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62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16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688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401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512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077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74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80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109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174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332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74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3F29B-9E2E-4F71-ADB2-07FB042A0E81}" type="datetimeFigureOut">
              <a:rPr lang="de-DE" smtClean="0"/>
              <a:t>09.09.2013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B921-27BB-4C6C-AE8B-C5586A089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924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35596" y="193844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smtClean="0">
                <a:latin typeface="Comic Sans MS" pitchFamily="66" charset="0"/>
              </a:rPr>
              <a:t>Martin Luthers Turmerlebnis</a:t>
            </a:r>
            <a:endParaRPr lang="de-DE" b="1" dirty="0">
              <a:latin typeface="Comic Sans MS" pitchFamily="66" charset="0"/>
            </a:endParaRPr>
          </a:p>
        </p:txBody>
      </p:sp>
      <p:cxnSp>
        <p:nvCxnSpPr>
          <p:cNvPr id="6" name="Gerade Verbindung 5"/>
          <p:cNvCxnSpPr/>
          <p:nvPr/>
        </p:nvCxnSpPr>
        <p:spPr>
          <a:xfrm>
            <a:off x="4535996" y="764704"/>
            <a:ext cx="108012" cy="55446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sr.photos2.fotosearch.com/bthumb/CSP/CSP990/k1027595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517" y="4335083"/>
            <a:ext cx="1420475" cy="2118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llipse 6"/>
          <p:cNvSpPr/>
          <p:nvPr/>
        </p:nvSpPr>
        <p:spPr>
          <a:xfrm>
            <a:off x="3757390" y="4725144"/>
            <a:ext cx="330239" cy="4153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Wolkenförmige Legende 10"/>
          <p:cNvSpPr/>
          <p:nvPr/>
        </p:nvSpPr>
        <p:spPr>
          <a:xfrm>
            <a:off x="295895" y="4522948"/>
            <a:ext cx="2458769" cy="2074404"/>
          </a:xfrm>
          <a:prstGeom prst="cloudCallout">
            <a:avLst>
              <a:gd name="adj1" fmla="val 68361"/>
              <a:gd name="adj2" fmla="val -4103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Wolkenförmige Legende 14"/>
          <p:cNvSpPr/>
          <p:nvPr/>
        </p:nvSpPr>
        <p:spPr>
          <a:xfrm>
            <a:off x="295895" y="1342504"/>
            <a:ext cx="2783622" cy="2992579"/>
          </a:xfrm>
          <a:prstGeom prst="cloudCallout">
            <a:avLst>
              <a:gd name="adj1" fmla="val 53535"/>
              <a:gd name="adj2" fmla="val 563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1" name="Gruppieren 20"/>
          <p:cNvGrpSpPr/>
          <p:nvPr/>
        </p:nvGrpSpPr>
        <p:grpSpPr>
          <a:xfrm>
            <a:off x="3065248" y="845096"/>
            <a:ext cx="1085881" cy="936104"/>
            <a:chOff x="3065248" y="845096"/>
            <a:chExt cx="1085881" cy="936104"/>
          </a:xfrm>
        </p:grpSpPr>
        <p:sp>
          <p:nvSpPr>
            <p:cNvPr id="9" name="Gleichschenkliges Dreieck 8"/>
            <p:cNvSpPr/>
            <p:nvPr/>
          </p:nvSpPr>
          <p:spPr>
            <a:xfrm>
              <a:off x="3065248" y="845096"/>
              <a:ext cx="1085881" cy="936104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3269481" y="1197992"/>
              <a:ext cx="637108" cy="5753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360489" y="1274192"/>
              <a:ext cx="482600" cy="435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3447604" y="1342504"/>
              <a:ext cx="332308" cy="2862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517111" y="1485652"/>
              <a:ext cx="169355" cy="14314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19" name="Gerade Verbindung mit Pfeil 18"/>
          <p:cNvCxnSpPr/>
          <p:nvPr/>
        </p:nvCxnSpPr>
        <p:spPr>
          <a:xfrm>
            <a:off x="3686466" y="1916832"/>
            <a:ext cx="0" cy="2606116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323527" y="622429"/>
            <a:ext cx="2755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Comic Sans MS" pitchFamily="66" charset="0"/>
              </a:rPr>
              <a:t>Vorher: Martin Luther als Mönch im Kloster</a:t>
            </a:r>
            <a:endParaRPr lang="de-DE" b="1" dirty="0">
              <a:latin typeface="Comic Sans MS" pitchFamily="66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4860032" y="622429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Comic Sans MS" pitchFamily="66" charset="0"/>
              </a:rPr>
              <a:t>Nachher: Martin Luther macht eine Entdeckung</a:t>
            </a:r>
            <a:endParaRPr lang="de-DE" b="1" dirty="0">
              <a:latin typeface="Comic Sans MS" pitchFamily="66" charset="0"/>
            </a:endParaRPr>
          </a:p>
        </p:txBody>
      </p:sp>
      <p:grpSp>
        <p:nvGrpSpPr>
          <p:cNvPr id="25" name="Gruppieren 24"/>
          <p:cNvGrpSpPr/>
          <p:nvPr/>
        </p:nvGrpSpPr>
        <p:grpSpPr>
          <a:xfrm>
            <a:off x="7740352" y="764704"/>
            <a:ext cx="1085881" cy="936104"/>
            <a:chOff x="3065248" y="845096"/>
            <a:chExt cx="1085881" cy="936104"/>
          </a:xfrm>
        </p:grpSpPr>
        <p:sp>
          <p:nvSpPr>
            <p:cNvPr id="26" name="Gleichschenkliges Dreieck 25"/>
            <p:cNvSpPr/>
            <p:nvPr/>
          </p:nvSpPr>
          <p:spPr>
            <a:xfrm>
              <a:off x="3065248" y="845096"/>
              <a:ext cx="1085881" cy="936104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3269481" y="1197992"/>
              <a:ext cx="637108" cy="5753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8" name="Ellipse 27"/>
            <p:cNvSpPr/>
            <p:nvPr/>
          </p:nvSpPr>
          <p:spPr>
            <a:xfrm>
              <a:off x="3360489" y="1274192"/>
              <a:ext cx="482600" cy="435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Ellipse 28"/>
            <p:cNvSpPr/>
            <p:nvPr/>
          </p:nvSpPr>
          <p:spPr>
            <a:xfrm>
              <a:off x="3447604" y="1342504"/>
              <a:ext cx="332308" cy="28629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0" name="Ellipse 29"/>
            <p:cNvSpPr/>
            <p:nvPr/>
          </p:nvSpPr>
          <p:spPr>
            <a:xfrm>
              <a:off x="3517111" y="1485652"/>
              <a:ext cx="169355" cy="14314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31" name="Wolkenförmige Legende 30"/>
          <p:cNvSpPr/>
          <p:nvPr/>
        </p:nvSpPr>
        <p:spPr>
          <a:xfrm>
            <a:off x="4854823" y="4474368"/>
            <a:ext cx="2458769" cy="2074404"/>
          </a:xfrm>
          <a:prstGeom prst="cloudCallout">
            <a:avLst>
              <a:gd name="adj1" fmla="val 68362"/>
              <a:gd name="adj2" fmla="val -42255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Wolkenförmige Legende 31"/>
          <p:cNvSpPr/>
          <p:nvPr/>
        </p:nvSpPr>
        <p:spPr>
          <a:xfrm>
            <a:off x="4854823" y="1293924"/>
            <a:ext cx="2878873" cy="2992579"/>
          </a:xfrm>
          <a:prstGeom prst="cloudCallout">
            <a:avLst>
              <a:gd name="adj1" fmla="val 51138"/>
              <a:gd name="adj2" fmla="val 593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618159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Bildschirmpräsentation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Anwender</dc:creator>
  <cp:lastModifiedBy>Hartwig, Cordula</cp:lastModifiedBy>
  <cp:revision>3</cp:revision>
  <dcterms:created xsi:type="dcterms:W3CDTF">2013-06-14T13:22:14Z</dcterms:created>
  <dcterms:modified xsi:type="dcterms:W3CDTF">2013-09-09T15:13:44Z</dcterms:modified>
</cp:coreProperties>
</file>