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4" r:id="rId1"/>
    <p:sldMasterId id="2147483650" r:id="rId2"/>
  </p:sldMasterIdLst>
  <p:notesMasterIdLst>
    <p:notesMasterId r:id="rId18"/>
  </p:notesMasterIdLst>
  <p:handoutMasterIdLst>
    <p:handoutMasterId r:id="rId19"/>
  </p:handoutMasterIdLst>
  <p:sldIdLst>
    <p:sldId id="796" r:id="rId3"/>
    <p:sldId id="1037" r:id="rId4"/>
    <p:sldId id="1014" r:id="rId5"/>
    <p:sldId id="1028" r:id="rId6"/>
    <p:sldId id="1018" r:id="rId7"/>
    <p:sldId id="1020" r:id="rId8"/>
    <p:sldId id="1034" r:id="rId9"/>
    <p:sldId id="1019" r:id="rId10"/>
    <p:sldId id="1029" r:id="rId11"/>
    <p:sldId id="1021" r:id="rId12"/>
    <p:sldId id="1031" r:id="rId13"/>
    <p:sldId id="1032" r:id="rId14"/>
    <p:sldId id="1033" r:id="rId15"/>
    <p:sldId id="1036" r:id="rId16"/>
    <p:sldId id="1035" r:id="rId17"/>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609585" algn="l" rtl="0" fontAlgn="base">
      <a:spcBef>
        <a:spcPct val="0"/>
      </a:spcBef>
      <a:spcAft>
        <a:spcPct val="0"/>
      </a:spcAft>
      <a:defRPr kern="1200">
        <a:solidFill>
          <a:schemeClr val="tx1"/>
        </a:solidFill>
        <a:latin typeface="Arial" pitchFamily="34" charset="0"/>
        <a:ea typeface="Geneva" pitchFamily="-112" charset="-128"/>
        <a:cs typeface="+mn-cs"/>
      </a:defRPr>
    </a:lvl2pPr>
    <a:lvl3pPr marL="1219170" algn="l" rtl="0" fontAlgn="base">
      <a:spcBef>
        <a:spcPct val="0"/>
      </a:spcBef>
      <a:spcAft>
        <a:spcPct val="0"/>
      </a:spcAft>
      <a:defRPr kern="1200">
        <a:solidFill>
          <a:schemeClr val="tx1"/>
        </a:solidFill>
        <a:latin typeface="Arial" pitchFamily="34" charset="0"/>
        <a:ea typeface="Geneva" pitchFamily="-112" charset="-128"/>
        <a:cs typeface="+mn-cs"/>
      </a:defRPr>
    </a:lvl3pPr>
    <a:lvl4pPr marL="1828754" algn="l" rtl="0" fontAlgn="base">
      <a:spcBef>
        <a:spcPct val="0"/>
      </a:spcBef>
      <a:spcAft>
        <a:spcPct val="0"/>
      </a:spcAft>
      <a:defRPr kern="1200">
        <a:solidFill>
          <a:schemeClr val="tx1"/>
        </a:solidFill>
        <a:latin typeface="Arial" pitchFamily="34" charset="0"/>
        <a:ea typeface="Geneva" pitchFamily="-112" charset="-128"/>
        <a:cs typeface="+mn-cs"/>
      </a:defRPr>
    </a:lvl4pPr>
    <a:lvl5pPr marL="2438339" algn="l" rtl="0" fontAlgn="base">
      <a:spcBef>
        <a:spcPct val="0"/>
      </a:spcBef>
      <a:spcAft>
        <a:spcPct val="0"/>
      </a:spcAft>
      <a:defRPr kern="1200">
        <a:solidFill>
          <a:schemeClr val="tx1"/>
        </a:solidFill>
        <a:latin typeface="Arial" pitchFamily="34" charset="0"/>
        <a:ea typeface="Geneva" pitchFamily="-112" charset="-128"/>
        <a:cs typeface="+mn-cs"/>
      </a:defRPr>
    </a:lvl5pPr>
    <a:lvl6pPr marL="3047924" algn="l" defTabSz="1219170" rtl="0" eaLnBrk="1" latinLnBrk="0" hangingPunct="1">
      <a:defRPr kern="1200">
        <a:solidFill>
          <a:schemeClr val="tx1"/>
        </a:solidFill>
        <a:latin typeface="Arial" pitchFamily="34" charset="0"/>
        <a:ea typeface="Geneva" pitchFamily="-112" charset="-128"/>
        <a:cs typeface="+mn-cs"/>
      </a:defRPr>
    </a:lvl6pPr>
    <a:lvl7pPr marL="3657509" algn="l" defTabSz="1219170" rtl="0" eaLnBrk="1" latinLnBrk="0" hangingPunct="1">
      <a:defRPr kern="1200">
        <a:solidFill>
          <a:schemeClr val="tx1"/>
        </a:solidFill>
        <a:latin typeface="Arial" pitchFamily="34" charset="0"/>
        <a:ea typeface="Geneva" pitchFamily="-112" charset="-128"/>
        <a:cs typeface="+mn-cs"/>
      </a:defRPr>
    </a:lvl7pPr>
    <a:lvl8pPr marL="4267093" algn="l" defTabSz="1219170" rtl="0" eaLnBrk="1" latinLnBrk="0" hangingPunct="1">
      <a:defRPr kern="1200">
        <a:solidFill>
          <a:schemeClr val="tx1"/>
        </a:solidFill>
        <a:latin typeface="Arial" pitchFamily="34" charset="0"/>
        <a:ea typeface="Geneva" pitchFamily="-112" charset="-128"/>
        <a:cs typeface="+mn-cs"/>
      </a:defRPr>
    </a:lvl8pPr>
    <a:lvl9pPr marL="4876678" algn="l" defTabSz="1219170" rtl="0" eaLnBrk="1" latinLnBrk="0" hangingPunct="1">
      <a:defRPr kern="1200">
        <a:solidFill>
          <a:schemeClr val="tx1"/>
        </a:solidFill>
        <a:latin typeface="Arial" pitchFamily="34" charset="0"/>
        <a:ea typeface="Geneva" pitchFamily="-112"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2F6"/>
    <a:srgbClr val="009EE0"/>
    <a:srgbClr val="008000"/>
    <a:srgbClr val="015D52"/>
    <a:srgbClr val="3366FF"/>
    <a:srgbClr val="CC9900"/>
    <a:srgbClr val="99D8F4"/>
    <a:srgbClr val="00DFDF"/>
    <a:srgbClr val="99CC00"/>
    <a:srgbClr val="7F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1" autoAdjust="0"/>
    <p:restoredTop sz="78721" autoAdjust="0"/>
  </p:normalViewPr>
  <p:slideViewPr>
    <p:cSldViewPr snapToGrid="0">
      <p:cViewPr varScale="1">
        <p:scale>
          <a:sx n="93" d="100"/>
          <a:sy n="93" d="100"/>
        </p:scale>
        <p:origin x="1488" y="4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774FDB-F7EA-4D6F-B412-3565A1EBC56C}" type="doc">
      <dgm:prSet loTypeId="urn:microsoft.com/office/officeart/2005/8/layout/vList3" loCatId="relationship" qsTypeId="urn:microsoft.com/office/officeart/2005/8/quickstyle/simple1" qsCatId="simple" csTypeId="urn:microsoft.com/office/officeart/2005/8/colors/accent4_1" csCatId="accent4" phldr="1"/>
      <dgm:spPr/>
      <dgm:t>
        <a:bodyPr/>
        <a:lstStyle/>
        <a:p>
          <a:endParaRPr lang="de-DE"/>
        </a:p>
      </dgm:t>
    </dgm:pt>
    <dgm:pt modelId="{CBF52959-6D08-4D9F-B9D3-F050BB084618}">
      <dgm:prSet phldrT="[Text]" custT="1"/>
      <dgm:spPr/>
      <dgm:t>
        <a:bodyPr/>
        <a:lstStyle/>
        <a:p>
          <a:r>
            <a:rPr lang="de-DE" sz="1800" b="0" dirty="0">
              <a:latin typeface="Calibri" panose="020F0502020204030204" pitchFamily="34" charset="0"/>
              <a:cs typeface="Calibri" panose="020F0502020204030204" pitchFamily="34" charset="0"/>
            </a:rPr>
            <a:t>Steigerung von Partizipation und Eigenständigkeit der Beteiligten </a:t>
          </a:r>
        </a:p>
        <a:p>
          <a:r>
            <a:rPr lang="de-DE" sz="1800" b="0" dirty="0">
              <a:latin typeface="Calibri" panose="020F0502020204030204" pitchFamily="34" charset="0"/>
              <a:cs typeface="Calibri" panose="020F0502020204030204" pitchFamily="34" charset="0"/>
              <a:sym typeface="Wingdings" pitchFamily="2" charset="2"/>
            </a:rPr>
            <a:t> Motivation, Passgenauigkeit und Nachhaltigkeit</a:t>
          </a:r>
          <a:r>
            <a:rPr lang="de-DE" sz="1800" b="0" dirty="0">
              <a:latin typeface="Calibri" panose="020F0502020204030204" pitchFamily="34" charset="0"/>
              <a:cs typeface="Calibri" panose="020F0502020204030204" pitchFamily="34" charset="0"/>
            </a:rPr>
            <a:t> </a:t>
          </a:r>
          <a:endParaRPr lang="de-DE" sz="1800" dirty="0"/>
        </a:p>
      </dgm:t>
    </dgm:pt>
    <dgm:pt modelId="{C8A749AE-E9FE-451A-80B2-3B24C69F0BED}" type="parTrans" cxnId="{1C2B3FA6-0B01-412F-931C-8B68EEF4488D}">
      <dgm:prSet/>
      <dgm:spPr/>
      <dgm:t>
        <a:bodyPr/>
        <a:lstStyle/>
        <a:p>
          <a:endParaRPr lang="de-DE" sz="1800"/>
        </a:p>
      </dgm:t>
    </dgm:pt>
    <dgm:pt modelId="{30AF0CCC-AC55-4476-B0E4-093F8056FEFB}" type="sibTrans" cxnId="{1C2B3FA6-0B01-412F-931C-8B68EEF4488D}">
      <dgm:prSet/>
      <dgm:spPr/>
      <dgm:t>
        <a:bodyPr/>
        <a:lstStyle/>
        <a:p>
          <a:endParaRPr lang="de-DE" sz="1800"/>
        </a:p>
      </dgm:t>
    </dgm:pt>
    <dgm:pt modelId="{66410E41-FC44-41BE-8A84-F04D7C6B0004}">
      <dgm:prSet phldrT="[Text]" custT="1"/>
      <dgm:spPr/>
      <dgm:t>
        <a:bodyPr/>
        <a:lstStyle/>
        <a:p>
          <a:r>
            <a:rPr lang="de-DE" sz="1800" b="0" dirty="0">
              <a:latin typeface="Calibri" panose="020F0502020204030204" pitchFamily="34" charset="0"/>
              <a:cs typeface="Calibri" panose="020F0502020204030204" pitchFamily="34" charset="0"/>
            </a:rPr>
            <a:t>Ausschöpfung vorhandener </a:t>
          </a:r>
          <a:r>
            <a:rPr lang="de-DE" sz="1800" b="0" dirty="0">
              <a:effectLst/>
              <a:latin typeface="Calibri" panose="020F0502020204030204" pitchFamily="34" charset="0"/>
              <a:ea typeface="Times New Roman" panose="02020603050405020304" pitchFamily="18" charset="0"/>
              <a:cs typeface="Calibri" panose="020F0502020204030204" pitchFamily="34" charset="0"/>
            </a:rPr>
            <a:t>Kompetenzen </a:t>
          </a:r>
        </a:p>
        <a:p>
          <a:r>
            <a:rPr lang="de-DE" sz="1800" b="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Motivation und Qualität</a:t>
          </a:r>
          <a:r>
            <a:rPr lang="de-DE" sz="1800" b="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dirty="0"/>
        </a:p>
      </dgm:t>
    </dgm:pt>
    <dgm:pt modelId="{9BA4D27F-0502-4515-AB25-D2A01E4A25C2}" type="parTrans" cxnId="{626CA0A1-1D79-4E73-B224-105DE406FC5C}">
      <dgm:prSet/>
      <dgm:spPr/>
      <dgm:t>
        <a:bodyPr/>
        <a:lstStyle/>
        <a:p>
          <a:endParaRPr lang="de-DE" sz="1800"/>
        </a:p>
      </dgm:t>
    </dgm:pt>
    <dgm:pt modelId="{7A779EAF-545E-4678-B976-3E8297ECC826}" type="sibTrans" cxnId="{626CA0A1-1D79-4E73-B224-105DE406FC5C}">
      <dgm:prSet/>
      <dgm:spPr/>
      <dgm:t>
        <a:bodyPr/>
        <a:lstStyle/>
        <a:p>
          <a:endParaRPr lang="de-DE" sz="1800"/>
        </a:p>
      </dgm:t>
    </dgm:pt>
    <dgm:pt modelId="{2B501163-767F-4715-8FCE-3027524DA2F7}">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Klarheit von Strukturen und Prozessen </a:t>
          </a:r>
        </a:p>
        <a:p>
          <a:r>
            <a:rPr lang="de-DE" sz="1800" b="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Ressourcenschonung und zügige Arbeit</a:t>
          </a:r>
          <a:endParaRPr lang="de-DE" sz="1800" dirty="0"/>
        </a:p>
      </dgm:t>
    </dgm:pt>
    <dgm:pt modelId="{A2DB8665-90D9-4692-957E-E79BCE3EDE32}" type="parTrans" cxnId="{1C3C6455-94A5-421C-B5B8-65725409549B}">
      <dgm:prSet/>
      <dgm:spPr/>
      <dgm:t>
        <a:bodyPr/>
        <a:lstStyle/>
        <a:p>
          <a:endParaRPr lang="de-DE" sz="1800"/>
        </a:p>
      </dgm:t>
    </dgm:pt>
    <dgm:pt modelId="{19D9AC5D-E9E2-4DF4-8D91-DACFEDAD5018}" type="sibTrans" cxnId="{1C3C6455-94A5-421C-B5B8-65725409549B}">
      <dgm:prSet/>
      <dgm:spPr/>
      <dgm:t>
        <a:bodyPr/>
        <a:lstStyle/>
        <a:p>
          <a:endParaRPr lang="de-DE" sz="1800"/>
        </a:p>
      </dgm:t>
    </dgm:pt>
    <dgm:pt modelId="{F42EFDB1-FDEC-4BDB-9087-2A2672BD22D3}">
      <dgm:prSe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Schnelle und passgenaue Reaktion auf situative und sich wandelnde Herausforderungen im Entwicklungsprozess </a:t>
          </a:r>
          <a:r>
            <a:rPr lang="de-DE" sz="1800" b="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Ökonomie, Passgenauigkeit / Bedarfsorientierung, Nachhaltigkeit und Qualität</a:t>
          </a:r>
          <a:endParaRPr lang="de-DE" sz="1800" b="0" dirty="0">
            <a:effectLst/>
            <a:latin typeface="Calibri" panose="020F0502020204030204" pitchFamily="34" charset="0"/>
            <a:ea typeface="Times New Roman" panose="02020603050405020304" pitchFamily="18" charset="0"/>
            <a:cs typeface="Calibri" panose="020F0502020204030204" pitchFamily="34" charset="0"/>
          </a:endParaRPr>
        </a:p>
      </dgm:t>
    </dgm:pt>
    <dgm:pt modelId="{D2E6FE0F-75C3-4C92-BE05-2A14FA8B4A59}" type="parTrans" cxnId="{82019F4D-0E32-4898-94E1-EF4919F1B78E}">
      <dgm:prSet/>
      <dgm:spPr/>
      <dgm:t>
        <a:bodyPr/>
        <a:lstStyle/>
        <a:p>
          <a:endParaRPr lang="de-DE" sz="1800"/>
        </a:p>
      </dgm:t>
    </dgm:pt>
    <dgm:pt modelId="{9F8BE11C-EB7D-4F15-A1E3-27E52EBB86D8}" type="sibTrans" cxnId="{82019F4D-0E32-4898-94E1-EF4919F1B78E}">
      <dgm:prSet/>
      <dgm:spPr/>
      <dgm:t>
        <a:bodyPr/>
        <a:lstStyle/>
        <a:p>
          <a:endParaRPr lang="de-DE" sz="1800"/>
        </a:p>
      </dgm:t>
    </dgm:pt>
    <dgm:pt modelId="{1C457FD0-463C-834E-A822-A27609697DF8}" type="pres">
      <dgm:prSet presAssocID="{98774FDB-F7EA-4D6F-B412-3565A1EBC56C}" presName="linearFlow" presStyleCnt="0">
        <dgm:presLayoutVars>
          <dgm:dir/>
          <dgm:resizeHandles val="exact"/>
        </dgm:presLayoutVars>
      </dgm:prSet>
      <dgm:spPr/>
      <dgm:t>
        <a:bodyPr/>
        <a:lstStyle/>
        <a:p>
          <a:endParaRPr lang="de-DE"/>
        </a:p>
      </dgm:t>
    </dgm:pt>
    <dgm:pt modelId="{B805405D-1EBB-DF4D-B67E-7231D640714E}" type="pres">
      <dgm:prSet presAssocID="{CBF52959-6D08-4D9F-B9D3-F050BB084618}" presName="composite" presStyleCnt="0"/>
      <dgm:spPr/>
    </dgm:pt>
    <dgm:pt modelId="{E1D6E252-2F34-454A-AECA-C39989E22E05}" type="pres">
      <dgm:prSet presAssocID="{CBF52959-6D08-4D9F-B9D3-F050BB084618}" presName="imgShp" presStyleLbl="fgImgPlace1" presStyleIdx="0" presStyleCnt="4"/>
      <dgm:spPr>
        <a:blipFill>
          <a:blip xmlns:r="http://schemas.openxmlformats.org/officeDocument/2006/relationships" r:embed="rId1" cstate="screen">
            <a:extLst>
              <a:ext uri="{28A0092B-C50C-407E-A947-70E740481C1C}">
                <a14:useLocalDpi xmlns:a14="http://schemas.microsoft.com/office/drawing/2010/main"/>
              </a:ext>
            </a:extLst>
          </a:blip>
          <a:srcRect/>
          <a:stretch>
            <a:fillRect t="-1000" b="-1000"/>
          </a:stretch>
        </a:blipFill>
      </dgm:spPr>
      <dgm:t>
        <a:bodyPr/>
        <a:lstStyle/>
        <a:p>
          <a:endParaRPr lang="de-DE"/>
        </a:p>
      </dgm:t>
    </dgm:pt>
    <dgm:pt modelId="{CD258B2D-1586-2743-B776-7132D9E6264F}" type="pres">
      <dgm:prSet presAssocID="{CBF52959-6D08-4D9F-B9D3-F050BB084618}" presName="txShp" presStyleLbl="node1" presStyleIdx="0" presStyleCnt="4">
        <dgm:presLayoutVars>
          <dgm:bulletEnabled val="1"/>
        </dgm:presLayoutVars>
      </dgm:prSet>
      <dgm:spPr/>
      <dgm:t>
        <a:bodyPr/>
        <a:lstStyle/>
        <a:p>
          <a:endParaRPr lang="de-DE"/>
        </a:p>
      </dgm:t>
    </dgm:pt>
    <dgm:pt modelId="{5FA9C147-1589-3B46-80E8-07308F1D504E}" type="pres">
      <dgm:prSet presAssocID="{30AF0CCC-AC55-4476-B0E4-093F8056FEFB}" presName="spacing" presStyleCnt="0"/>
      <dgm:spPr/>
    </dgm:pt>
    <dgm:pt modelId="{A1835899-1B0A-6C45-BFDC-56EDD5F701F9}" type="pres">
      <dgm:prSet presAssocID="{66410E41-FC44-41BE-8A84-F04D7C6B0004}" presName="composite" presStyleCnt="0"/>
      <dgm:spPr/>
    </dgm:pt>
    <dgm:pt modelId="{8AE132E6-8B4D-7546-8ED7-55F9C24DAEAA}" type="pres">
      <dgm:prSet presAssocID="{66410E41-FC44-41BE-8A84-F04D7C6B0004}" presName="imgShp" presStyleLbl="fgImgPlace1" presStyleIdx="1" presStyleCnt="4"/>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1000" r="-11000"/>
          </a:stretch>
        </a:blipFill>
      </dgm:spPr>
      <dgm:t>
        <a:bodyPr/>
        <a:lstStyle/>
        <a:p>
          <a:endParaRPr lang="de-DE"/>
        </a:p>
      </dgm:t>
    </dgm:pt>
    <dgm:pt modelId="{3A174E1F-160A-7A43-997A-670BC7BE7A13}" type="pres">
      <dgm:prSet presAssocID="{66410E41-FC44-41BE-8A84-F04D7C6B0004}" presName="txShp" presStyleLbl="node1" presStyleIdx="1" presStyleCnt="4">
        <dgm:presLayoutVars>
          <dgm:bulletEnabled val="1"/>
        </dgm:presLayoutVars>
      </dgm:prSet>
      <dgm:spPr/>
      <dgm:t>
        <a:bodyPr/>
        <a:lstStyle/>
        <a:p>
          <a:endParaRPr lang="de-DE"/>
        </a:p>
      </dgm:t>
    </dgm:pt>
    <dgm:pt modelId="{084A6058-FDEE-A640-8003-01679CE60E16}" type="pres">
      <dgm:prSet presAssocID="{7A779EAF-545E-4678-B976-3E8297ECC826}" presName="spacing" presStyleCnt="0"/>
      <dgm:spPr/>
    </dgm:pt>
    <dgm:pt modelId="{123B0574-1CE4-5A41-B271-7488B7F36786}" type="pres">
      <dgm:prSet presAssocID="{2B501163-767F-4715-8FCE-3027524DA2F7}" presName="composite" presStyleCnt="0"/>
      <dgm:spPr/>
    </dgm:pt>
    <dgm:pt modelId="{119CD7D0-634D-F64A-A52B-41CA2381C292}" type="pres">
      <dgm:prSet presAssocID="{2B501163-767F-4715-8FCE-3027524DA2F7}"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dgm:spPr>
      <dgm:t>
        <a:bodyPr/>
        <a:lstStyle/>
        <a:p>
          <a:endParaRPr lang="de-DE"/>
        </a:p>
      </dgm:t>
    </dgm:pt>
    <dgm:pt modelId="{011D49BA-E8F2-4148-8BD6-FE73F308B5FD}" type="pres">
      <dgm:prSet presAssocID="{2B501163-767F-4715-8FCE-3027524DA2F7}" presName="txShp" presStyleLbl="node1" presStyleIdx="2" presStyleCnt="4">
        <dgm:presLayoutVars>
          <dgm:bulletEnabled val="1"/>
        </dgm:presLayoutVars>
      </dgm:prSet>
      <dgm:spPr/>
      <dgm:t>
        <a:bodyPr/>
        <a:lstStyle/>
        <a:p>
          <a:endParaRPr lang="de-DE"/>
        </a:p>
      </dgm:t>
    </dgm:pt>
    <dgm:pt modelId="{A10CEFF2-263F-B640-A561-ABDE8CD9233E}" type="pres">
      <dgm:prSet presAssocID="{19D9AC5D-E9E2-4DF4-8D91-DACFEDAD5018}" presName="spacing" presStyleCnt="0"/>
      <dgm:spPr/>
    </dgm:pt>
    <dgm:pt modelId="{DE9029C2-3750-B249-90D9-9E6B47A89FB0}" type="pres">
      <dgm:prSet presAssocID="{F42EFDB1-FDEC-4BDB-9087-2A2672BD22D3}" presName="composite" presStyleCnt="0"/>
      <dgm:spPr/>
    </dgm:pt>
    <dgm:pt modelId="{AD6DB449-72DF-ED43-A213-9535383C5168}" type="pres">
      <dgm:prSet presAssocID="{F42EFDB1-FDEC-4BDB-9087-2A2672BD22D3}" presName="imgShp" presStyleLbl="fgImgPlace1" presStyleIdx="3" presStyleCnt="4"/>
      <dgm:spPr>
        <a:blipFill>
          <a:blip xmlns:r="http://schemas.openxmlformats.org/officeDocument/2006/relationships" r:embed="rId4" cstate="screen">
            <a:extLst>
              <a:ext uri="{28A0092B-C50C-407E-A947-70E740481C1C}">
                <a14:useLocalDpi xmlns:a14="http://schemas.microsoft.com/office/drawing/2010/main"/>
              </a:ext>
            </a:extLst>
          </a:blip>
          <a:srcRect/>
          <a:stretch>
            <a:fillRect t="-4000" b="-4000"/>
          </a:stretch>
        </a:blipFill>
      </dgm:spPr>
      <dgm:t>
        <a:bodyPr/>
        <a:lstStyle/>
        <a:p>
          <a:endParaRPr lang="de-DE"/>
        </a:p>
      </dgm:t>
    </dgm:pt>
    <dgm:pt modelId="{54A22B6B-A5CC-7146-B5A7-4048A194BB87}" type="pres">
      <dgm:prSet presAssocID="{F42EFDB1-FDEC-4BDB-9087-2A2672BD22D3}" presName="txShp" presStyleLbl="node1" presStyleIdx="3" presStyleCnt="4">
        <dgm:presLayoutVars>
          <dgm:bulletEnabled val="1"/>
        </dgm:presLayoutVars>
      </dgm:prSet>
      <dgm:spPr/>
      <dgm:t>
        <a:bodyPr/>
        <a:lstStyle/>
        <a:p>
          <a:endParaRPr lang="de-DE"/>
        </a:p>
      </dgm:t>
    </dgm:pt>
  </dgm:ptLst>
  <dgm:cxnLst>
    <dgm:cxn modelId="{626CA0A1-1D79-4E73-B224-105DE406FC5C}" srcId="{98774FDB-F7EA-4D6F-B412-3565A1EBC56C}" destId="{66410E41-FC44-41BE-8A84-F04D7C6B0004}" srcOrd="1" destOrd="0" parTransId="{9BA4D27F-0502-4515-AB25-D2A01E4A25C2}" sibTransId="{7A779EAF-545E-4678-B976-3E8297ECC826}"/>
    <dgm:cxn modelId="{82019F4D-0E32-4898-94E1-EF4919F1B78E}" srcId="{98774FDB-F7EA-4D6F-B412-3565A1EBC56C}" destId="{F42EFDB1-FDEC-4BDB-9087-2A2672BD22D3}" srcOrd="3" destOrd="0" parTransId="{D2E6FE0F-75C3-4C92-BE05-2A14FA8B4A59}" sibTransId="{9F8BE11C-EB7D-4F15-A1E3-27E52EBB86D8}"/>
    <dgm:cxn modelId="{BE249CFA-D90D-2349-950F-B9B50D7559D9}" type="presOf" srcId="{CBF52959-6D08-4D9F-B9D3-F050BB084618}" destId="{CD258B2D-1586-2743-B776-7132D9E6264F}" srcOrd="0" destOrd="0" presId="urn:microsoft.com/office/officeart/2005/8/layout/vList3"/>
    <dgm:cxn modelId="{FB8676E4-AB2C-A84B-97BA-329D10E7C0D6}" type="presOf" srcId="{F42EFDB1-FDEC-4BDB-9087-2A2672BD22D3}" destId="{54A22B6B-A5CC-7146-B5A7-4048A194BB87}" srcOrd="0" destOrd="0" presId="urn:microsoft.com/office/officeart/2005/8/layout/vList3"/>
    <dgm:cxn modelId="{1C3C6455-94A5-421C-B5B8-65725409549B}" srcId="{98774FDB-F7EA-4D6F-B412-3565A1EBC56C}" destId="{2B501163-767F-4715-8FCE-3027524DA2F7}" srcOrd="2" destOrd="0" parTransId="{A2DB8665-90D9-4692-957E-E79BCE3EDE32}" sibTransId="{19D9AC5D-E9E2-4DF4-8D91-DACFEDAD5018}"/>
    <dgm:cxn modelId="{1C2B3FA6-0B01-412F-931C-8B68EEF4488D}" srcId="{98774FDB-F7EA-4D6F-B412-3565A1EBC56C}" destId="{CBF52959-6D08-4D9F-B9D3-F050BB084618}" srcOrd="0" destOrd="0" parTransId="{C8A749AE-E9FE-451A-80B2-3B24C69F0BED}" sibTransId="{30AF0CCC-AC55-4476-B0E4-093F8056FEFB}"/>
    <dgm:cxn modelId="{2E09709E-0728-3741-B390-2CB9303C3DCF}" type="presOf" srcId="{98774FDB-F7EA-4D6F-B412-3565A1EBC56C}" destId="{1C457FD0-463C-834E-A822-A27609697DF8}" srcOrd="0" destOrd="0" presId="urn:microsoft.com/office/officeart/2005/8/layout/vList3"/>
    <dgm:cxn modelId="{50C612DE-4B5D-9042-AE76-CA05CB721B12}" type="presOf" srcId="{2B501163-767F-4715-8FCE-3027524DA2F7}" destId="{011D49BA-E8F2-4148-8BD6-FE73F308B5FD}" srcOrd="0" destOrd="0" presId="urn:microsoft.com/office/officeart/2005/8/layout/vList3"/>
    <dgm:cxn modelId="{15037580-FF5A-6E4E-800D-59D5D6AF570C}" type="presOf" srcId="{66410E41-FC44-41BE-8A84-F04D7C6B0004}" destId="{3A174E1F-160A-7A43-997A-670BC7BE7A13}" srcOrd="0" destOrd="0" presId="urn:microsoft.com/office/officeart/2005/8/layout/vList3"/>
    <dgm:cxn modelId="{0245AB19-0B0D-3D43-980D-898D60BF8698}" type="presParOf" srcId="{1C457FD0-463C-834E-A822-A27609697DF8}" destId="{B805405D-1EBB-DF4D-B67E-7231D640714E}" srcOrd="0" destOrd="0" presId="urn:microsoft.com/office/officeart/2005/8/layout/vList3"/>
    <dgm:cxn modelId="{6716F185-593B-B142-BD86-51EFF9F681C1}" type="presParOf" srcId="{B805405D-1EBB-DF4D-B67E-7231D640714E}" destId="{E1D6E252-2F34-454A-AECA-C39989E22E05}" srcOrd="0" destOrd="0" presId="urn:microsoft.com/office/officeart/2005/8/layout/vList3"/>
    <dgm:cxn modelId="{C3A26A4F-0B33-5546-8FD1-C18E4D33CD5E}" type="presParOf" srcId="{B805405D-1EBB-DF4D-B67E-7231D640714E}" destId="{CD258B2D-1586-2743-B776-7132D9E6264F}" srcOrd="1" destOrd="0" presId="urn:microsoft.com/office/officeart/2005/8/layout/vList3"/>
    <dgm:cxn modelId="{621DF3C5-B420-AF46-94BE-4675050696FA}" type="presParOf" srcId="{1C457FD0-463C-834E-A822-A27609697DF8}" destId="{5FA9C147-1589-3B46-80E8-07308F1D504E}" srcOrd="1" destOrd="0" presId="urn:microsoft.com/office/officeart/2005/8/layout/vList3"/>
    <dgm:cxn modelId="{93B5A41A-1B1C-5942-9936-4AECB3E73DB2}" type="presParOf" srcId="{1C457FD0-463C-834E-A822-A27609697DF8}" destId="{A1835899-1B0A-6C45-BFDC-56EDD5F701F9}" srcOrd="2" destOrd="0" presId="urn:microsoft.com/office/officeart/2005/8/layout/vList3"/>
    <dgm:cxn modelId="{90C4AB3F-F87E-274B-A9FA-8E9FB234E97B}" type="presParOf" srcId="{A1835899-1B0A-6C45-BFDC-56EDD5F701F9}" destId="{8AE132E6-8B4D-7546-8ED7-55F9C24DAEAA}" srcOrd="0" destOrd="0" presId="urn:microsoft.com/office/officeart/2005/8/layout/vList3"/>
    <dgm:cxn modelId="{71C287E6-9F7C-2842-835B-4BD625975F87}" type="presParOf" srcId="{A1835899-1B0A-6C45-BFDC-56EDD5F701F9}" destId="{3A174E1F-160A-7A43-997A-670BC7BE7A13}" srcOrd="1" destOrd="0" presId="urn:microsoft.com/office/officeart/2005/8/layout/vList3"/>
    <dgm:cxn modelId="{16584F1B-A3A4-E24A-B997-2EE58A8522B3}" type="presParOf" srcId="{1C457FD0-463C-834E-A822-A27609697DF8}" destId="{084A6058-FDEE-A640-8003-01679CE60E16}" srcOrd="3" destOrd="0" presId="urn:microsoft.com/office/officeart/2005/8/layout/vList3"/>
    <dgm:cxn modelId="{C2BC925E-7D5D-0E4A-B96D-AE38EAB263D7}" type="presParOf" srcId="{1C457FD0-463C-834E-A822-A27609697DF8}" destId="{123B0574-1CE4-5A41-B271-7488B7F36786}" srcOrd="4" destOrd="0" presId="urn:microsoft.com/office/officeart/2005/8/layout/vList3"/>
    <dgm:cxn modelId="{E33D9636-5E79-5549-B77A-842EFE319B90}" type="presParOf" srcId="{123B0574-1CE4-5A41-B271-7488B7F36786}" destId="{119CD7D0-634D-F64A-A52B-41CA2381C292}" srcOrd="0" destOrd="0" presId="urn:microsoft.com/office/officeart/2005/8/layout/vList3"/>
    <dgm:cxn modelId="{EEEC4DC3-6C35-BD49-908E-8EDA7A5B2229}" type="presParOf" srcId="{123B0574-1CE4-5A41-B271-7488B7F36786}" destId="{011D49BA-E8F2-4148-8BD6-FE73F308B5FD}" srcOrd="1" destOrd="0" presId="urn:microsoft.com/office/officeart/2005/8/layout/vList3"/>
    <dgm:cxn modelId="{80EAC5B0-82BD-8C4D-8C3E-A87618043CAC}" type="presParOf" srcId="{1C457FD0-463C-834E-A822-A27609697DF8}" destId="{A10CEFF2-263F-B640-A561-ABDE8CD9233E}" srcOrd="5" destOrd="0" presId="urn:microsoft.com/office/officeart/2005/8/layout/vList3"/>
    <dgm:cxn modelId="{2DD50C81-C7EE-3A45-A214-0A1F800DD25C}" type="presParOf" srcId="{1C457FD0-463C-834E-A822-A27609697DF8}" destId="{DE9029C2-3750-B249-90D9-9E6B47A89FB0}" srcOrd="6" destOrd="0" presId="urn:microsoft.com/office/officeart/2005/8/layout/vList3"/>
    <dgm:cxn modelId="{E7C67F58-3EC8-5348-8ECE-82157D3F88DE}" type="presParOf" srcId="{DE9029C2-3750-B249-90D9-9E6B47A89FB0}" destId="{AD6DB449-72DF-ED43-A213-9535383C5168}" srcOrd="0" destOrd="0" presId="urn:microsoft.com/office/officeart/2005/8/layout/vList3"/>
    <dgm:cxn modelId="{0214EF7D-2029-0049-824E-EF7D649DA8C1}" type="presParOf" srcId="{DE9029C2-3750-B249-90D9-9E6B47A89FB0}" destId="{54A22B6B-A5CC-7146-B5A7-4048A194BB8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929F14-C2A0-444A-91B7-05E455D45388}" type="doc">
      <dgm:prSet loTypeId="urn:microsoft.com/office/officeart/2005/8/layout/balance1" loCatId="relationship" qsTypeId="urn:microsoft.com/office/officeart/2005/8/quickstyle/simple1" qsCatId="simple" csTypeId="urn:microsoft.com/office/officeart/2005/8/colors/colorful3" csCatId="colorful" phldr="1"/>
      <dgm:spPr/>
      <dgm:t>
        <a:bodyPr/>
        <a:lstStyle/>
        <a:p>
          <a:endParaRPr lang="de-DE"/>
        </a:p>
      </dgm:t>
    </dgm:pt>
    <dgm:pt modelId="{D475BD22-1BC8-4F83-BB3C-289857E3FBD0}">
      <dgm:prSet phldrT="[Text]"/>
      <dgm:spPr/>
      <dgm:t>
        <a:bodyPr/>
        <a:lstStyle/>
        <a:p>
          <a:r>
            <a:rPr lang="de-DE" dirty="0"/>
            <a:t>Kompetenzen</a:t>
          </a:r>
        </a:p>
      </dgm:t>
    </dgm:pt>
    <dgm:pt modelId="{6FE4F9C0-F254-40D7-8DCE-29CC16573E82}" type="parTrans" cxnId="{4F19FD78-4293-493E-A26E-FF9ACC2707EA}">
      <dgm:prSet/>
      <dgm:spPr/>
      <dgm:t>
        <a:bodyPr/>
        <a:lstStyle/>
        <a:p>
          <a:endParaRPr lang="de-DE"/>
        </a:p>
      </dgm:t>
    </dgm:pt>
    <dgm:pt modelId="{DCDC451B-4FB5-4AA6-A339-98D08D44CDA2}" type="sibTrans" cxnId="{4F19FD78-4293-493E-A26E-FF9ACC2707EA}">
      <dgm:prSet/>
      <dgm:spPr/>
      <dgm:t>
        <a:bodyPr/>
        <a:lstStyle/>
        <a:p>
          <a:endParaRPr lang="de-DE"/>
        </a:p>
      </dgm:t>
    </dgm:pt>
    <dgm:pt modelId="{86CBDFBF-40AC-43E5-B046-981A670AF232}">
      <dgm:prSet phldrT="[Text]"/>
      <dgm:spPr/>
      <dgm:t>
        <a:bodyPr/>
        <a:lstStyle/>
        <a:p>
          <a:r>
            <a:rPr lang="de-DE" dirty="0"/>
            <a:t>Vorleistungen</a:t>
          </a:r>
        </a:p>
      </dgm:t>
    </dgm:pt>
    <dgm:pt modelId="{80236C19-DD4D-4525-A6AF-852796D9F5A1}" type="parTrans" cxnId="{7BB16E23-7321-4EDE-B4AF-AD1B4610395A}">
      <dgm:prSet/>
      <dgm:spPr/>
      <dgm:t>
        <a:bodyPr/>
        <a:lstStyle/>
        <a:p>
          <a:endParaRPr lang="de-DE"/>
        </a:p>
      </dgm:t>
    </dgm:pt>
    <dgm:pt modelId="{3E42A6BB-F61E-41C0-9381-0468DDC3AF51}" type="sibTrans" cxnId="{7BB16E23-7321-4EDE-B4AF-AD1B4610395A}">
      <dgm:prSet/>
      <dgm:spPr/>
      <dgm:t>
        <a:bodyPr/>
        <a:lstStyle/>
        <a:p>
          <a:endParaRPr lang="de-DE"/>
        </a:p>
      </dgm:t>
    </dgm:pt>
    <dgm:pt modelId="{9095112F-2419-42EE-941E-5EC095E31302}">
      <dgm:prSet phldrT="[Text]"/>
      <dgm:spPr/>
      <dgm:t>
        <a:bodyPr/>
        <a:lstStyle/>
        <a:p>
          <a:r>
            <a:rPr lang="de-DE" dirty="0"/>
            <a:t>Ziele</a:t>
          </a:r>
        </a:p>
      </dgm:t>
    </dgm:pt>
    <dgm:pt modelId="{46744520-40F2-470B-912C-243AE99D0AB4}" type="parTrans" cxnId="{C320A5E2-B089-4390-A6B5-DAF2F79A1904}">
      <dgm:prSet/>
      <dgm:spPr/>
      <dgm:t>
        <a:bodyPr/>
        <a:lstStyle/>
        <a:p>
          <a:endParaRPr lang="de-DE"/>
        </a:p>
      </dgm:t>
    </dgm:pt>
    <dgm:pt modelId="{37A485C1-73E1-4B39-AC65-D6EB0280C818}" type="sibTrans" cxnId="{C320A5E2-B089-4390-A6B5-DAF2F79A1904}">
      <dgm:prSet/>
      <dgm:spPr/>
      <dgm:t>
        <a:bodyPr/>
        <a:lstStyle/>
        <a:p>
          <a:endParaRPr lang="de-DE"/>
        </a:p>
      </dgm:t>
    </dgm:pt>
    <dgm:pt modelId="{95AD8250-DD8C-448D-AFF2-2F2805E11C08}">
      <dgm:prSet phldrT="[Text]"/>
      <dgm:spPr/>
      <dgm:t>
        <a:bodyPr/>
        <a:lstStyle/>
        <a:p>
          <a:r>
            <a:rPr lang="de-DE" dirty="0"/>
            <a:t>Vorstellungen</a:t>
          </a:r>
        </a:p>
      </dgm:t>
    </dgm:pt>
    <dgm:pt modelId="{10CE3D18-47A1-491E-A1C5-1EF1A460C301}" type="parTrans" cxnId="{C49BBCEC-1E94-4C63-BDFB-BA2BAB0769BF}">
      <dgm:prSet/>
      <dgm:spPr/>
      <dgm:t>
        <a:bodyPr/>
        <a:lstStyle/>
        <a:p>
          <a:endParaRPr lang="de-DE"/>
        </a:p>
      </dgm:t>
    </dgm:pt>
    <dgm:pt modelId="{1AAC031B-A942-4F02-A478-FB45C5C3E194}" type="sibTrans" cxnId="{C49BBCEC-1E94-4C63-BDFB-BA2BAB0769BF}">
      <dgm:prSet/>
      <dgm:spPr/>
      <dgm:t>
        <a:bodyPr/>
        <a:lstStyle/>
        <a:p>
          <a:endParaRPr lang="de-DE"/>
        </a:p>
      </dgm:t>
    </dgm:pt>
    <dgm:pt modelId="{177F72F0-7567-4B73-AA9B-0AC2DDC3A279}">
      <dgm:prSet phldrT="[Text]"/>
      <dgm:spPr/>
      <dgm:t>
        <a:bodyPr/>
        <a:lstStyle/>
        <a:p>
          <a:r>
            <a:rPr lang="de-DE" dirty="0"/>
            <a:t>Erwartungen</a:t>
          </a:r>
        </a:p>
      </dgm:t>
    </dgm:pt>
    <dgm:pt modelId="{0ED51770-4C41-410A-BFCA-E216501DC2B2}" type="parTrans" cxnId="{197FEA42-6E80-4126-BA18-7F14D5FD6148}">
      <dgm:prSet/>
      <dgm:spPr/>
      <dgm:t>
        <a:bodyPr/>
        <a:lstStyle/>
        <a:p>
          <a:endParaRPr lang="de-DE"/>
        </a:p>
      </dgm:t>
    </dgm:pt>
    <dgm:pt modelId="{DB381991-6601-4AEB-8D5E-36710E53A432}" type="sibTrans" cxnId="{197FEA42-6E80-4126-BA18-7F14D5FD6148}">
      <dgm:prSet/>
      <dgm:spPr/>
      <dgm:t>
        <a:bodyPr/>
        <a:lstStyle/>
        <a:p>
          <a:endParaRPr lang="de-DE"/>
        </a:p>
      </dgm:t>
    </dgm:pt>
    <dgm:pt modelId="{F3E11ACE-9907-496C-9236-4E6F3164972B}">
      <dgm:prSet phldrT="[Text]"/>
      <dgm:spPr/>
      <dgm:t>
        <a:bodyPr/>
        <a:lstStyle/>
        <a:p>
          <a:r>
            <a:rPr lang="de-DE" dirty="0"/>
            <a:t>Interessen</a:t>
          </a:r>
        </a:p>
      </dgm:t>
    </dgm:pt>
    <dgm:pt modelId="{DFCA78D3-6E90-4000-AE7C-9A75BDC24D04}" type="parTrans" cxnId="{CAEBE5AD-EC6A-49A4-99B5-2AFE49EBCE3D}">
      <dgm:prSet/>
      <dgm:spPr/>
      <dgm:t>
        <a:bodyPr/>
        <a:lstStyle/>
        <a:p>
          <a:endParaRPr lang="de-DE"/>
        </a:p>
      </dgm:t>
    </dgm:pt>
    <dgm:pt modelId="{6E74DCC2-90C5-40CD-AE6E-7EC6AD863E5B}" type="sibTrans" cxnId="{CAEBE5AD-EC6A-49A4-99B5-2AFE49EBCE3D}">
      <dgm:prSet/>
      <dgm:spPr/>
      <dgm:t>
        <a:bodyPr/>
        <a:lstStyle/>
        <a:p>
          <a:endParaRPr lang="de-DE"/>
        </a:p>
      </dgm:t>
    </dgm:pt>
    <dgm:pt modelId="{C0084655-3118-4E3A-9D03-90F807445ECA}">
      <dgm:prSet phldrT="[Text]"/>
      <dgm:spPr/>
      <dgm:t>
        <a:bodyPr/>
        <a:lstStyle/>
        <a:p>
          <a:r>
            <a:rPr lang="de-DE" dirty="0"/>
            <a:t>Vorerfahrungen</a:t>
          </a:r>
        </a:p>
      </dgm:t>
    </dgm:pt>
    <dgm:pt modelId="{DD059999-A873-4BE6-89B5-FE070CFAEE74}" type="sibTrans" cxnId="{AC904790-15A2-4BF4-BCF6-EA005B6AA2CD}">
      <dgm:prSet/>
      <dgm:spPr/>
      <dgm:t>
        <a:bodyPr/>
        <a:lstStyle/>
        <a:p>
          <a:endParaRPr lang="de-DE"/>
        </a:p>
      </dgm:t>
    </dgm:pt>
    <dgm:pt modelId="{EDF97E63-23F5-42E8-96F0-83992052BA45}" type="parTrans" cxnId="{AC904790-15A2-4BF4-BCF6-EA005B6AA2CD}">
      <dgm:prSet/>
      <dgm:spPr/>
      <dgm:t>
        <a:bodyPr/>
        <a:lstStyle/>
        <a:p>
          <a:endParaRPr lang="de-DE"/>
        </a:p>
      </dgm:t>
    </dgm:pt>
    <dgm:pt modelId="{2CA24E53-604C-9B4E-A4DB-5EEC7F4E749B}">
      <dgm:prSet phldrT="[Text]"/>
      <dgm:spPr>
        <a:noFill/>
        <a:ln>
          <a:noFill/>
        </a:ln>
      </dgm:spPr>
      <dgm:t>
        <a:bodyPr/>
        <a:lstStyle/>
        <a:p>
          <a:endParaRPr lang="de-DE" dirty="0"/>
        </a:p>
      </dgm:t>
    </dgm:pt>
    <dgm:pt modelId="{388DBE01-2D8D-064B-8C41-72656CF7D1D5}" type="parTrans" cxnId="{2F33274F-2AF4-3040-9FDC-D00B1A99FBD0}">
      <dgm:prSet/>
      <dgm:spPr/>
      <dgm:t>
        <a:bodyPr/>
        <a:lstStyle/>
        <a:p>
          <a:endParaRPr lang="de-DE"/>
        </a:p>
      </dgm:t>
    </dgm:pt>
    <dgm:pt modelId="{75687741-4F6C-3140-AD1A-CE01766EAA4B}" type="sibTrans" cxnId="{2F33274F-2AF4-3040-9FDC-D00B1A99FBD0}">
      <dgm:prSet/>
      <dgm:spPr/>
      <dgm:t>
        <a:bodyPr/>
        <a:lstStyle/>
        <a:p>
          <a:endParaRPr lang="de-DE"/>
        </a:p>
      </dgm:t>
    </dgm:pt>
    <dgm:pt modelId="{48D0F2BC-B3DE-8B45-973E-4544385CF1CD}">
      <dgm:prSet phldrT="[Text]"/>
      <dgm:spPr>
        <a:noFill/>
        <a:ln>
          <a:noFill/>
        </a:ln>
      </dgm:spPr>
      <dgm:t>
        <a:bodyPr/>
        <a:lstStyle/>
        <a:p>
          <a:endParaRPr lang="de-DE" dirty="0">
            <a:ln>
              <a:noFill/>
            </a:ln>
            <a:solidFill>
              <a:schemeClr val="bg1"/>
            </a:solidFill>
          </a:endParaRPr>
        </a:p>
      </dgm:t>
    </dgm:pt>
    <dgm:pt modelId="{F814AD80-027A-FA4F-BE44-65786D00855B}" type="sibTrans" cxnId="{F33AC679-AF93-534C-BB09-938AB8D60B93}">
      <dgm:prSet/>
      <dgm:spPr/>
      <dgm:t>
        <a:bodyPr/>
        <a:lstStyle/>
        <a:p>
          <a:endParaRPr lang="de-DE"/>
        </a:p>
      </dgm:t>
    </dgm:pt>
    <dgm:pt modelId="{3F321C70-1F3B-404B-9F03-24A06DB1BE36}" type="parTrans" cxnId="{F33AC679-AF93-534C-BB09-938AB8D60B93}">
      <dgm:prSet/>
      <dgm:spPr/>
      <dgm:t>
        <a:bodyPr/>
        <a:lstStyle/>
        <a:p>
          <a:endParaRPr lang="de-DE"/>
        </a:p>
      </dgm:t>
    </dgm:pt>
    <dgm:pt modelId="{C4845A53-F2A9-4324-BB47-AAF9368B0760}" type="pres">
      <dgm:prSet presAssocID="{8F929F14-C2A0-444A-91B7-05E455D45388}" presName="outerComposite" presStyleCnt="0">
        <dgm:presLayoutVars>
          <dgm:chMax val="2"/>
          <dgm:animLvl val="lvl"/>
          <dgm:resizeHandles val="exact"/>
        </dgm:presLayoutVars>
      </dgm:prSet>
      <dgm:spPr/>
      <dgm:t>
        <a:bodyPr/>
        <a:lstStyle/>
        <a:p>
          <a:endParaRPr lang="de-DE"/>
        </a:p>
      </dgm:t>
    </dgm:pt>
    <dgm:pt modelId="{F27F5E44-9D9A-4E2D-B303-515A21296A93}" type="pres">
      <dgm:prSet presAssocID="{8F929F14-C2A0-444A-91B7-05E455D45388}" presName="dummyMaxCanvas" presStyleCnt="0"/>
      <dgm:spPr/>
    </dgm:pt>
    <dgm:pt modelId="{8858A354-5376-4E55-9A62-206D1C3D0025}" type="pres">
      <dgm:prSet presAssocID="{8F929F14-C2A0-444A-91B7-05E455D45388}" presName="parentComposite" presStyleCnt="0"/>
      <dgm:spPr/>
    </dgm:pt>
    <dgm:pt modelId="{5C8A7A86-7B94-4898-8C88-91A503DD96F3}" type="pres">
      <dgm:prSet presAssocID="{8F929F14-C2A0-444A-91B7-05E455D45388}" presName="parent1" presStyleLbl="alignAccFollowNode1" presStyleIdx="0" presStyleCnt="4">
        <dgm:presLayoutVars>
          <dgm:chMax val="4"/>
        </dgm:presLayoutVars>
      </dgm:prSet>
      <dgm:spPr/>
      <dgm:t>
        <a:bodyPr/>
        <a:lstStyle/>
        <a:p>
          <a:endParaRPr lang="de-DE"/>
        </a:p>
      </dgm:t>
    </dgm:pt>
    <dgm:pt modelId="{A4871F96-F8BE-462C-A8DD-7C2231885456}" type="pres">
      <dgm:prSet presAssocID="{8F929F14-C2A0-444A-91B7-05E455D45388}" presName="parent2" presStyleLbl="alignAccFollowNode1" presStyleIdx="1" presStyleCnt="4">
        <dgm:presLayoutVars>
          <dgm:chMax val="4"/>
        </dgm:presLayoutVars>
      </dgm:prSet>
      <dgm:spPr/>
      <dgm:t>
        <a:bodyPr/>
        <a:lstStyle/>
        <a:p>
          <a:endParaRPr lang="de-DE"/>
        </a:p>
      </dgm:t>
    </dgm:pt>
    <dgm:pt modelId="{9ED05ABC-6879-4ED0-A035-432DD0786B06}" type="pres">
      <dgm:prSet presAssocID="{8F929F14-C2A0-444A-91B7-05E455D45388}" presName="childrenComposite" presStyleCnt="0"/>
      <dgm:spPr/>
    </dgm:pt>
    <dgm:pt modelId="{7E85F607-3C2E-4FA8-8C13-CA236CC13138}" type="pres">
      <dgm:prSet presAssocID="{8F929F14-C2A0-444A-91B7-05E455D45388}" presName="dummyMaxCanvas_ChildArea" presStyleCnt="0"/>
      <dgm:spPr/>
    </dgm:pt>
    <dgm:pt modelId="{35A8F518-27C6-492A-B0AE-509A9AB63F2A}" type="pres">
      <dgm:prSet presAssocID="{8F929F14-C2A0-444A-91B7-05E455D45388}" presName="fulcrum" presStyleLbl="alignAccFollowNode1" presStyleIdx="2" presStyleCnt="4"/>
      <dgm:spPr/>
    </dgm:pt>
    <dgm:pt modelId="{A1A7C2D8-8074-E541-931E-1A692C79861D}" type="pres">
      <dgm:prSet presAssocID="{8F929F14-C2A0-444A-91B7-05E455D45388}" presName="balance_34" presStyleLbl="alignAccFollowNode1" presStyleIdx="3" presStyleCnt="4">
        <dgm:presLayoutVars>
          <dgm:bulletEnabled val="1"/>
        </dgm:presLayoutVars>
      </dgm:prSet>
      <dgm:spPr/>
    </dgm:pt>
    <dgm:pt modelId="{50EFDC8D-54C7-314C-840A-1482C2222C6B}" type="pres">
      <dgm:prSet presAssocID="{8F929F14-C2A0-444A-91B7-05E455D45388}" presName="right_34_1" presStyleLbl="node1" presStyleIdx="0" presStyleCnt="7">
        <dgm:presLayoutVars>
          <dgm:bulletEnabled val="1"/>
        </dgm:presLayoutVars>
      </dgm:prSet>
      <dgm:spPr/>
      <dgm:t>
        <a:bodyPr/>
        <a:lstStyle/>
        <a:p>
          <a:endParaRPr lang="de-DE"/>
        </a:p>
      </dgm:t>
    </dgm:pt>
    <dgm:pt modelId="{F1DBF001-7350-6D45-AF71-A34F44BEAE25}" type="pres">
      <dgm:prSet presAssocID="{8F929F14-C2A0-444A-91B7-05E455D45388}" presName="right_34_2" presStyleLbl="node1" presStyleIdx="1" presStyleCnt="7">
        <dgm:presLayoutVars>
          <dgm:bulletEnabled val="1"/>
        </dgm:presLayoutVars>
      </dgm:prSet>
      <dgm:spPr/>
      <dgm:t>
        <a:bodyPr/>
        <a:lstStyle/>
        <a:p>
          <a:endParaRPr lang="de-DE"/>
        </a:p>
      </dgm:t>
    </dgm:pt>
    <dgm:pt modelId="{53E300E6-5E62-9D46-BED8-5370AA689AF7}" type="pres">
      <dgm:prSet presAssocID="{8F929F14-C2A0-444A-91B7-05E455D45388}" presName="right_34_3" presStyleLbl="node1" presStyleIdx="2" presStyleCnt="7">
        <dgm:presLayoutVars>
          <dgm:bulletEnabled val="1"/>
        </dgm:presLayoutVars>
      </dgm:prSet>
      <dgm:spPr/>
      <dgm:t>
        <a:bodyPr/>
        <a:lstStyle/>
        <a:p>
          <a:endParaRPr lang="de-DE"/>
        </a:p>
      </dgm:t>
    </dgm:pt>
    <dgm:pt modelId="{9CDE4BC1-AE41-A943-A769-5F36616367DB}" type="pres">
      <dgm:prSet presAssocID="{8F929F14-C2A0-444A-91B7-05E455D45388}" presName="right_34_4" presStyleLbl="node1" presStyleIdx="3" presStyleCnt="7">
        <dgm:presLayoutVars>
          <dgm:bulletEnabled val="1"/>
        </dgm:presLayoutVars>
      </dgm:prSet>
      <dgm:spPr/>
      <dgm:t>
        <a:bodyPr/>
        <a:lstStyle/>
        <a:p>
          <a:endParaRPr lang="de-DE"/>
        </a:p>
      </dgm:t>
    </dgm:pt>
    <dgm:pt modelId="{EEC3D657-D14B-6C48-8597-79132A6DE05F}" type="pres">
      <dgm:prSet presAssocID="{8F929F14-C2A0-444A-91B7-05E455D45388}" presName="left_34_1" presStyleLbl="node1" presStyleIdx="4" presStyleCnt="7">
        <dgm:presLayoutVars>
          <dgm:bulletEnabled val="1"/>
        </dgm:presLayoutVars>
      </dgm:prSet>
      <dgm:spPr/>
      <dgm:t>
        <a:bodyPr/>
        <a:lstStyle/>
        <a:p>
          <a:endParaRPr lang="de-DE"/>
        </a:p>
      </dgm:t>
    </dgm:pt>
    <dgm:pt modelId="{0263987A-F205-C54A-AD23-CCCC7920DC4D}" type="pres">
      <dgm:prSet presAssocID="{8F929F14-C2A0-444A-91B7-05E455D45388}" presName="left_34_2" presStyleLbl="node1" presStyleIdx="5" presStyleCnt="7">
        <dgm:presLayoutVars>
          <dgm:bulletEnabled val="1"/>
        </dgm:presLayoutVars>
      </dgm:prSet>
      <dgm:spPr/>
      <dgm:t>
        <a:bodyPr/>
        <a:lstStyle/>
        <a:p>
          <a:endParaRPr lang="de-DE"/>
        </a:p>
      </dgm:t>
    </dgm:pt>
    <dgm:pt modelId="{0A7A0B71-70C9-344E-B8A1-DC5CE029D07C}" type="pres">
      <dgm:prSet presAssocID="{8F929F14-C2A0-444A-91B7-05E455D45388}" presName="left_34_3" presStyleLbl="node1" presStyleIdx="6" presStyleCnt="7">
        <dgm:presLayoutVars>
          <dgm:bulletEnabled val="1"/>
        </dgm:presLayoutVars>
      </dgm:prSet>
      <dgm:spPr/>
      <dgm:t>
        <a:bodyPr/>
        <a:lstStyle/>
        <a:p>
          <a:endParaRPr lang="de-DE"/>
        </a:p>
      </dgm:t>
    </dgm:pt>
  </dgm:ptLst>
  <dgm:cxnLst>
    <dgm:cxn modelId="{2F33274F-2AF4-3040-9FDC-D00B1A99FBD0}" srcId="{8F929F14-C2A0-444A-91B7-05E455D45388}" destId="{2CA24E53-604C-9B4E-A4DB-5EEC7F4E749B}" srcOrd="1" destOrd="0" parTransId="{388DBE01-2D8D-064B-8C41-72656CF7D1D5}" sibTransId="{75687741-4F6C-3140-AD1A-CE01766EAA4B}"/>
    <dgm:cxn modelId="{16A4534E-2ECA-134F-B426-FF7C5F973875}" type="presOf" srcId="{F3E11ACE-9907-496C-9236-4E6F3164972B}" destId="{9CDE4BC1-AE41-A943-A769-5F36616367DB}" srcOrd="0" destOrd="0" presId="urn:microsoft.com/office/officeart/2005/8/layout/balance1"/>
    <dgm:cxn modelId="{A8B0D805-D1A3-6440-93C2-BDFC913BB08C}" type="presOf" srcId="{48D0F2BC-B3DE-8B45-973E-4544385CF1CD}" destId="{5C8A7A86-7B94-4898-8C88-91A503DD96F3}" srcOrd="0" destOrd="0" presId="urn:microsoft.com/office/officeart/2005/8/layout/balance1"/>
    <dgm:cxn modelId="{C320A5E2-B089-4390-A6B5-DAF2F79A1904}" srcId="{2CA24E53-604C-9B4E-A4DB-5EEC7F4E749B}" destId="{9095112F-2419-42EE-941E-5EC095E31302}" srcOrd="0" destOrd="0" parTransId="{46744520-40F2-470B-912C-243AE99D0AB4}" sibTransId="{37A485C1-73E1-4B39-AC65-D6EB0280C818}"/>
    <dgm:cxn modelId="{7BB16E23-7321-4EDE-B4AF-AD1B4610395A}" srcId="{48D0F2BC-B3DE-8B45-973E-4544385CF1CD}" destId="{86CBDFBF-40AC-43E5-B046-981A670AF232}" srcOrd="2" destOrd="0" parTransId="{80236C19-DD4D-4525-A6AF-852796D9F5A1}" sibTransId="{3E42A6BB-F61E-41C0-9381-0468DDC3AF51}"/>
    <dgm:cxn modelId="{B354C831-D6E7-E540-BA23-39828CF74939}" type="presOf" srcId="{86CBDFBF-40AC-43E5-B046-981A670AF232}" destId="{0A7A0B71-70C9-344E-B8A1-DC5CE029D07C}" srcOrd="0" destOrd="0" presId="urn:microsoft.com/office/officeart/2005/8/layout/balance1"/>
    <dgm:cxn modelId="{AC904790-15A2-4BF4-BCF6-EA005B6AA2CD}" srcId="{48D0F2BC-B3DE-8B45-973E-4544385CF1CD}" destId="{C0084655-3118-4E3A-9D03-90F807445ECA}" srcOrd="0" destOrd="0" parTransId="{EDF97E63-23F5-42E8-96F0-83992052BA45}" sibTransId="{DD059999-A873-4BE6-89B5-FE070CFAEE74}"/>
    <dgm:cxn modelId="{54D72629-01DB-734D-A66A-98797B03DDDE}" type="presOf" srcId="{D475BD22-1BC8-4F83-BB3C-289857E3FBD0}" destId="{0263987A-F205-C54A-AD23-CCCC7920DC4D}" srcOrd="0" destOrd="0" presId="urn:microsoft.com/office/officeart/2005/8/layout/balance1"/>
    <dgm:cxn modelId="{401ACC99-5B0B-4E48-A060-882B38AB40D5}" type="presOf" srcId="{95AD8250-DD8C-448D-AFF2-2F2805E11C08}" destId="{F1DBF001-7350-6D45-AF71-A34F44BEAE25}" srcOrd="0" destOrd="0" presId="urn:microsoft.com/office/officeart/2005/8/layout/balance1"/>
    <dgm:cxn modelId="{30D86E6F-1068-4CCF-86E1-93A1B543EF09}" type="presOf" srcId="{8F929F14-C2A0-444A-91B7-05E455D45388}" destId="{C4845A53-F2A9-4324-BB47-AAF9368B0760}" srcOrd="0" destOrd="0" presId="urn:microsoft.com/office/officeart/2005/8/layout/balance1"/>
    <dgm:cxn modelId="{CAEBE5AD-EC6A-49A4-99B5-2AFE49EBCE3D}" srcId="{2CA24E53-604C-9B4E-A4DB-5EEC7F4E749B}" destId="{F3E11ACE-9907-496C-9236-4E6F3164972B}" srcOrd="3" destOrd="0" parTransId="{DFCA78D3-6E90-4000-AE7C-9A75BDC24D04}" sibTransId="{6E74DCC2-90C5-40CD-AE6E-7EC6AD863E5B}"/>
    <dgm:cxn modelId="{4F19FD78-4293-493E-A26E-FF9ACC2707EA}" srcId="{48D0F2BC-B3DE-8B45-973E-4544385CF1CD}" destId="{D475BD22-1BC8-4F83-BB3C-289857E3FBD0}" srcOrd="1" destOrd="0" parTransId="{6FE4F9C0-F254-40D7-8DCE-29CC16573E82}" sibTransId="{DCDC451B-4FB5-4AA6-A339-98D08D44CDA2}"/>
    <dgm:cxn modelId="{C49BBCEC-1E94-4C63-BDFB-BA2BAB0769BF}" srcId="{2CA24E53-604C-9B4E-A4DB-5EEC7F4E749B}" destId="{95AD8250-DD8C-448D-AFF2-2F2805E11C08}" srcOrd="1" destOrd="0" parTransId="{10CE3D18-47A1-491E-A1C5-1EF1A460C301}" sibTransId="{1AAC031B-A942-4F02-A478-FB45C5C3E194}"/>
    <dgm:cxn modelId="{9A9E6B9E-305D-F246-9C05-23AA18C43D85}" type="presOf" srcId="{9095112F-2419-42EE-941E-5EC095E31302}" destId="{50EFDC8D-54C7-314C-840A-1482C2222C6B}" srcOrd="0" destOrd="0" presId="urn:microsoft.com/office/officeart/2005/8/layout/balance1"/>
    <dgm:cxn modelId="{F33AC679-AF93-534C-BB09-938AB8D60B93}" srcId="{8F929F14-C2A0-444A-91B7-05E455D45388}" destId="{48D0F2BC-B3DE-8B45-973E-4544385CF1CD}" srcOrd="0" destOrd="0" parTransId="{3F321C70-1F3B-404B-9F03-24A06DB1BE36}" sibTransId="{F814AD80-027A-FA4F-BE44-65786D00855B}"/>
    <dgm:cxn modelId="{197FEA42-6E80-4126-BA18-7F14D5FD6148}" srcId="{2CA24E53-604C-9B4E-A4DB-5EEC7F4E749B}" destId="{177F72F0-7567-4B73-AA9B-0AC2DDC3A279}" srcOrd="2" destOrd="0" parTransId="{0ED51770-4C41-410A-BFCA-E216501DC2B2}" sibTransId="{DB381991-6601-4AEB-8D5E-36710E53A432}"/>
    <dgm:cxn modelId="{AD568CEE-8C2F-E742-A1AF-8DD8BCDB27A4}" type="presOf" srcId="{177F72F0-7567-4B73-AA9B-0AC2DDC3A279}" destId="{53E300E6-5E62-9D46-BED8-5370AA689AF7}" srcOrd="0" destOrd="0" presId="urn:microsoft.com/office/officeart/2005/8/layout/balance1"/>
    <dgm:cxn modelId="{2D7431F8-BACC-FB47-BE2C-16D4D881E5FC}" type="presOf" srcId="{2CA24E53-604C-9B4E-A4DB-5EEC7F4E749B}" destId="{A4871F96-F8BE-462C-A8DD-7C2231885456}" srcOrd="0" destOrd="0" presId="urn:microsoft.com/office/officeart/2005/8/layout/balance1"/>
    <dgm:cxn modelId="{EED26D20-85DB-514C-B11B-3350049251C9}" type="presOf" srcId="{C0084655-3118-4E3A-9D03-90F807445ECA}" destId="{EEC3D657-D14B-6C48-8597-79132A6DE05F}" srcOrd="0" destOrd="0" presId="urn:microsoft.com/office/officeart/2005/8/layout/balance1"/>
    <dgm:cxn modelId="{D9FB6738-26DD-43B3-99C9-347C775248AD}" type="presParOf" srcId="{C4845A53-F2A9-4324-BB47-AAF9368B0760}" destId="{F27F5E44-9D9A-4E2D-B303-515A21296A93}" srcOrd="0" destOrd="0" presId="urn:microsoft.com/office/officeart/2005/8/layout/balance1"/>
    <dgm:cxn modelId="{64EA8F52-CDDC-42BE-ABAD-337F261F700F}" type="presParOf" srcId="{C4845A53-F2A9-4324-BB47-AAF9368B0760}" destId="{8858A354-5376-4E55-9A62-206D1C3D0025}" srcOrd="1" destOrd="0" presId="urn:microsoft.com/office/officeart/2005/8/layout/balance1"/>
    <dgm:cxn modelId="{E4E081A4-2751-499C-BE13-3537DF0CA0AE}" type="presParOf" srcId="{8858A354-5376-4E55-9A62-206D1C3D0025}" destId="{5C8A7A86-7B94-4898-8C88-91A503DD96F3}" srcOrd="0" destOrd="0" presId="urn:microsoft.com/office/officeart/2005/8/layout/balance1"/>
    <dgm:cxn modelId="{055A144F-8B51-4723-800C-ABC46052E54E}" type="presParOf" srcId="{8858A354-5376-4E55-9A62-206D1C3D0025}" destId="{A4871F96-F8BE-462C-A8DD-7C2231885456}" srcOrd="1" destOrd="0" presId="urn:microsoft.com/office/officeart/2005/8/layout/balance1"/>
    <dgm:cxn modelId="{98E2C580-63A3-45F7-A242-3E85C22DE816}" type="presParOf" srcId="{C4845A53-F2A9-4324-BB47-AAF9368B0760}" destId="{9ED05ABC-6879-4ED0-A035-432DD0786B06}" srcOrd="2" destOrd="0" presId="urn:microsoft.com/office/officeart/2005/8/layout/balance1"/>
    <dgm:cxn modelId="{B31D722E-E655-4C19-BD77-4F6FAB275898}" type="presParOf" srcId="{9ED05ABC-6879-4ED0-A035-432DD0786B06}" destId="{7E85F607-3C2E-4FA8-8C13-CA236CC13138}" srcOrd="0" destOrd="0" presId="urn:microsoft.com/office/officeart/2005/8/layout/balance1"/>
    <dgm:cxn modelId="{85BED342-1ED5-4A49-B864-69E54BA55B69}" type="presParOf" srcId="{9ED05ABC-6879-4ED0-A035-432DD0786B06}" destId="{35A8F518-27C6-492A-B0AE-509A9AB63F2A}" srcOrd="1" destOrd="0" presId="urn:microsoft.com/office/officeart/2005/8/layout/balance1"/>
    <dgm:cxn modelId="{6DDE6F51-F220-8249-ADBC-D29EDC0CB76D}" type="presParOf" srcId="{9ED05ABC-6879-4ED0-A035-432DD0786B06}" destId="{A1A7C2D8-8074-E541-931E-1A692C79861D}" srcOrd="2" destOrd="0" presId="urn:microsoft.com/office/officeart/2005/8/layout/balance1"/>
    <dgm:cxn modelId="{6BB26F6B-8162-E74D-99BC-69A6F98D3B45}" type="presParOf" srcId="{9ED05ABC-6879-4ED0-A035-432DD0786B06}" destId="{50EFDC8D-54C7-314C-840A-1482C2222C6B}" srcOrd="3" destOrd="0" presId="urn:microsoft.com/office/officeart/2005/8/layout/balance1"/>
    <dgm:cxn modelId="{CDA65E94-67D8-0E4F-8D40-F961792A1CC5}" type="presParOf" srcId="{9ED05ABC-6879-4ED0-A035-432DD0786B06}" destId="{F1DBF001-7350-6D45-AF71-A34F44BEAE25}" srcOrd="4" destOrd="0" presId="urn:microsoft.com/office/officeart/2005/8/layout/balance1"/>
    <dgm:cxn modelId="{DA8A2A6F-EC03-234E-9273-615142E7C04E}" type="presParOf" srcId="{9ED05ABC-6879-4ED0-A035-432DD0786B06}" destId="{53E300E6-5E62-9D46-BED8-5370AA689AF7}" srcOrd="5" destOrd="0" presId="urn:microsoft.com/office/officeart/2005/8/layout/balance1"/>
    <dgm:cxn modelId="{CE489C4E-41BE-3840-A5E3-1F6104536C3A}" type="presParOf" srcId="{9ED05ABC-6879-4ED0-A035-432DD0786B06}" destId="{9CDE4BC1-AE41-A943-A769-5F36616367DB}" srcOrd="6" destOrd="0" presId="urn:microsoft.com/office/officeart/2005/8/layout/balance1"/>
    <dgm:cxn modelId="{97D10CBC-81E0-CA4B-A02C-B3A87F78DE1A}" type="presParOf" srcId="{9ED05ABC-6879-4ED0-A035-432DD0786B06}" destId="{EEC3D657-D14B-6C48-8597-79132A6DE05F}" srcOrd="7" destOrd="0" presId="urn:microsoft.com/office/officeart/2005/8/layout/balance1"/>
    <dgm:cxn modelId="{99F23045-39CC-D64D-850F-4C050270088B}" type="presParOf" srcId="{9ED05ABC-6879-4ED0-A035-432DD0786B06}" destId="{0263987A-F205-C54A-AD23-CCCC7920DC4D}" srcOrd="8" destOrd="0" presId="urn:microsoft.com/office/officeart/2005/8/layout/balance1"/>
    <dgm:cxn modelId="{3ADDA324-89AD-E446-BE60-0A923120000D}" type="presParOf" srcId="{9ED05ABC-6879-4ED0-A035-432DD0786B06}" destId="{0A7A0B71-70C9-344E-B8A1-DC5CE029D07C}"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010437-9AA6-4A15-AA53-C7B4A94AC79F}" type="doc">
      <dgm:prSet loTypeId="urn:microsoft.com/office/officeart/2008/layout/VerticalCurvedList" loCatId="list" qsTypeId="urn:microsoft.com/office/officeart/2005/8/quickstyle/simple1" qsCatId="simple" csTypeId="urn:microsoft.com/office/officeart/2005/8/colors/accent4_1" csCatId="accent4" phldr="1"/>
      <dgm:spPr/>
      <dgm:t>
        <a:bodyPr/>
        <a:lstStyle/>
        <a:p>
          <a:endParaRPr lang="de-DE"/>
        </a:p>
      </dgm:t>
    </dgm:pt>
    <dgm:pt modelId="{1AAD3434-ABAC-4AB4-B0F3-08ADB8FFFC6D}">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Mitten im Projekt ändern sich bei den Netzwerkmoderierenden oder im Projektteam / in der Einzelschule die Rahmenbedingungen (Personalwechsel, Ressourcenveränderungen, ...).</a:t>
          </a:r>
          <a:endParaRPr lang="de-DE" sz="1800" dirty="0">
            <a:latin typeface="Calibri" panose="020F0502020204030204" pitchFamily="34" charset="0"/>
            <a:cs typeface="Calibri" panose="020F0502020204030204" pitchFamily="34" charset="0"/>
          </a:endParaRPr>
        </a:p>
      </dgm:t>
    </dgm:pt>
    <dgm:pt modelId="{2B68F335-17A4-4CC5-B8FC-10248A410E76}" type="parTrans" cxnId="{CC5BEB31-1D39-4476-8F65-39D47A35E143}">
      <dgm:prSet/>
      <dgm:spPr/>
      <dgm:t>
        <a:bodyPr/>
        <a:lstStyle/>
        <a:p>
          <a:endParaRPr lang="de-DE" sz="1800">
            <a:latin typeface="Calibri" panose="020F0502020204030204" pitchFamily="34" charset="0"/>
            <a:cs typeface="Calibri" panose="020F0502020204030204" pitchFamily="34" charset="0"/>
          </a:endParaRPr>
        </a:p>
      </dgm:t>
    </dgm:pt>
    <dgm:pt modelId="{DA1A23DA-45E5-466B-8E61-9678EC5C9CC0}" type="sibTrans" cxnId="{CC5BEB31-1D39-4476-8F65-39D47A35E143}">
      <dgm:prSet/>
      <dgm:spPr/>
      <dgm:t>
        <a:bodyPr/>
        <a:lstStyle/>
        <a:p>
          <a:endParaRPr lang="de-DE" sz="1800">
            <a:latin typeface="Calibri" panose="020F0502020204030204" pitchFamily="34" charset="0"/>
            <a:cs typeface="Calibri" panose="020F0502020204030204" pitchFamily="34" charset="0"/>
          </a:endParaRPr>
        </a:p>
      </dgm:t>
    </dgm:pt>
    <dgm:pt modelId="{35BA6BC3-D080-4082-BC50-C000C0FF761D}">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Stakeholder sind nicht (mehr) an Bord / </a:t>
          </a:r>
          <a:r>
            <a:rPr lang="de-DE" sz="1800" b="0" dirty="0" smtClean="0">
              <a:effectLst/>
              <a:latin typeface="Calibri" panose="020F0502020204030204" pitchFamily="34" charset="0"/>
              <a:ea typeface="Times New Roman" panose="02020603050405020304" pitchFamily="18" charset="0"/>
              <a:cs typeface="Calibri" panose="020F0502020204030204" pitchFamily="34" charset="0"/>
            </a:rPr>
            <a:t>Innerhalb der Schule wird das </a:t>
          </a:r>
          <a:r>
            <a:rPr lang="de-DE" sz="1800" b="0" dirty="0">
              <a:effectLst/>
              <a:latin typeface="Calibri" panose="020F0502020204030204" pitchFamily="34" charset="0"/>
              <a:ea typeface="Times New Roman" panose="02020603050405020304" pitchFamily="18" charset="0"/>
              <a:cs typeface="Calibri" panose="020F0502020204030204" pitchFamily="34" charset="0"/>
            </a:rPr>
            <a:t>Projekt nicht </a:t>
          </a:r>
          <a:r>
            <a:rPr lang="de-DE" sz="1800" b="0" dirty="0" smtClean="0">
              <a:effectLst/>
              <a:latin typeface="Calibri" panose="020F0502020204030204" pitchFamily="34" charset="0"/>
              <a:ea typeface="Times New Roman" panose="02020603050405020304" pitchFamily="18" charset="0"/>
              <a:cs typeface="Calibri" panose="020F0502020204030204" pitchFamily="34" charset="0"/>
            </a:rPr>
            <a:t>angemessen unterstützt.</a:t>
          </a:r>
          <a:endParaRPr lang="de-DE" sz="1800" dirty="0">
            <a:latin typeface="Calibri" panose="020F0502020204030204" pitchFamily="34" charset="0"/>
            <a:cs typeface="Calibri" panose="020F0502020204030204" pitchFamily="34" charset="0"/>
          </a:endParaRPr>
        </a:p>
      </dgm:t>
    </dgm:pt>
    <dgm:pt modelId="{1F3796BB-F73A-417D-920A-B34F8E6E7EBE}" type="parTrans" cxnId="{FED76FA4-7A56-4A33-9A19-3719282E5D82}">
      <dgm:prSet/>
      <dgm:spPr/>
      <dgm:t>
        <a:bodyPr/>
        <a:lstStyle/>
        <a:p>
          <a:endParaRPr lang="de-DE" sz="1800">
            <a:latin typeface="Calibri" panose="020F0502020204030204" pitchFamily="34" charset="0"/>
            <a:cs typeface="Calibri" panose="020F0502020204030204" pitchFamily="34" charset="0"/>
          </a:endParaRPr>
        </a:p>
      </dgm:t>
    </dgm:pt>
    <dgm:pt modelId="{FA81EC5F-31F8-4723-B68F-3FAE8D0CB562}" type="sibTrans" cxnId="{FED76FA4-7A56-4A33-9A19-3719282E5D82}">
      <dgm:prSet/>
      <dgm:spPr/>
      <dgm:t>
        <a:bodyPr/>
        <a:lstStyle/>
        <a:p>
          <a:endParaRPr lang="de-DE" sz="1800">
            <a:latin typeface="Calibri" panose="020F0502020204030204" pitchFamily="34" charset="0"/>
            <a:cs typeface="Calibri" panose="020F0502020204030204" pitchFamily="34" charset="0"/>
          </a:endParaRPr>
        </a:p>
      </dgm:t>
    </dgm:pt>
    <dgm:pt modelId="{3DF6C12A-0693-45C1-A62D-38E721B91EFC}">
      <dgm:prSet phldrT="[Tex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Netzwerkschulen verlieren ihr Ziel aus den Augen oder „verzetteln“ sich.</a:t>
          </a:r>
          <a:endParaRPr lang="de-DE" sz="1800" dirty="0">
            <a:latin typeface="Calibri" panose="020F0502020204030204" pitchFamily="34" charset="0"/>
            <a:cs typeface="Calibri" panose="020F0502020204030204" pitchFamily="34" charset="0"/>
          </a:endParaRPr>
        </a:p>
      </dgm:t>
    </dgm:pt>
    <dgm:pt modelId="{C02FB208-DF5E-41AD-AA56-5E19ADC0BF0E}" type="parTrans" cxnId="{155090E2-F043-4198-AEC9-46840269C8D7}">
      <dgm:prSet/>
      <dgm:spPr/>
      <dgm:t>
        <a:bodyPr/>
        <a:lstStyle/>
        <a:p>
          <a:endParaRPr lang="de-DE" sz="1800">
            <a:latin typeface="Calibri" panose="020F0502020204030204" pitchFamily="34" charset="0"/>
            <a:cs typeface="Calibri" panose="020F0502020204030204" pitchFamily="34" charset="0"/>
          </a:endParaRPr>
        </a:p>
      </dgm:t>
    </dgm:pt>
    <dgm:pt modelId="{0BAC9AEF-81B8-4ECB-AF3C-0AE90B771974}" type="sibTrans" cxnId="{155090E2-F043-4198-AEC9-46840269C8D7}">
      <dgm:prSet/>
      <dgm:spPr/>
      <dgm:t>
        <a:bodyPr/>
        <a:lstStyle/>
        <a:p>
          <a:endParaRPr lang="de-DE" sz="1800">
            <a:latin typeface="Calibri" panose="020F0502020204030204" pitchFamily="34" charset="0"/>
            <a:cs typeface="Calibri" panose="020F0502020204030204" pitchFamily="34" charset="0"/>
          </a:endParaRPr>
        </a:p>
      </dgm:t>
    </dgm:pt>
    <dgm:pt modelId="{143E012A-0CAF-4110-9D86-FD3B118880F0}">
      <dgm:prSet custT="1"/>
      <dgm:spPr/>
      <dgm:t>
        <a:bodyPr/>
        <a:lstStyle/>
        <a:p>
          <a:r>
            <a:rPr lang="de-DE" sz="1800" b="0" dirty="0">
              <a:effectLst/>
              <a:latin typeface="Calibri" panose="020F0502020204030204" pitchFamily="34" charset="0"/>
              <a:ea typeface="Times New Roman" panose="02020603050405020304" pitchFamily="18" charset="0"/>
              <a:cs typeface="Calibri" panose="020F0502020204030204" pitchFamily="34" charset="0"/>
            </a:rPr>
            <a:t>Netzwerkschulen können sich intern nicht auf den ‚richtigen‘ Weg zum Ziel einigen.</a:t>
          </a:r>
          <a:endParaRPr lang="de-DE" sz="1800" dirty="0"/>
        </a:p>
      </dgm:t>
    </dgm:pt>
    <dgm:pt modelId="{81B6BD8C-AA40-438E-83C9-4BF92EA7823E}" type="parTrans" cxnId="{008593D6-DA26-4738-A493-0751973E2787}">
      <dgm:prSet/>
      <dgm:spPr/>
      <dgm:t>
        <a:bodyPr/>
        <a:lstStyle/>
        <a:p>
          <a:endParaRPr lang="de-DE"/>
        </a:p>
      </dgm:t>
    </dgm:pt>
    <dgm:pt modelId="{357D01B3-BADB-4395-926D-AD7AA9528145}" type="sibTrans" cxnId="{008593D6-DA26-4738-A493-0751973E2787}">
      <dgm:prSet/>
      <dgm:spPr/>
      <dgm:t>
        <a:bodyPr/>
        <a:lstStyle/>
        <a:p>
          <a:endParaRPr lang="de-DE"/>
        </a:p>
      </dgm:t>
    </dgm:pt>
    <dgm:pt modelId="{E75485C2-9B09-4F5F-804E-DBAFF5F74A7A}" type="pres">
      <dgm:prSet presAssocID="{DC010437-9AA6-4A15-AA53-C7B4A94AC79F}" presName="Name0" presStyleCnt="0">
        <dgm:presLayoutVars>
          <dgm:chMax val="7"/>
          <dgm:chPref val="7"/>
          <dgm:dir/>
        </dgm:presLayoutVars>
      </dgm:prSet>
      <dgm:spPr/>
      <dgm:t>
        <a:bodyPr/>
        <a:lstStyle/>
        <a:p>
          <a:endParaRPr lang="de-DE"/>
        </a:p>
      </dgm:t>
    </dgm:pt>
    <dgm:pt modelId="{4B1DE46E-81E2-498C-9CAD-F89273BE6263}" type="pres">
      <dgm:prSet presAssocID="{DC010437-9AA6-4A15-AA53-C7B4A94AC79F}" presName="Name1" presStyleCnt="0"/>
      <dgm:spPr/>
    </dgm:pt>
    <dgm:pt modelId="{1BC7F48D-6141-4F28-BE72-FEA0D77784CD}" type="pres">
      <dgm:prSet presAssocID="{DC010437-9AA6-4A15-AA53-C7B4A94AC79F}" presName="cycle" presStyleCnt="0"/>
      <dgm:spPr/>
    </dgm:pt>
    <dgm:pt modelId="{8C06C414-A5FB-4298-BE7B-A8C622DFC8AD}" type="pres">
      <dgm:prSet presAssocID="{DC010437-9AA6-4A15-AA53-C7B4A94AC79F}" presName="srcNode" presStyleLbl="node1" presStyleIdx="0" presStyleCnt="4"/>
      <dgm:spPr/>
    </dgm:pt>
    <dgm:pt modelId="{33850376-3A2D-4F40-B9AA-5C3AF69476F4}" type="pres">
      <dgm:prSet presAssocID="{DC010437-9AA6-4A15-AA53-C7B4A94AC79F}" presName="conn" presStyleLbl="parChTrans1D2" presStyleIdx="0" presStyleCnt="1"/>
      <dgm:spPr/>
      <dgm:t>
        <a:bodyPr/>
        <a:lstStyle/>
        <a:p>
          <a:endParaRPr lang="de-DE"/>
        </a:p>
      </dgm:t>
    </dgm:pt>
    <dgm:pt modelId="{591D97A8-EE5A-4840-9452-DD89D7102AFC}" type="pres">
      <dgm:prSet presAssocID="{DC010437-9AA6-4A15-AA53-C7B4A94AC79F}" presName="extraNode" presStyleLbl="node1" presStyleIdx="0" presStyleCnt="4"/>
      <dgm:spPr/>
    </dgm:pt>
    <dgm:pt modelId="{50B4D240-F30D-4482-8A22-13C28F755D1A}" type="pres">
      <dgm:prSet presAssocID="{DC010437-9AA6-4A15-AA53-C7B4A94AC79F}" presName="dstNode" presStyleLbl="node1" presStyleIdx="0" presStyleCnt="4"/>
      <dgm:spPr/>
    </dgm:pt>
    <dgm:pt modelId="{DEFB7E4B-E2AF-4DB0-B712-608956400EBB}" type="pres">
      <dgm:prSet presAssocID="{1AAD3434-ABAC-4AB4-B0F3-08ADB8FFFC6D}" presName="text_1" presStyleLbl="node1" presStyleIdx="0" presStyleCnt="4">
        <dgm:presLayoutVars>
          <dgm:bulletEnabled val="1"/>
        </dgm:presLayoutVars>
      </dgm:prSet>
      <dgm:spPr/>
      <dgm:t>
        <a:bodyPr/>
        <a:lstStyle/>
        <a:p>
          <a:endParaRPr lang="de-DE"/>
        </a:p>
      </dgm:t>
    </dgm:pt>
    <dgm:pt modelId="{909A6774-ECFE-4532-A525-697C94796191}" type="pres">
      <dgm:prSet presAssocID="{1AAD3434-ABAC-4AB4-B0F3-08ADB8FFFC6D}" presName="accent_1" presStyleCnt="0"/>
      <dgm:spPr/>
    </dgm:pt>
    <dgm:pt modelId="{F0D70D0C-BA8C-4F1E-A54E-D605FDE7969B}" type="pres">
      <dgm:prSet presAssocID="{1AAD3434-ABAC-4AB4-B0F3-08ADB8FFFC6D}" presName="accentRepeatNode" presStyleLbl="solidFgAcc1" presStyleIdx="0" presStyleCnt="4"/>
      <dgm:spPr/>
    </dgm:pt>
    <dgm:pt modelId="{D38228C8-5C54-4BA1-BBBA-00ADAF2E3307}" type="pres">
      <dgm:prSet presAssocID="{35BA6BC3-D080-4082-BC50-C000C0FF761D}" presName="text_2" presStyleLbl="node1" presStyleIdx="1" presStyleCnt="4">
        <dgm:presLayoutVars>
          <dgm:bulletEnabled val="1"/>
        </dgm:presLayoutVars>
      </dgm:prSet>
      <dgm:spPr/>
      <dgm:t>
        <a:bodyPr/>
        <a:lstStyle/>
        <a:p>
          <a:endParaRPr lang="de-DE"/>
        </a:p>
      </dgm:t>
    </dgm:pt>
    <dgm:pt modelId="{24EF9405-A838-4323-BB31-5B623449E6A3}" type="pres">
      <dgm:prSet presAssocID="{35BA6BC3-D080-4082-BC50-C000C0FF761D}" presName="accent_2" presStyleCnt="0"/>
      <dgm:spPr/>
    </dgm:pt>
    <dgm:pt modelId="{E23FF5F4-C9FE-41A1-B617-9F9C657BB191}" type="pres">
      <dgm:prSet presAssocID="{35BA6BC3-D080-4082-BC50-C000C0FF761D}" presName="accentRepeatNode" presStyleLbl="solidFgAcc1" presStyleIdx="1" presStyleCnt="4"/>
      <dgm:spPr/>
    </dgm:pt>
    <dgm:pt modelId="{B8F70F26-2A09-4727-9F76-AFA4B6100465}" type="pres">
      <dgm:prSet presAssocID="{3DF6C12A-0693-45C1-A62D-38E721B91EFC}" presName="text_3" presStyleLbl="node1" presStyleIdx="2" presStyleCnt="4">
        <dgm:presLayoutVars>
          <dgm:bulletEnabled val="1"/>
        </dgm:presLayoutVars>
      </dgm:prSet>
      <dgm:spPr/>
      <dgm:t>
        <a:bodyPr/>
        <a:lstStyle/>
        <a:p>
          <a:endParaRPr lang="de-DE"/>
        </a:p>
      </dgm:t>
    </dgm:pt>
    <dgm:pt modelId="{398CA6AF-D70B-4F80-B68B-2D2FB2808BF0}" type="pres">
      <dgm:prSet presAssocID="{3DF6C12A-0693-45C1-A62D-38E721B91EFC}" presName="accent_3" presStyleCnt="0"/>
      <dgm:spPr/>
    </dgm:pt>
    <dgm:pt modelId="{F7AB5EDB-3ED7-4158-A86B-1008532DAEFB}" type="pres">
      <dgm:prSet presAssocID="{3DF6C12A-0693-45C1-A62D-38E721B91EFC}" presName="accentRepeatNode" presStyleLbl="solidFgAcc1" presStyleIdx="2" presStyleCnt="4"/>
      <dgm:spPr/>
    </dgm:pt>
    <dgm:pt modelId="{7A4B2833-DFDF-4742-976A-F7DD6CD1D093}" type="pres">
      <dgm:prSet presAssocID="{143E012A-0CAF-4110-9D86-FD3B118880F0}" presName="text_4" presStyleLbl="node1" presStyleIdx="3" presStyleCnt="4">
        <dgm:presLayoutVars>
          <dgm:bulletEnabled val="1"/>
        </dgm:presLayoutVars>
      </dgm:prSet>
      <dgm:spPr/>
      <dgm:t>
        <a:bodyPr/>
        <a:lstStyle/>
        <a:p>
          <a:endParaRPr lang="de-DE"/>
        </a:p>
      </dgm:t>
    </dgm:pt>
    <dgm:pt modelId="{A6AD4BEE-01A5-44F3-B923-111166D84393}" type="pres">
      <dgm:prSet presAssocID="{143E012A-0CAF-4110-9D86-FD3B118880F0}" presName="accent_4" presStyleCnt="0"/>
      <dgm:spPr/>
    </dgm:pt>
    <dgm:pt modelId="{D7823ED7-E214-4C4A-B418-862B0BB2236B}" type="pres">
      <dgm:prSet presAssocID="{143E012A-0CAF-4110-9D86-FD3B118880F0}" presName="accentRepeatNode" presStyleLbl="solidFgAcc1" presStyleIdx="3" presStyleCnt="4"/>
      <dgm:spPr/>
    </dgm:pt>
  </dgm:ptLst>
  <dgm:cxnLst>
    <dgm:cxn modelId="{8FEFB4A1-5D9F-4024-9B0B-5F36078979C9}" type="presOf" srcId="{35BA6BC3-D080-4082-BC50-C000C0FF761D}" destId="{D38228C8-5C54-4BA1-BBBA-00ADAF2E3307}" srcOrd="0" destOrd="0" presId="urn:microsoft.com/office/officeart/2008/layout/VerticalCurvedList"/>
    <dgm:cxn modelId="{155090E2-F043-4198-AEC9-46840269C8D7}" srcId="{DC010437-9AA6-4A15-AA53-C7B4A94AC79F}" destId="{3DF6C12A-0693-45C1-A62D-38E721B91EFC}" srcOrd="2" destOrd="0" parTransId="{C02FB208-DF5E-41AD-AA56-5E19ADC0BF0E}" sibTransId="{0BAC9AEF-81B8-4ECB-AF3C-0AE90B771974}"/>
    <dgm:cxn modelId="{7408C98E-8123-488A-93A7-1CC8554190DA}" type="presOf" srcId="{3DF6C12A-0693-45C1-A62D-38E721B91EFC}" destId="{B8F70F26-2A09-4727-9F76-AFA4B6100465}" srcOrd="0" destOrd="0" presId="urn:microsoft.com/office/officeart/2008/layout/VerticalCurvedList"/>
    <dgm:cxn modelId="{32748E8E-73A9-4673-86D0-8FDE9CD0EB79}" type="presOf" srcId="{DA1A23DA-45E5-466B-8E61-9678EC5C9CC0}" destId="{33850376-3A2D-4F40-B9AA-5C3AF69476F4}" srcOrd="0" destOrd="0" presId="urn:microsoft.com/office/officeart/2008/layout/VerticalCurvedList"/>
    <dgm:cxn modelId="{FED76FA4-7A56-4A33-9A19-3719282E5D82}" srcId="{DC010437-9AA6-4A15-AA53-C7B4A94AC79F}" destId="{35BA6BC3-D080-4082-BC50-C000C0FF761D}" srcOrd="1" destOrd="0" parTransId="{1F3796BB-F73A-417D-920A-B34F8E6E7EBE}" sibTransId="{FA81EC5F-31F8-4723-B68F-3FAE8D0CB562}"/>
    <dgm:cxn modelId="{008593D6-DA26-4738-A493-0751973E2787}" srcId="{DC010437-9AA6-4A15-AA53-C7B4A94AC79F}" destId="{143E012A-0CAF-4110-9D86-FD3B118880F0}" srcOrd="3" destOrd="0" parTransId="{81B6BD8C-AA40-438E-83C9-4BF92EA7823E}" sibTransId="{357D01B3-BADB-4395-926D-AD7AA9528145}"/>
    <dgm:cxn modelId="{70E2130C-A6D5-4E07-AB97-7BDA5C3CF82C}" type="presOf" srcId="{1AAD3434-ABAC-4AB4-B0F3-08ADB8FFFC6D}" destId="{DEFB7E4B-E2AF-4DB0-B712-608956400EBB}" srcOrd="0" destOrd="0" presId="urn:microsoft.com/office/officeart/2008/layout/VerticalCurvedList"/>
    <dgm:cxn modelId="{CC5BEB31-1D39-4476-8F65-39D47A35E143}" srcId="{DC010437-9AA6-4A15-AA53-C7B4A94AC79F}" destId="{1AAD3434-ABAC-4AB4-B0F3-08ADB8FFFC6D}" srcOrd="0" destOrd="0" parTransId="{2B68F335-17A4-4CC5-B8FC-10248A410E76}" sibTransId="{DA1A23DA-45E5-466B-8E61-9678EC5C9CC0}"/>
    <dgm:cxn modelId="{EAC43110-C9E9-467D-AB20-165D94329E9B}" type="presOf" srcId="{DC010437-9AA6-4A15-AA53-C7B4A94AC79F}" destId="{E75485C2-9B09-4F5F-804E-DBAFF5F74A7A}" srcOrd="0" destOrd="0" presId="urn:microsoft.com/office/officeart/2008/layout/VerticalCurvedList"/>
    <dgm:cxn modelId="{6B3A5C1A-ABC4-4272-A43A-42184502CD27}" type="presOf" srcId="{143E012A-0CAF-4110-9D86-FD3B118880F0}" destId="{7A4B2833-DFDF-4742-976A-F7DD6CD1D093}" srcOrd="0" destOrd="0" presId="urn:microsoft.com/office/officeart/2008/layout/VerticalCurvedList"/>
    <dgm:cxn modelId="{D904DBCE-0FB5-487E-8C2A-6E2F42C7B56E}" type="presParOf" srcId="{E75485C2-9B09-4F5F-804E-DBAFF5F74A7A}" destId="{4B1DE46E-81E2-498C-9CAD-F89273BE6263}" srcOrd="0" destOrd="0" presId="urn:microsoft.com/office/officeart/2008/layout/VerticalCurvedList"/>
    <dgm:cxn modelId="{2D5F81FD-6C4C-45C1-9627-8EED801E5A90}" type="presParOf" srcId="{4B1DE46E-81E2-498C-9CAD-F89273BE6263}" destId="{1BC7F48D-6141-4F28-BE72-FEA0D77784CD}" srcOrd="0" destOrd="0" presId="urn:microsoft.com/office/officeart/2008/layout/VerticalCurvedList"/>
    <dgm:cxn modelId="{0F6FF673-82D9-4B3D-8ED2-2AF8F5C1665A}" type="presParOf" srcId="{1BC7F48D-6141-4F28-BE72-FEA0D77784CD}" destId="{8C06C414-A5FB-4298-BE7B-A8C622DFC8AD}" srcOrd="0" destOrd="0" presId="urn:microsoft.com/office/officeart/2008/layout/VerticalCurvedList"/>
    <dgm:cxn modelId="{2A7773F5-98B3-4731-8548-1354AD5E1C6C}" type="presParOf" srcId="{1BC7F48D-6141-4F28-BE72-FEA0D77784CD}" destId="{33850376-3A2D-4F40-B9AA-5C3AF69476F4}" srcOrd="1" destOrd="0" presId="urn:microsoft.com/office/officeart/2008/layout/VerticalCurvedList"/>
    <dgm:cxn modelId="{E8570B6D-4748-4BC2-BA01-5567FAFD25A7}" type="presParOf" srcId="{1BC7F48D-6141-4F28-BE72-FEA0D77784CD}" destId="{591D97A8-EE5A-4840-9452-DD89D7102AFC}" srcOrd="2" destOrd="0" presId="urn:microsoft.com/office/officeart/2008/layout/VerticalCurvedList"/>
    <dgm:cxn modelId="{1B8E261B-7E4C-4522-BA2C-CD4E42014059}" type="presParOf" srcId="{1BC7F48D-6141-4F28-BE72-FEA0D77784CD}" destId="{50B4D240-F30D-4482-8A22-13C28F755D1A}" srcOrd="3" destOrd="0" presId="urn:microsoft.com/office/officeart/2008/layout/VerticalCurvedList"/>
    <dgm:cxn modelId="{4367106D-76AC-4E64-95F6-1565A64DB6FF}" type="presParOf" srcId="{4B1DE46E-81E2-498C-9CAD-F89273BE6263}" destId="{DEFB7E4B-E2AF-4DB0-B712-608956400EBB}" srcOrd="1" destOrd="0" presId="urn:microsoft.com/office/officeart/2008/layout/VerticalCurvedList"/>
    <dgm:cxn modelId="{CA335FBA-155F-4098-93F5-F6A1ED04A342}" type="presParOf" srcId="{4B1DE46E-81E2-498C-9CAD-F89273BE6263}" destId="{909A6774-ECFE-4532-A525-697C94796191}" srcOrd="2" destOrd="0" presId="urn:microsoft.com/office/officeart/2008/layout/VerticalCurvedList"/>
    <dgm:cxn modelId="{11CCF144-E6FF-4042-B7A1-62C0CD46E191}" type="presParOf" srcId="{909A6774-ECFE-4532-A525-697C94796191}" destId="{F0D70D0C-BA8C-4F1E-A54E-D605FDE7969B}" srcOrd="0" destOrd="0" presId="urn:microsoft.com/office/officeart/2008/layout/VerticalCurvedList"/>
    <dgm:cxn modelId="{1F77C1FA-2583-459C-A7A3-BD345FAD7E25}" type="presParOf" srcId="{4B1DE46E-81E2-498C-9CAD-F89273BE6263}" destId="{D38228C8-5C54-4BA1-BBBA-00ADAF2E3307}" srcOrd="3" destOrd="0" presId="urn:microsoft.com/office/officeart/2008/layout/VerticalCurvedList"/>
    <dgm:cxn modelId="{F252EF1F-C01E-4249-9A81-043EC216BF0C}" type="presParOf" srcId="{4B1DE46E-81E2-498C-9CAD-F89273BE6263}" destId="{24EF9405-A838-4323-BB31-5B623449E6A3}" srcOrd="4" destOrd="0" presId="urn:microsoft.com/office/officeart/2008/layout/VerticalCurvedList"/>
    <dgm:cxn modelId="{7170A3D5-60F2-4414-AE87-A47F933DA1CF}" type="presParOf" srcId="{24EF9405-A838-4323-BB31-5B623449E6A3}" destId="{E23FF5F4-C9FE-41A1-B617-9F9C657BB191}" srcOrd="0" destOrd="0" presId="urn:microsoft.com/office/officeart/2008/layout/VerticalCurvedList"/>
    <dgm:cxn modelId="{ABAF3ACB-B865-4AB6-AA47-F10987B03F65}" type="presParOf" srcId="{4B1DE46E-81E2-498C-9CAD-F89273BE6263}" destId="{B8F70F26-2A09-4727-9F76-AFA4B6100465}" srcOrd="5" destOrd="0" presId="urn:microsoft.com/office/officeart/2008/layout/VerticalCurvedList"/>
    <dgm:cxn modelId="{091E2107-AFCA-4046-8772-2E6538A8AC1B}" type="presParOf" srcId="{4B1DE46E-81E2-498C-9CAD-F89273BE6263}" destId="{398CA6AF-D70B-4F80-B68B-2D2FB2808BF0}" srcOrd="6" destOrd="0" presId="urn:microsoft.com/office/officeart/2008/layout/VerticalCurvedList"/>
    <dgm:cxn modelId="{44113A0C-4A69-4AA4-A8B3-30A41C4F278E}" type="presParOf" srcId="{398CA6AF-D70B-4F80-B68B-2D2FB2808BF0}" destId="{F7AB5EDB-3ED7-4158-A86B-1008532DAEFB}" srcOrd="0" destOrd="0" presId="urn:microsoft.com/office/officeart/2008/layout/VerticalCurvedList"/>
    <dgm:cxn modelId="{AC90D10B-B118-4BAB-A38D-C1239D8FBC9B}" type="presParOf" srcId="{4B1DE46E-81E2-498C-9CAD-F89273BE6263}" destId="{7A4B2833-DFDF-4742-976A-F7DD6CD1D093}" srcOrd="7" destOrd="0" presId="urn:microsoft.com/office/officeart/2008/layout/VerticalCurvedList"/>
    <dgm:cxn modelId="{293AFB7D-01C5-42A5-A674-555E1A3DC5EA}" type="presParOf" srcId="{4B1DE46E-81E2-498C-9CAD-F89273BE6263}" destId="{A6AD4BEE-01A5-44F3-B923-111166D84393}" srcOrd="8" destOrd="0" presId="urn:microsoft.com/office/officeart/2008/layout/VerticalCurvedList"/>
    <dgm:cxn modelId="{EC554C2E-FAD7-4D03-8F2D-1AA9CCB5E3EC}" type="presParOf" srcId="{A6AD4BEE-01A5-44F3-B923-111166D84393}" destId="{D7823ED7-E214-4C4A-B418-862B0BB2236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463DC4-E21B-43F8-84FD-D9ED126ED26E}"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de-DE"/>
        </a:p>
      </dgm:t>
    </dgm:pt>
    <dgm:pt modelId="{90A50B62-A015-41B1-BBA0-F71519EAF98C}">
      <dgm:prSet phldrT="[Text]" custT="1"/>
      <dgm:spPr/>
      <dgm:t>
        <a:bodyPr/>
        <a:lstStyle/>
        <a:p>
          <a:r>
            <a:rPr lang="de-DE" sz="1800" b="1" dirty="0">
              <a:latin typeface="Calibri" panose="020F0502020204030204" pitchFamily="34" charset="0"/>
              <a:cs typeface="Calibri" panose="020F0502020204030204" pitchFamily="34" charset="0"/>
            </a:rPr>
            <a:t>1. Verstehen: </a:t>
          </a:r>
          <a:r>
            <a:rPr lang="de-DE" sz="1800" b="0" i="0" u="none" strike="noStrike" dirty="0">
              <a:effectLst/>
              <a:latin typeface="Calibri" panose="020F0502020204030204" pitchFamily="34" charset="0"/>
              <a:cs typeface="Calibri" panose="020F0502020204030204" pitchFamily="34" charset="0"/>
            </a:rPr>
            <a:t>Erfahren, dass im Netzwerk unterschiedlichste Voraussetzungen, Rahmenbedingungen, Bedarfe und Vorstellungen vorherrschen</a:t>
          </a:r>
        </a:p>
        <a:p>
          <a:r>
            <a:rPr lang="de-DE" sz="1800" b="0" i="1" dirty="0">
              <a:solidFill>
                <a:srgbClr val="202122"/>
              </a:solidFill>
              <a:latin typeface="Calibri" panose="020F0502020204030204" pitchFamily="34" charset="0"/>
              <a:cs typeface="Calibri" panose="020F0502020204030204" pitchFamily="34" charset="0"/>
            </a:rPr>
            <a:t>Welche Ausgangssituation liegt jeweils vor? W</a:t>
          </a:r>
          <a:r>
            <a:rPr lang="de-DE" sz="1800" b="0" i="1" u="none" strike="noStrike" dirty="0">
              <a:solidFill>
                <a:srgbClr val="202122"/>
              </a:solidFill>
              <a:effectLst/>
              <a:latin typeface="Calibri" panose="020F0502020204030204" pitchFamily="34" charset="0"/>
              <a:cs typeface="Calibri" panose="020F0502020204030204" pitchFamily="34" charset="0"/>
            </a:rPr>
            <a:t>elche Visionen und Ziele haben die Schulen? </a:t>
          </a:r>
          <a:endParaRPr lang="de-DE" sz="1800" dirty="0">
            <a:latin typeface="Calibri" panose="020F0502020204030204" pitchFamily="34" charset="0"/>
            <a:cs typeface="Calibri" panose="020F0502020204030204" pitchFamily="34" charset="0"/>
          </a:endParaRPr>
        </a:p>
      </dgm:t>
    </dgm:pt>
    <dgm:pt modelId="{E63E7C6F-63EF-4228-95BA-2F2D95BE9E7F}" type="parTrans" cxnId="{69E7E43E-6E70-4D84-AD54-443B8BEAFBFC}">
      <dgm:prSet/>
      <dgm:spPr/>
      <dgm:t>
        <a:bodyPr/>
        <a:lstStyle/>
        <a:p>
          <a:endParaRPr lang="de-DE" sz="1800">
            <a:latin typeface="Calibri" panose="020F0502020204030204" pitchFamily="34" charset="0"/>
            <a:cs typeface="Calibri" panose="020F0502020204030204" pitchFamily="34" charset="0"/>
          </a:endParaRPr>
        </a:p>
      </dgm:t>
    </dgm:pt>
    <dgm:pt modelId="{C870AF73-3459-4BB9-92D9-36691BFDEE4E}" type="sibTrans" cxnId="{69E7E43E-6E70-4D84-AD54-443B8BEAFBFC}">
      <dgm:prSet custT="1"/>
      <dgm:spPr/>
      <dgm:t>
        <a:bodyPr/>
        <a:lstStyle/>
        <a:p>
          <a:endParaRPr lang="de-DE" sz="1800">
            <a:latin typeface="Calibri" panose="020F0502020204030204" pitchFamily="34" charset="0"/>
            <a:cs typeface="Calibri" panose="020F0502020204030204" pitchFamily="34" charset="0"/>
          </a:endParaRPr>
        </a:p>
      </dgm:t>
    </dgm:pt>
    <dgm:pt modelId="{BA6E8F81-EAA6-4B83-8B31-96290828721E}">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2. Beobachten:</a:t>
          </a:r>
          <a:r>
            <a:rPr lang="de-DE" sz="1800" b="0" i="0" u="none" strike="noStrike" dirty="0">
              <a:solidFill>
                <a:srgbClr val="202122"/>
              </a:solidFill>
              <a:effectLst/>
              <a:latin typeface="Calibri" panose="020F0502020204030204" pitchFamily="34" charset="0"/>
              <a:cs typeface="Calibri" panose="020F0502020204030204" pitchFamily="34" charset="0"/>
            </a:rPr>
            <a:t> Klären der konkreten Bedürfnisse der teilnehmenden </a:t>
          </a:r>
          <a:r>
            <a:rPr lang="de-DE" sz="1800" b="0" dirty="0">
              <a:solidFill>
                <a:srgbClr val="202122"/>
              </a:solidFill>
              <a:latin typeface="Calibri" panose="020F0502020204030204" pitchFamily="34" charset="0"/>
              <a:cs typeface="Calibri" panose="020F0502020204030204" pitchFamily="34" charset="0"/>
            </a:rPr>
            <a:t>Personen sowie ihrer Kommunikations- und Arbeitsstrukturen </a:t>
          </a:r>
        </a:p>
        <a:p>
          <a:r>
            <a:rPr lang="de-DE" sz="1800" b="0" i="1" u="none" strike="noStrike" dirty="0">
              <a:solidFill>
                <a:srgbClr val="202122"/>
              </a:solidFill>
              <a:effectLst/>
              <a:latin typeface="Calibri" panose="020F0502020204030204" pitchFamily="34" charset="0"/>
              <a:cs typeface="Calibri" panose="020F0502020204030204" pitchFamily="34" charset="0"/>
            </a:rPr>
            <a:t>Wie kommunizieren die Teilnehmenden? Welche etablierten Arbeitsstrukturen und spezifischen Vorgehensweisen bei gemeinsamer Arbeit liegen vor? </a:t>
          </a:r>
          <a:endParaRPr lang="de-DE" sz="1800" dirty="0">
            <a:latin typeface="Calibri" panose="020F0502020204030204" pitchFamily="34" charset="0"/>
            <a:cs typeface="Calibri" panose="020F0502020204030204" pitchFamily="34" charset="0"/>
          </a:endParaRPr>
        </a:p>
      </dgm:t>
    </dgm:pt>
    <dgm:pt modelId="{C36FA2F2-4927-4A09-A2ED-141D85648AB8}" type="parTrans" cxnId="{CED1379D-07FC-4091-9410-7E299CFB4FE1}">
      <dgm:prSet/>
      <dgm:spPr/>
      <dgm:t>
        <a:bodyPr/>
        <a:lstStyle/>
        <a:p>
          <a:endParaRPr lang="de-DE" sz="1800">
            <a:latin typeface="Calibri" panose="020F0502020204030204" pitchFamily="34" charset="0"/>
            <a:cs typeface="Calibri" panose="020F0502020204030204" pitchFamily="34" charset="0"/>
          </a:endParaRPr>
        </a:p>
      </dgm:t>
    </dgm:pt>
    <dgm:pt modelId="{B0744FE4-45DD-460D-983D-53B57ED26075}" type="sibTrans" cxnId="{CED1379D-07FC-4091-9410-7E299CFB4FE1}">
      <dgm:prSet custT="1"/>
      <dgm:spPr/>
      <dgm:t>
        <a:bodyPr/>
        <a:lstStyle/>
        <a:p>
          <a:endParaRPr lang="de-DE" sz="1800">
            <a:latin typeface="Calibri" panose="020F0502020204030204" pitchFamily="34" charset="0"/>
            <a:cs typeface="Calibri" panose="020F0502020204030204" pitchFamily="34" charset="0"/>
          </a:endParaRPr>
        </a:p>
      </dgm:t>
    </dgm:pt>
    <dgm:pt modelId="{9F9A082D-B19B-4A7B-B363-EABB97CCD941}">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3. Standpunkt definieren: </a:t>
          </a:r>
          <a:r>
            <a:rPr lang="de-DE" sz="1800" b="0" i="0" u="none" strike="noStrike" dirty="0">
              <a:solidFill>
                <a:srgbClr val="202122"/>
              </a:solidFill>
              <a:effectLst/>
              <a:latin typeface="Calibri" panose="020F0502020204030204" pitchFamily="34" charset="0"/>
              <a:cs typeface="Calibri" panose="020F0502020204030204" pitchFamily="34" charset="0"/>
            </a:rPr>
            <a:t>Festlegen des Schulentwicklungsprozesses und der zu entwickelnden Lösungen - abgeleitet aus den ersten beiden Schritten </a:t>
          </a:r>
        </a:p>
        <a:p>
          <a:r>
            <a:rPr lang="de-DE" sz="1800" b="0" i="1" dirty="0">
              <a:solidFill>
                <a:srgbClr val="202122"/>
              </a:solidFill>
              <a:latin typeface="Calibri" panose="020F0502020204030204" pitchFamily="34" charset="0"/>
              <a:cs typeface="Calibri" panose="020F0502020204030204" pitchFamily="34" charset="0"/>
            </a:rPr>
            <a:t>Was sind mögliche Meilensteine im Prozess? Welche (</a:t>
          </a:r>
          <a:r>
            <a:rPr lang="de-DE" sz="1800" b="0" i="1" dirty="0" err="1">
              <a:solidFill>
                <a:srgbClr val="202122"/>
              </a:solidFill>
              <a:latin typeface="Calibri" panose="020F0502020204030204" pitchFamily="34" charset="0"/>
              <a:cs typeface="Calibri" panose="020F0502020204030204" pitchFamily="34" charset="0"/>
            </a:rPr>
            <a:t>SMARTen</a:t>
          </a:r>
          <a:r>
            <a:rPr lang="de-DE" sz="1800" b="0" i="1" dirty="0">
              <a:solidFill>
                <a:srgbClr val="202122"/>
              </a:solidFill>
              <a:latin typeface="Calibri" panose="020F0502020204030204" pitchFamily="34" charset="0"/>
              <a:cs typeface="Calibri" panose="020F0502020204030204" pitchFamily="34" charset="0"/>
            </a:rPr>
            <a:t>) Ziele und gemeinsamen Arbeitsformen werden angestrebt? </a:t>
          </a:r>
          <a:endParaRPr lang="de-DE" sz="1800" dirty="0">
            <a:latin typeface="Calibri" panose="020F0502020204030204" pitchFamily="34" charset="0"/>
            <a:cs typeface="Calibri" panose="020F0502020204030204" pitchFamily="34" charset="0"/>
          </a:endParaRPr>
        </a:p>
      </dgm:t>
    </dgm:pt>
    <dgm:pt modelId="{985059E3-592D-4017-9C34-7D70750A02DA}" type="par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016097E9-E23F-4408-8A76-E321AB685AE6}" type="sib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6A599D44-BA9E-45F9-8D7A-FB78C0E16F7D}" type="pres">
      <dgm:prSet presAssocID="{96463DC4-E21B-43F8-84FD-D9ED126ED26E}" presName="outerComposite" presStyleCnt="0">
        <dgm:presLayoutVars>
          <dgm:chMax val="5"/>
          <dgm:dir/>
          <dgm:resizeHandles val="exact"/>
        </dgm:presLayoutVars>
      </dgm:prSet>
      <dgm:spPr/>
      <dgm:t>
        <a:bodyPr/>
        <a:lstStyle/>
        <a:p>
          <a:endParaRPr lang="de-DE"/>
        </a:p>
      </dgm:t>
    </dgm:pt>
    <dgm:pt modelId="{A8ADBBD6-86D1-436F-A00C-B1A24C1B3723}" type="pres">
      <dgm:prSet presAssocID="{96463DC4-E21B-43F8-84FD-D9ED126ED26E}" presName="dummyMaxCanvas" presStyleCnt="0">
        <dgm:presLayoutVars/>
      </dgm:prSet>
      <dgm:spPr/>
    </dgm:pt>
    <dgm:pt modelId="{875CAEA9-904C-4A02-B1E7-107CD595AA0B}" type="pres">
      <dgm:prSet presAssocID="{96463DC4-E21B-43F8-84FD-D9ED126ED26E}" presName="ThreeNodes_1" presStyleLbl="node1" presStyleIdx="0" presStyleCnt="3">
        <dgm:presLayoutVars>
          <dgm:bulletEnabled val="1"/>
        </dgm:presLayoutVars>
      </dgm:prSet>
      <dgm:spPr/>
      <dgm:t>
        <a:bodyPr/>
        <a:lstStyle/>
        <a:p>
          <a:endParaRPr lang="de-DE"/>
        </a:p>
      </dgm:t>
    </dgm:pt>
    <dgm:pt modelId="{AA35D8AC-A2C5-42DB-A32F-FCDC96D816A2}" type="pres">
      <dgm:prSet presAssocID="{96463DC4-E21B-43F8-84FD-D9ED126ED26E}" presName="ThreeNodes_2" presStyleLbl="node1" presStyleIdx="1" presStyleCnt="3">
        <dgm:presLayoutVars>
          <dgm:bulletEnabled val="1"/>
        </dgm:presLayoutVars>
      </dgm:prSet>
      <dgm:spPr/>
      <dgm:t>
        <a:bodyPr/>
        <a:lstStyle/>
        <a:p>
          <a:endParaRPr lang="de-DE"/>
        </a:p>
      </dgm:t>
    </dgm:pt>
    <dgm:pt modelId="{D3BF34CD-D450-4081-BB80-98C847FBCD81}" type="pres">
      <dgm:prSet presAssocID="{96463DC4-E21B-43F8-84FD-D9ED126ED26E}" presName="ThreeNodes_3" presStyleLbl="node1" presStyleIdx="2" presStyleCnt="3">
        <dgm:presLayoutVars>
          <dgm:bulletEnabled val="1"/>
        </dgm:presLayoutVars>
      </dgm:prSet>
      <dgm:spPr/>
      <dgm:t>
        <a:bodyPr/>
        <a:lstStyle/>
        <a:p>
          <a:endParaRPr lang="de-DE"/>
        </a:p>
      </dgm:t>
    </dgm:pt>
    <dgm:pt modelId="{0670B111-AD45-4A99-80AA-B8B317A20799}" type="pres">
      <dgm:prSet presAssocID="{96463DC4-E21B-43F8-84FD-D9ED126ED26E}" presName="ThreeConn_1-2" presStyleLbl="fgAccFollowNode1" presStyleIdx="0" presStyleCnt="2">
        <dgm:presLayoutVars>
          <dgm:bulletEnabled val="1"/>
        </dgm:presLayoutVars>
      </dgm:prSet>
      <dgm:spPr/>
      <dgm:t>
        <a:bodyPr/>
        <a:lstStyle/>
        <a:p>
          <a:endParaRPr lang="de-DE"/>
        </a:p>
      </dgm:t>
    </dgm:pt>
    <dgm:pt modelId="{6F6AFBA9-F610-4C05-BEB0-BFF2F110C6A7}" type="pres">
      <dgm:prSet presAssocID="{96463DC4-E21B-43F8-84FD-D9ED126ED26E}" presName="ThreeConn_2-3" presStyleLbl="fgAccFollowNode1" presStyleIdx="1" presStyleCnt="2">
        <dgm:presLayoutVars>
          <dgm:bulletEnabled val="1"/>
        </dgm:presLayoutVars>
      </dgm:prSet>
      <dgm:spPr/>
      <dgm:t>
        <a:bodyPr/>
        <a:lstStyle/>
        <a:p>
          <a:endParaRPr lang="de-DE"/>
        </a:p>
      </dgm:t>
    </dgm:pt>
    <dgm:pt modelId="{A79428A2-1920-49B1-BF79-05BE23E89C83}" type="pres">
      <dgm:prSet presAssocID="{96463DC4-E21B-43F8-84FD-D9ED126ED26E}" presName="ThreeNodes_1_text" presStyleLbl="node1" presStyleIdx="2" presStyleCnt="3">
        <dgm:presLayoutVars>
          <dgm:bulletEnabled val="1"/>
        </dgm:presLayoutVars>
      </dgm:prSet>
      <dgm:spPr/>
      <dgm:t>
        <a:bodyPr/>
        <a:lstStyle/>
        <a:p>
          <a:endParaRPr lang="de-DE"/>
        </a:p>
      </dgm:t>
    </dgm:pt>
    <dgm:pt modelId="{C28581BD-A61B-4C67-8731-77D20C7D9580}" type="pres">
      <dgm:prSet presAssocID="{96463DC4-E21B-43F8-84FD-D9ED126ED26E}" presName="ThreeNodes_2_text" presStyleLbl="node1" presStyleIdx="2" presStyleCnt="3">
        <dgm:presLayoutVars>
          <dgm:bulletEnabled val="1"/>
        </dgm:presLayoutVars>
      </dgm:prSet>
      <dgm:spPr/>
      <dgm:t>
        <a:bodyPr/>
        <a:lstStyle/>
        <a:p>
          <a:endParaRPr lang="de-DE"/>
        </a:p>
      </dgm:t>
    </dgm:pt>
    <dgm:pt modelId="{455F8A2F-C739-407B-B5B5-DDB00C2244FD}" type="pres">
      <dgm:prSet presAssocID="{96463DC4-E21B-43F8-84FD-D9ED126ED26E}" presName="ThreeNodes_3_text" presStyleLbl="node1" presStyleIdx="2" presStyleCnt="3">
        <dgm:presLayoutVars>
          <dgm:bulletEnabled val="1"/>
        </dgm:presLayoutVars>
      </dgm:prSet>
      <dgm:spPr/>
      <dgm:t>
        <a:bodyPr/>
        <a:lstStyle/>
        <a:p>
          <a:endParaRPr lang="de-DE"/>
        </a:p>
      </dgm:t>
    </dgm:pt>
  </dgm:ptLst>
  <dgm:cxnLst>
    <dgm:cxn modelId="{E1ABB38D-35FA-41E7-B8B5-8129E7A703B7}" srcId="{96463DC4-E21B-43F8-84FD-D9ED126ED26E}" destId="{9F9A082D-B19B-4A7B-B363-EABB97CCD941}" srcOrd="2" destOrd="0" parTransId="{985059E3-592D-4017-9C34-7D70750A02DA}" sibTransId="{016097E9-E23F-4408-8A76-E321AB685AE6}"/>
    <dgm:cxn modelId="{CED1379D-07FC-4091-9410-7E299CFB4FE1}" srcId="{96463DC4-E21B-43F8-84FD-D9ED126ED26E}" destId="{BA6E8F81-EAA6-4B83-8B31-96290828721E}" srcOrd="1" destOrd="0" parTransId="{C36FA2F2-4927-4A09-A2ED-141D85648AB8}" sibTransId="{B0744FE4-45DD-460D-983D-53B57ED26075}"/>
    <dgm:cxn modelId="{EA7B515C-190F-485D-B443-46F71683B4B2}" type="presOf" srcId="{9F9A082D-B19B-4A7B-B363-EABB97CCD941}" destId="{455F8A2F-C739-407B-B5B5-DDB00C2244FD}" srcOrd="1" destOrd="0" presId="urn:microsoft.com/office/officeart/2005/8/layout/vProcess5"/>
    <dgm:cxn modelId="{A8B7CC2B-81C6-43C3-B67F-5B3FA2E5F213}" type="presOf" srcId="{C870AF73-3459-4BB9-92D9-36691BFDEE4E}" destId="{0670B111-AD45-4A99-80AA-B8B317A20799}" srcOrd="0" destOrd="0" presId="urn:microsoft.com/office/officeart/2005/8/layout/vProcess5"/>
    <dgm:cxn modelId="{85515DA6-7CD1-4D8F-BCE8-DF5C92244B9F}" type="presOf" srcId="{BA6E8F81-EAA6-4B83-8B31-96290828721E}" destId="{AA35D8AC-A2C5-42DB-A32F-FCDC96D816A2}" srcOrd="0" destOrd="0" presId="urn:microsoft.com/office/officeart/2005/8/layout/vProcess5"/>
    <dgm:cxn modelId="{A41751C1-6A31-404F-B06D-3577E0693D75}" type="presOf" srcId="{9F9A082D-B19B-4A7B-B363-EABB97CCD941}" destId="{D3BF34CD-D450-4081-BB80-98C847FBCD81}" srcOrd="0" destOrd="0" presId="urn:microsoft.com/office/officeart/2005/8/layout/vProcess5"/>
    <dgm:cxn modelId="{5E3FDEF1-176F-4797-BA31-314F9994527C}" type="presOf" srcId="{96463DC4-E21B-43F8-84FD-D9ED126ED26E}" destId="{6A599D44-BA9E-45F9-8D7A-FB78C0E16F7D}" srcOrd="0" destOrd="0" presId="urn:microsoft.com/office/officeart/2005/8/layout/vProcess5"/>
    <dgm:cxn modelId="{31714394-8EC7-4545-AF2C-AFFDBA6CF1A2}" type="presOf" srcId="{B0744FE4-45DD-460D-983D-53B57ED26075}" destId="{6F6AFBA9-F610-4C05-BEB0-BFF2F110C6A7}" srcOrd="0" destOrd="0" presId="urn:microsoft.com/office/officeart/2005/8/layout/vProcess5"/>
    <dgm:cxn modelId="{0B4AFCC7-45E7-4297-9955-100E7E2D77B2}" type="presOf" srcId="{BA6E8F81-EAA6-4B83-8B31-96290828721E}" destId="{C28581BD-A61B-4C67-8731-77D20C7D9580}" srcOrd="1" destOrd="0" presId="urn:microsoft.com/office/officeart/2005/8/layout/vProcess5"/>
    <dgm:cxn modelId="{69E7E43E-6E70-4D84-AD54-443B8BEAFBFC}" srcId="{96463DC4-E21B-43F8-84FD-D9ED126ED26E}" destId="{90A50B62-A015-41B1-BBA0-F71519EAF98C}" srcOrd="0" destOrd="0" parTransId="{E63E7C6F-63EF-4228-95BA-2F2D95BE9E7F}" sibTransId="{C870AF73-3459-4BB9-92D9-36691BFDEE4E}"/>
    <dgm:cxn modelId="{2C72CFB2-45F7-4D0B-A17D-A5A0AB722996}" type="presOf" srcId="{90A50B62-A015-41B1-BBA0-F71519EAF98C}" destId="{A79428A2-1920-49B1-BF79-05BE23E89C83}" srcOrd="1" destOrd="0" presId="urn:microsoft.com/office/officeart/2005/8/layout/vProcess5"/>
    <dgm:cxn modelId="{2B999446-DA06-487A-BFCE-985215456D2D}" type="presOf" srcId="{90A50B62-A015-41B1-BBA0-F71519EAF98C}" destId="{875CAEA9-904C-4A02-B1E7-107CD595AA0B}" srcOrd="0" destOrd="0" presId="urn:microsoft.com/office/officeart/2005/8/layout/vProcess5"/>
    <dgm:cxn modelId="{84C7E6EC-2E23-4F99-A7EA-B8D9155CC9CE}" type="presParOf" srcId="{6A599D44-BA9E-45F9-8D7A-FB78C0E16F7D}" destId="{A8ADBBD6-86D1-436F-A00C-B1A24C1B3723}" srcOrd="0" destOrd="0" presId="urn:microsoft.com/office/officeart/2005/8/layout/vProcess5"/>
    <dgm:cxn modelId="{3C008C87-90B1-4285-8335-95E47B7C505A}" type="presParOf" srcId="{6A599D44-BA9E-45F9-8D7A-FB78C0E16F7D}" destId="{875CAEA9-904C-4A02-B1E7-107CD595AA0B}" srcOrd="1" destOrd="0" presId="urn:microsoft.com/office/officeart/2005/8/layout/vProcess5"/>
    <dgm:cxn modelId="{1443D278-4BE9-4B86-9A05-CB45CEDDE4CA}" type="presParOf" srcId="{6A599D44-BA9E-45F9-8D7A-FB78C0E16F7D}" destId="{AA35D8AC-A2C5-42DB-A32F-FCDC96D816A2}" srcOrd="2" destOrd="0" presId="urn:microsoft.com/office/officeart/2005/8/layout/vProcess5"/>
    <dgm:cxn modelId="{A04C238B-8AC9-4BA4-A922-0F70320D4354}" type="presParOf" srcId="{6A599D44-BA9E-45F9-8D7A-FB78C0E16F7D}" destId="{D3BF34CD-D450-4081-BB80-98C847FBCD81}" srcOrd="3" destOrd="0" presId="urn:microsoft.com/office/officeart/2005/8/layout/vProcess5"/>
    <dgm:cxn modelId="{2E317371-C57A-4549-9FC2-24FF8EEE60CF}" type="presParOf" srcId="{6A599D44-BA9E-45F9-8D7A-FB78C0E16F7D}" destId="{0670B111-AD45-4A99-80AA-B8B317A20799}" srcOrd="4" destOrd="0" presId="urn:microsoft.com/office/officeart/2005/8/layout/vProcess5"/>
    <dgm:cxn modelId="{4FB9D19D-4CC3-4E29-BA11-E3557A558025}" type="presParOf" srcId="{6A599D44-BA9E-45F9-8D7A-FB78C0E16F7D}" destId="{6F6AFBA9-F610-4C05-BEB0-BFF2F110C6A7}" srcOrd="5" destOrd="0" presId="urn:microsoft.com/office/officeart/2005/8/layout/vProcess5"/>
    <dgm:cxn modelId="{5B416CEF-DAF2-4CCB-852A-48BFD35DE291}" type="presParOf" srcId="{6A599D44-BA9E-45F9-8D7A-FB78C0E16F7D}" destId="{A79428A2-1920-49B1-BF79-05BE23E89C83}" srcOrd="6" destOrd="0" presId="urn:microsoft.com/office/officeart/2005/8/layout/vProcess5"/>
    <dgm:cxn modelId="{07086D3B-5D0E-4890-B493-88517F513FD7}" type="presParOf" srcId="{6A599D44-BA9E-45F9-8D7A-FB78C0E16F7D}" destId="{C28581BD-A61B-4C67-8731-77D20C7D9580}" srcOrd="7" destOrd="0" presId="urn:microsoft.com/office/officeart/2005/8/layout/vProcess5"/>
    <dgm:cxn modelId="{D6BFA978-7593-48F8-975B-8D65C3EE51DF}" type="presParOf" srcId="{6A599D44-BA9E-45F9-8D7A-FB78C0E16F7D}" destId="{455F8A2F-C739-407B-B5B5-DDB00C2244F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463DC4-E21B-43F8-84FD-D9ED126ED26E}"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de-DE"/>
        </a:p>
      </dgm:t>
    </dgm:pt>
    <dgm:pt modelId="{90A50B62-A015-41B1-BBA0-F71519EAF98C}">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4. Ideen finden: </a:t>
          </a:r>
          <a:r>
            <a:rPr lang="de-DE" sz="1800" b="0" i="0" u="none" strike="noStrike" dirty="0">
              <a:solidFill>
                <a:srgbClr val="202122"/>
              </a:solidFill>
              <a:effectLst/>
              <a:latin typeface="Calibri" panose="020F0502020204030204" pitchFamily="34" charset="0"/>
              <a:cs typeface="Calibri" panose="020F0502020204030204" pitchFamily="34" charset="0"/>
            </a:rPr>
            <a:t>Kreatives Entwickeln und Sammeln von Ideen und </a:t>
          </a:r>
          <a:r>
            <a:rPr lang="de-DE" sz="1800" b="0" i="0" u="none" strike="noStrike" dirty="0" err="1">
              <a:solidFill>
                <a:srgbClr val="202122"/>
              </a:solidFill>
              <a:effectLst/>
              <a:latin typeface="Calibri" panose="020F0502020204030204" pitchFamily="34" charset="0"/>
              <a:cs typeface="Calibri" panose="020F0502020204030204" pitchFamily="34" charset="0"/>
            </a:rPr>
            <a:t>kriteriengeleiteten</a:t>
          </a:r>
          <a:r>
            <a:rPr lang="de-DE" sz="1800" b="0" i="0" u="none" strike="noStrike" dirty="0">
              <a:solidFill>
                <a:srgbClr val="202122"/>
              </a:solidFill>
              <a:effectLst/>
              <a:latin typeface="Calibri" panose="020F0502020204030204" pitchFamily="34" charset="0"/>
              <a:cs typeface="Calibri" panose="020F0502020204030204" pitchFamily="34" charset="0"/>
            </a:rPr>
            <a:t> Lösungsansätzen (z. B. zur Umsetzbarkeit oder Effizienz)</a:t>
          </a:r>
        </a:p>
        <a:p>
          <a:r>
            <a:rPr lang="de-DE" sz="1800" b="0" i="1" u="none" strike="noStrike" dirty="0">
              <a:solidFill>
                <a:srgbClr val="202122"/>
              </a:solidFill>
              <a:effectLst/>
              <a:latin typeface="Calibri" panose="020F0502020204030204" pitchFamily="34" charset="0"/>
              <a:cs typeface="Calibri" panose="020F0502020204030204" pitchFamily="34" charset="0"/>
            </a:rPr>
            <a:t>Welche Ideen gibt es im Netzwerk und außerhalb? Welche Rahmenvorgaben können wir schon einschätzen? Welche Unterstützung brauchen wir von wem?</a:t>
          </a:r>
          <a:endParaRPr lang="de-DE" sz="1800" dirty="0">
            <a:latin typeface="Calibri" panose="020F0502020204030204" pitchFamily="34" charset="0"/>
            <a:cs typeface="Calibri" panose="020F0502020204030204" pitchFamily="34" charset="0"/>
          </a:endParaRPr>
        </a:p>
      </dgm:t>
    </dgm:pt>
    <dgm:pt modelId="{E63E7C6F-63EF-4228-95BA-2F2D95BE9E7F}" type="parTrans" cxnId="{69E7E43E-6E70-4D84-AD54-443B8BEAFBFC}">
      <dgm:prSet/>
      <dgm:spPr/>
      <dgm:t>
        <a:bodyPr/>
        <a:lstStyle/>
        <a:p>
          <a:endParaRPr lang="de-DE" sz="1800">
            <a:latin typeface="Calibri" panose="020F0502020204030204" pitchFamily="34" charset="0"/>
            <a:cs typeface="Calibri" panose="020F0502020204030204" pitchFamily="34" charset="0"/>
          </a:endParaRPr>
        </a:p>
      </dgm:t>
    </dgm:pt>
    <dgm:pt modelId="{C870AF73-3459-4BB9-92D9-36691BFDEE4E}" type="sibTrans" cxnId="{69E7E43E-6E70-4D84-AD54-443B8BEAFBFC}">
      <dgm:prSet custT="1"/>
      <dgm:spPr/>
      <dgm:t>
        <a:bodyPr/>
        <a:lstStyle/>
        <a:p>
          <a:endParaRPr lang="de-DE" sz="1800">
            <a:latin typeface="Calibri" panose="020F0502020204030204" pitchFamily="34" charset="0"/>
            <a:cs typeface="Calibri" panose="020F0502020204030204" pitchFamily="34" charset="0"/>
          </a:endParaRPr>
        </a:p>
      </dgm:t>
    </dgm:pt>
    <dgm:pt modelId="{BA6E8F81-EAA6-4B83-8B31-96290828721E}">
      <dgm:prSet phldrT="[Text]" custT="1"/>
      <dgm:spPr/>
      <dgm:t>
        <a:bodyPr/>
        <a:lstStyle/>
        <a:p>
          <a:pPr>
            <a:spcAft>
              <a:spcPts val="300"/>
            </a:spcAft>
          </a:pPr>
          <a:r>
            <a:rPr lang="de-DE" sz="1800" b="1" i="0" u="none" strike="noStrike" dirty="0">
              <a:solidFill>
                <a:srgbClr val="202122"/>
              </a:solidFill>
              <a:effectLst/>
              <a:latin typeface="Calibri" panose="020F0502020204030204" pitchFamily="34" charset="0"/>
              <a:cs typeface="Calibri" panose="020F0502020204030204" pitchFamily="34" charset="0"/>
            </a:rPr>
            <a:t>5. Prototyp entwickeln:</a:t>
          </a:r>
          <a:r>
            <a:rPr lang="de-DE" sz="1800" b="0" i="0" u="none" strike="noStrike" dirty="0">
              <a:solidFill>
                <a:srgbClr val="202122"/>
              </a:solidFill>
              <a:effectLst/>
              <a:latin typeface="Calibri" panose="020F0502020204030204" pitchFamily="34" charset="0"/>
              <a:cs typeface="Calibri" panose="020F0502020204030204" pitchFamily="34" charset="0"/>
            </a:rPr>
            <a:t> Ausarbeiten der Ideen im Sinne eines ersten Modells der gemeinsamen Arbeit im Netzwerk oder in der Schule</a:t>
          </a:r>
        </a:p>
        <a:p>
          <a:pPr>
            <a:spcAft>
              <a:spcPct val="35000"/>
            </a:spcAft>
          </a:pPr>
          <a:r>
            <a:rPr lang="de-DE" sz="1800" b="0" i="1" u="none" strike="noStrike" dirty="0">
              <a:solidFill>
                <a:srgbClr val="202122"/>
              </a:solidFill>
              <a:effectLst/>
              <a:latin typeface="Calibri" panose="020F0502020204030204" pitchFamily="34" charset="0"/>
              <a:cs typeface="Calibri" panose="020F0502020204030204" pitchFamily="34" charset="0"/>
            </a:rPr>
            <a:t>Welches (Qualitäts-)Verständnis liegt den Ideen zugrunde und welche Vorstellungen verbinden sich mit dem Ergebnis (z.B. Festlegung in einer Kooperationsvereinbarung)?</a:t>
          </a:r>
          <a:endParaRPr lang="de-DE" sz="1800" i="1" dirty="0">
            <a:latin typeface="Calibri" panose="020F0502020204030204" pitchFamily="34" charset="0"/>
            <a:cs typeface="Calibri" panose="020F0502020204030204" pitchFamily="34" charset="0"/>
          </a:endParaRPr>
        </a:p>
      </dgm:t>
    </dgm:pt>
    <dgm:pt modelId="{C36FA2F2-4927-4A09-A2ED-141D85648AB8}" type="parTrans" cxnId="{CED1379D-07FC-4091-9410-7E299CFB4FE1}">
      <dgm:prSet/>
      <dgm:spPr/>
      <dgm:t>
        <a:bodyPr/>
        <a:lstStyle/>
        <a:p>
          <a:endParaRPr lang="de-DE" sz="1800">
            <a:latin typeface="Calibri" panose="020F0502020204030204" pitchFamily="34" charset="0"/>
            <a:cs typeface="Calibri" panose="020F0502020204030204" pitchFamily="34" charset="0"/>
          </a:endParaRPr>
        </a:p>
      </dgm:t>
    </dgm:pt>
    <dgm:pt modelId="{B0744FE4-45DD-460D-983D-53B57ED26075}" type="sibTrans" cxnId="{CED1379D-07FC-4091-9410-7E299CFB4FE1}">
      <dgm:prSet custT="1"/>
      <dgm:spPr/>
      <dgm:t>
        <a:bodyPr/>
        <a:lstStyle/>
        <a:p>
          <a:endParaRPr lang="de-DE" sz="1800">
            <a:latin typeface="Calibri" panose="020F0502020204030204" pitchFamily="34" charset="0"/>
            <a:cs typeface="Calibri" panose="020F0502020204030204" pitchFamily="34" charset="0"/>
          </a:endParaRPr>
        </a:p>
      </dgm:t>
    </dgm:pt>
    <dgm:pt modelId="{9F9A082D-B19B-4A7B-B363-EABB97CCD941}">
      <dgm:prSet phldrT="[Text]" custT="1"/>
      <dgm:spPr/>
      <dgm:t>
        <a:bodyPr/>
        <a:lstStyle/>
        <a:p>
          <a:pPr>
            <a:spcAft>
              <a:spcPts val="300"/>
            </a:spcAft>
          </a:pPr>
          <a:r>
            <a:rPr lang="de-DE" sz="1800" b="1" i="0" u="none" strike="noStrike" dirty="0">
              <a:solidFill>
                <a:srgbClr val="202122"/>
              </a:solidFill>
              <a:effectLst/>
              <a:latin typeface="Calibri" panose="020F0502020204030204" pitchFamily="34" charset="0"/>
              <a:cs typeface="Calibri" panose="020F0502020204030204" pitchFamily="34" charset="0"/>
            </a:rPr>
            <a:t>6. Testen: </a:t>
          </a:r>
          <a:r>
            <a:rPr lang="de-DE" sz="1800" b="0" i="0" u="none" strike="noStrike" dirty="0">
              <a:solidFill>
                <a:srgbClr val="202122"/>
              </a:solidFill>
              <a:effectLst/>
              <a:latin typeface="Calibri" panose="020F0502020204030204" pitchFamily="34" charset="0"/>
              <a:cs typeface="Calibri" panose="020F0502020204030204" pitchFamily="34" charset="0"/>
            </a:rPr>
            <a:t>Iterativ ausgerichtete Evaluation der Arbeit in den Netzwerken oder Schulen, Einarbeiten der Erkenntnisse und Dokumentieren des Prozesses</a:t>
          </a:r>
        </a:p>
        <a:p>
          <a:pPr>
            <a:spcAft>
              <a:spcPct val="35000"/>
            </a:spcAft>
          </a:pPr>
          <a:r>
            <a:rPr lang="de-DE" sz="1800" b="0" i="1" u="none" strike="noStrike" dirty="0">
              <a:solidFill>
                <a:srgbClr val="202122"/>
              </a:solidFill>
              <a:effectLst/>
              <a:latin typeface="Calibri" panose="020F0502020204030204" pitchFamily="34" charset="0"/>
              <a:cs typeface="Calibri" panose="020F0502020204030204" pitchFamily="34" charset="0"/>
            </a:rPr>
            <a:t>Welche Zielgruppen sind in die Evaluation einzubeziehen? Wie können die Erkenntnisse nachhaltig in die weitere Entwicklungsarbeit im Netzwerk und in der Schule verankert werden?</a:t>
          </a:r>
          <a:endParaRPr lang="de-DE" sz="1800" i="1" dirty="0">
            <a:latin typeface="Calibri" panose="020F0502020204030204" pitchFamily="34" charset="0"/>
            <a:cs typeface="Calibri" panose="020F0502020204030204" pitchFamily="34" charset="0"/>
          </a:endParaRPr>
        </a:p>
      </dgm:t>
    </dgm:pt>
    <dgm:pt modelId="{985059E3-592D-4017-9C34-7D70750A02DA}" type="par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016097E9-E23F-4408-8A76-E321AB685AE6}" type="sib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6A599D44-BA9E-45F9-8D7A-FB78C0E16F7D}" type="pres">
      <dgm:prSet presAssocID="{96463DC4-E21B-43F8-84FD-D9ED126ED26E}" presName="outerComposite" presStyleCnt="0">
        <dgm:presLayoutVars>
          <dgm:chMax val="5"/>
          <dgm:dir/>
          <dgm:resizeHandles val="exact"/>
        </dgm:presLayoutVars>
      </dgm:prSet>
      <dgm:spPr/>
      <dgm:t>
        <a:bodyPr/>
        <a:lstStyle/>
        <a:p>
          <a:endParaRPr lang="de-DE"/>
        </a:p>
      </dgm:t>
    </dgm:pt>
    <dgm:pt modelId="{A8ADBBD6-86D1-436F-A00C-B1A24C1B3723}" type="pres">
      <dgm:prSet presAssocID="{96463DC4-E21B-43F8-84FD-D9ED126ED26E}" presName="dummyMaxCanvas" presStyleCnt="0">
        <dgm:presLayoutVars/>
      </dgm:prSet>
      <dgm:spPr/>
    </dgm:pt>
    <dgm:pt modelId="{875CAEA9-904C-4A02-B1E7-107CD595AA0B}" type="pres">
      <dgm:prSet presAssocID="{96463DC4-E21B-43F8-84FD-D9ED126ED26E}" presName="ThreeNodes_1" presStyleLbl="node1" presStyleIdx="0" presStyleCnt="3">
        <dgm:presLayoutVars>
          <dgm:bulletEnabled val="1"/>
        </dgm:presLayoutVars>
      </dgm:prSet>
      <dgm:spPr/>
      <dgm:t>
        <a:bodyPr/>
        <a:lstStyle/>
        <a:p>
          <a:endParaRPr lang="de-DE"/>
        </a:p>
      </dgm:t>
    </dgm:pt>
    <dgm:pt modelId="{AA35D8AC-A2C5-42DB-A32F-FCDC96D816A2}" type="pres">
      <dgm:prSet presAssocID="{96463DC4-E21B-43F8-84FD-D9ED126ED26E}" presName="ThreeNodes_2" presStyleLbl="node1" presStyleIdx="1" presStyleCnt="3">
        <dgm:presLayoutVars>
          <dgm:bulletEnabled val="1"/>
        </dgm:presLayoutVars>
      </dgm:prSet>
      <dgm:spPr/>
      <dgm:t>
        <a:bodyPr/>
        <a:lstStyle/>
        <a:p>
          <a:endParaRPr lang="de-DE"/>
        </a:p>
      </dgm:t>
    </dgm:pt>
    <dgm:pt modelId="{D3BF34CD-D450-4081-BB80-98C847FBCD81}" type="pres">
      <dgm:prSet presAssocID="{96463DC4-E21B-43F8-84FD-D9ED126ED26E}" presName="ThreeNodes_3" presStyleLbl="node1" presStyleIdx="2" presStyleCnt="3">
        <dgm:presLayoutVars>
          <dgm:bulletEnabled val="1"/>
        </dgm:presLayoutVars>
      </dgm:prSet>
      <dgm:spPr/>
      <dgm:t>
        <a:bodyPr/>
        <a:lstStyle/>
        <a:p>
          <a:endParaRPr lang="de-DE"/>
        </a:p>
      </dgm:t>
    </dgm:pt>
    <dgm:pt modelId="{0670B111-AD45-4A99-80AA-B8B317A20799}" type="pres">
      <dgm:prSet presAssocID="{96463DC4-E21B-43F8-84FD-D9ED126ED26E}" presName="ThreeConn_1-2" presStyleLbl="fgAccFollowNode1" presStyleIdx="0" presStyleCnt="2">
        <dgm:presLayoutVars>
          <dgm:bulletEnabled val="1"/>
        </dgm:presLayoutVars>
      </dgm:prSet>
      <dgm:spPr/>
      <dgm:t>
        <a:bodyPr/>
        <a:lstStyle/>
        <a:p>
          <a:endParaRPr lang="de-DE"/>
        </a:p>
      </dgm:t>
    </dgm:pt>
    <dgm:pt modelId="{6F6AFBA9-F610-4C05-BEB0-BFF2F110C6A7}" type="pres">
      <dgm:prSet presAssocID="{96463DC4-E21B-43F8-84FD-D9ED126ED26E}" presName="ThreeConn_2-3" presStyleLbl="fgAccFollowNode1" presStyleIdx="1" presStyleCnt="2">
        <dgm:presLayoutVars>
          <dgm:bulletEnabled val="1"/>
        </dgm:presLayoutVars>
      </dgm:prSet>
      <dgm:spPr/>
      <dgm:t>
        <a:bodyPr/>
        <a:lstStyle/>
        <a:p>
          <a:endParaRPr lang="de-DE"/>
        </a:p>
      </dgm:t>
    </dgm:pt>
    <dgm:pt modelId="{A79428A2-1920-49B1-BF79-05BE23E89C83}" type="pres">
      <dgm:prSet presAssocID="{96463DC4-E21B-43F8-84FD-D9ED126ED26E}" presName="ThreeNodes_1_text" presStyleLbl="node1" presStyleIdx="2" presStyleCnt="3">
        <dgm:presLayoutVars>
          <dgm:bulletEnabled val="1"/>
        </dgm:presLayoutVars>
      </dgm:prSet>
      <dgm:spPr/>
      <dgm:t>
        <a:bodyPr/>
        <a:lstStyle/>
        <a:p>
          <a:endParaRPr lang="de-DE"/>
        </a:p>
      </dgm:t>
    </dgm:pt>
    <dgm:pt modelId="{C28581BD-A61B-4C67-8731-77D20C7D9580}" type="pres">
      <dgm:prSet presAssocID="{96463DC4-E21B-43F8-84FD-D9ED126ED26E}" presName="ThreeNodes_2_text" presStyleLbl="node1" presStyleIdx="2" presStyleCnt="3">
        <dgm:presLayoutVars>
          <dgm:bulletEnabled val="1"/>
        </dgm:presLayoutVars>
      </dgm:prSet>
      <dgm:spPr/>
      <dgm:t>
        <a:bodyPr/>
        <a:lstStyle/>
        <a:p>
          <a:endParaRPr lang="de-DE"/>
        </a:p>
      </dgm:t>
    </dgm:pt>
    <dgm:pt modelId="{455F8A2F-C739-407B-B5B5-DDB00C2244FD}" type="pres">
      <dgm:prSet presAssocID="{96463DC4-E21B-43F8-84FD-D9ED126ED26E}" presName="ThreeNodes_3_text" presStyleLbl="node1" presStyleIdx="2" presStyleCnt="3">
        <dgm:presLayoutVars>
          <dgm:bulletEnabled val="1"/>
        </dgm:presLayoutVars>
      </dgm:prSet>
      <dgm:spPr/>
      <dgm:t>
        <a:bodyPr/>
        <a:lstStyle/>
        <a:p>
          <a:endParaRPr lang="de-DE"/>
        </a:p>
      </dgm:t>
    </dgm:pt>
  </dgm:ptLst>
  <dgm:cxnLst>
    <dgm:cxn modelId="{E1ABB38D-35FA-41E7-B8B5-8129E7A703B7}" srcId="{96463DC4-E21B-43F8-84FD-D9ED126ED26E}" destId="{9F9A082D-B19B-4A7B-B363-EABB97CCD941}" srcOrd="2" destOrd="0" parTransId="{985059E3-592D-4017-9C34-7D70750A02DA}" sibTransId="{016097E9-E23F-4408-8A76-E321AB685AE6}"/>
    <dgm:cxn modelId="{CED1379D-07FC-4091-9410-7E299CFB4FE1}" srcId="{96463DC4-E21B-43F8-84FD-D9ED126ED26E}" destId="{BA6E8F81-EAA6-4B83-8B31-96290828721E}" srcOrd="1" destOrd="0" parTransId="{C36FA2F2-4927-4A09-A2ED-141D85648AB8}" sibTransId="{B0744FE4-45DD-460D-983D-53B57ED26075}"/>
    <dgm:cxn modelId="{EA7B515C-190F-485D-B443-46F71683B4B2}" type="presOf" srcId="{9F9A082D-B19B-4A7B-B363-EABB97CCD941}" destId="{455F8A2F-C739-407B-B5B5-DDB00C2244FD}" srcOrd="1" destOrd="0" presId="urn:microsoft.com/office/officeart/2005/8/layout/vProcess5"/>
    <dgm:cxn modelId="{A8B7CC2B-81C6-43C3-B67F-5B3FA2E5F213}" type="presOf" srcId="{C870AF73-3459-4BB9-92D9-36691BFDEE4E}" destId="{0670B111-AD45-4A99-80AA-B8B317A20799}" srcOrd="0" destOrd="0" presId="urn:microsoft.com/office/officeart/2005/8/layout/vProcess5"/>
    <dgm:cxn modelId="{85515DA6-7CD1-4D8F-BCE8-DF5C92244B9F}" type="presOf" srcId="{BA6E8F81-EAA6-4B83-8B31-96290828721E}" destId="{AA35D8AC-A2C5-42DB-A32F-FCDC96D816A2}" srcOrd="0" destOrd="0" presId="urn:microsoft.com/office/officeart/2005/8/layout/vProcess5"/>
    <dgm:cxn modelId="{A41751C1-6A31-404F-B06D-3577E0693D75}" type="presOf" srcId="{9F9A082D-B19B-4A7B-B363-EABB97CCD941}" destId="{D3BF34CD-D450-4081-BB80-98C847FBCD81}" srcOrd="0" destOrd="0" presId="urn:microsoft.com/office/officeart/2005/8/layout/vProcess5"/>
    <dgm:cxn modelId="{5E3FDEF1-176F-4797-BA31-314F9994527C}" type="presOf" srcId="{96463DC4-E21B-43F8-84FD-D9ED126ED26E}" destId="{6A599D44-BA9E-45F9-8D7A-FB78C0E16F7D}" srcOrd="0" destOrd="0" presId="urn:microsoft.com/office/officeart/2005/8/layout/vProcess5"/>
    <dgm:cxn modelId="{31714394-8EC7-4545-AF2C-AFFDBA6CF1A2}" type="presOf" srcId="{B0744FE4-45DD-460D-983D-53B57ED26075}" destId="{6F6AFBA9-F610-4C05-BEB0-BFF2F110C6A7}" srcOrd="0" destOrd="0" presId="urn:microsoft.com/office/officeart/2005/8/layout/vProcess5"/>
    <dgm:cxn modelId="{0B4AFCC7-45E7-4297-9955-100E7E2D77B2}" type="presOf" srcId="{BA6E8F81-EAA6-4B83-8B31-96290828721E}" destId="{C28581BD-A61B-4C67-8731-77D20C7D9580}" srcOrd="1" destOrd="0" presId="urn:microsoft.com/office/officeart/2005/8/layout/vProcess5"/>
    <dgm:cxn modelId="{69E7E43E-6E70-4D84-AD54-443B8BEAFBFC}" srcId="{96463DC4-E21B-43F8-84FD-D9ED126ED26E}" destId="{90A50B62-A015-41B1-BBA0-F71519EAF98C}" srcOrd="0" destOrd="0" parTransId="{E63E7C6F-63EF-4228-95BA-2F2D95BE9E7F}" sibTransId="{C870AF73-3459-4BB9-92D9-36691BFDEE4E}"/>
    <dgm:cxn modelId="{2C72CFB2-45F7-4D0B-A17D-A5A0AB722996}" type="presOf" srcId="{90A50B62-A015-41B1-BBA0-F71519EAF98C}" destId="{A79428A2-1920-49B1-BF79-05BE23E89C83}" srcOrd="1" destOrd="0" presId="urn:microsoft.com/office/officeart/2005/8/layout/vProcess5"/>
    <dgm:cxn modelId="{2B999446-DA06-487A-BFCE-985215456D2D}" type="presOf" srcId="{90A50B62-A015-41B1-BBA0-F71519EAF98C}" destId="{875CAEA9-904C-4A02-B1E7-107CD595AA0B}" srcOrd="0" destOrd="0" presId="urn:microsoft.com/office/officeart/2005/8/layout/vProcess5"/>
    <dgm:cxn modelId="{84C7E6EC-2E23-4F99-A7EA-B8D9155CC9CE}" type="presParOf" srcId="{6A599D44-BA9E-45F9-8D7A-FB78C0E16F7D}" destId="{A8ADBBD6-86D1-436F-A00C-B1A24C1B3723}" srcOrd="0" destOrd="0" presId="urn:microsoft.com/office/officeart/2005/8/layout/vProcess5"/>
    <dgm:cxn modelId="{3C008C87-90B1-4285-8335-95E47B7C505A}" type="presParOf" srcId="{6A599D44-BA9E-45F9-8D7A-FB78C0E16F7D}" destId="{875CAEA9-904C-4A02-B1E7-107CD595AA0B}" srcOrd="1" destOrd="0" presId="urn:microsoft.com/office/officeart/2005/8/layout/vProcess5"/>
    <dgm:cxn modelId="{1443D278-4BE9-4B86-9A05-CB45CEDDE4CA}" type="presParOf" srcId="{6A599D44-BA9E-45F9-8D7A-FB78C0E16F7D}" destId="{AA35D8AC-A2C5-42DB-A32F-FCDC96D816A2}" srcOrd="2" destOrd="0" presId="urn:microsoft.com/office/officeart/2005/8/layout/vProcess5"/>
    <dgm:cxn modelId="{A04C238B-8AC9-4BA4-A922-0F70320D4354}" type="presParOf" srcId="{6A599D44-BA9E-45F9-8D7A-FB78C0E16F7D}" destId="{D3BF34CD-D450-4081-BB80-98C847FBCD81}" srcOrd="3" destOrd="0" presId="urn:microsoft.com/office/officeart/2005/8/layout/vProcess5"/>
    <dgm:cxn modelId="{2E317371-C57A-4549-9FC2-24FF8EEE60CF}" type="presParOf" srcId="{6A599D44-BA9E-45F9-8D7A-FB78C0E16F7D}" destId="{0670B111-AD45-4A99-80AA-B8B317A20799}" srcOrd="4" destOrd="0" presId="urn:microsoft.com/office/officeart/2005/8/layout/vProcess5"/>
    <dgm:cxn modelId="{4FB9D19D-4CC3-4E29-BA11-E3557A558025}" type="presParOf" srcId="{6A599D44-BA9E-45F9-8D7A-FB78C0E16F7D}" destId="{6F6AFBA9-F610-4C05-BEB0-BFF2F110C6A7}" srcOrd="5" destOrd="0" presId="urn:microsoft.com/office/officeart/2005/8/layout/vProcess5"/>
    <dgm:cxn modelId="{5B416CEF-DAF2-4CCB-852A-48BFD35DE291}" type="presParOf" srcId="{6A599D44-BA9E-45F9-8D7A-FB78C0E16F7D}" destId="{A79428A2-1920-49B1-BF79-05BE23E89C83}" srcOrd="6" destOrd="0" presId="urn:microsoft.com/office/officeart/2005/8/layout/vProcess5"/>
    <dgm:cxn modelId="{07086D3B-5D0E-4890-B493-88517F513FD7}" type="presParOf" srcId="{6A599D44-BA9E-45F9-8D7A-FB78C0E16F7D}" destId="{C28581BD-A61B-4C67-8731-77D20C7D9580}" srcOrd="7" destOrd="0" presId="urn:microsoft.com/office/officeart/2005/8/layout/vProcess5"/>
    <dgm:cxn modelId="{D6BFA978-7593-48F8-975B-8D65C3EE51DF}" type="presParOf" srcId="{6A599D44-BA9E-45F9-8D7A-FB78C0E16F7D}" destId="{455F8A2F-C739-407B-B5B5-DDB00C2244F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463DC4-E21B-43F8-84FD-D9ED126ED26E}" type="doc">
      <dgm:prSet loTypeId="urn:microsoft.com/office/officeart/2005/8/layout/vProcess5" loCatId="process" qsTypeId="urn:microsoft.com/office/officeart/2005/8/quickstyle/simple1" qsCatId="simple" csTypeId="urn:microsoft.com/office/officeart/2005/8/colors/accent4_1" csCatId="accent4" phldr="1"/>
      <dgm:spPr/>
      <dgm:t>
        <a:bodyPr/>
        <a:lstStyle/>
        <a:p>
          <a:endParaRPr lang="de-DE"/>
        </a:p>
      </dgm:t>
    </dgm:pt>
    <dgm:pt modelId="{90A50B62-A015-41B1-BBA0-F71519EAF98C}">
      <dgm:prSet phldrT="[Text]" custT="1"/>
      <dgm:spPr/>
      <dgm:t>
        <a:bodyPr/>
        <a:lstStyle/>
        <a:p>
          <a:r>
            <a:rPr lang="de-DE" sz="1800" b="1" dirty="0" smtClean="0">
              <a:latin typeface="Calibri" panose="020F0502020204030204" pitchFamily="34" charset="0"/>
              <a:cs typeface="Calibri" panose="020F0502020204030204" pitchFamily="34" charset="0"/>
            </a:rPr>
            <a:t>„1</a:t>
          </a:r>
          <a:r>
            <a:rPr lang="de-DE" sz="1800" b="1" dirty="0">
              <a:latin typeface="Calibri" panose="020F0502020204030204" pitchFamily="34" charset="0"/>
              <a:cs typeface="Calibri" panose="020F0502020204030204" pitchFamily="34" charset="0"/>
            </a:rPr>
            <a:t>.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der Mittelorientierung</a:t>
          </a: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elche Ergebnisse lassen sich mit den gegebenen Ressourcen erreichen? </a:t>
          </a:r>
          <a:endParaRPr lang="de-DE" sz="1800" i="1" dirty="0">
            <a:latin typeface="Calibri" panose="020F0502020204030204" pitchFamily="34" charset="0"/>
            <a:cs typeface="Calibri" panose="020F0502020204030204" pitchFamily="34" charset="0"/>
          </a:endParaRPr>
        </a:p>
      </dgm:t>
    </dgm:pt>
    <dgm:pt modelId="{E63E7C6F-63EF-4228-95BA-2F2D95BE9E7F}" type="parTrans" cxnId="{69E7E43E-6E70-4D84-AD54-443B8BEAFBFC}">
      <dgm:prSet/>
      <dgm:spPr/>
      <dgm:t>
        <a:bodyPr/>
        <a:lstStyle/>
        <a:p>
          <a:endParaRPr lang="de-DE" sz="1800">
            <a:latin typeface="Calibri" panose="020F0502020204030204" pitchFamily="34" charset="0"/>
            <a:cs typeface="Calibri" panose="020F0502020204030204" pitchFamily="34" charset="0"/>
          </a:endParaRPr>
        </a:p>
      </dgm:t>
    </dgm:pt>
    <dgm:pt modelId="{C870AF73-3459-4BB9-92D9-36691BFDEE4E}" type="sibTrans" cxnId="{69E7E43E-6E70-4D84-AD54-443B8BEAFBFC}">
      <dgm:prSet custT="1"/>
      <dgm:spPr/>
      <dgm:t>
        <a:bodyPr/>
        <a:lstStyle/>
        <a:p>
          <a:endParaRPr lang="de-DE" sz="1800">
            <a:latin typeface="Calibri" panose="020F0502020204030204" pitchFamily="34" charset="0"/>
            <a:cs typeface="Calibri" panose="020F0502020204030204" pitchFamily="34" charset="0"/>
          </a:endParaRPr>
        </a:p>
      </dgm:t>
    </dgm:pt>
    <dgm:pt modelId="{BA6E8F81-EAA6-4B83-8B31-96290828721E}">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2.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des leistbaren Verlustes </a:t>
          </a: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as sind wir bereit einzusetzen und möglicherweise zu verlieren? </a:t>
          </a:r>
          <a:endParaRPr lang="de-DE" sz="1800" i="1" dirty="0">
            <a:latin typeface="Calibri" panose="020F0502020204030204" pitchFamily="34" charset="0"/>
            <a:cs typeface="Calibri" panose="020F0502020204030204" pitchFamily="34" charset="0"/>
          </a:endParaRPr>
        </a:p>
      </dgm:t>
    </dgm:pt>
    <dgm:pt modelId="{C36FA2F2-4927-4A09-A2ED-141D85648AB8}" type="parTrans" cxnId="{CED1379D-07FC-4091-9410-7E299CFB4FE1}">
      <dgm:prSet/>
      <dgm:spPr/>
      <dgm:t>
        <a:bodyPr/>
        <a:lstStyle/>
        <a:p>
          <a:endParaRPr lang="de-DE" sz="1800">
            <a:latin typeface="Calibri" panose="020F0502020204030204" pitchFamily="34" charset="0"/>
            <a:cs typeface="Calibri" panose="020F0502020204030204" pitchFamily="34" charset="0"/>
          </a:endParaRPr>
        </a:p>
      </dgm:t>
    </dgm:pt>
    <dgm:pt modelId="{B0744FE4-45DD-460D-983D-53B57ED26075}" type="sibTrans" cxnId="{CED1379D-07FC-4091-9410-7E299CFB4FE1}">
      <dgm:prSet custT="1"/>
      <dgm:spPr/>
      <dgm:t>
        <a:bodyPr/>
        <a:lstStyle/>
        <a:p>
          <a:endParaRPr lang="de-DE" sz="1800">
            <a:latin typeface="Calibri" panose="020F0502020204030204" pitchFamily="34" charset="0"/>
            <a:cs typeface="Calibri" panose="020F0502020204030204" pitchFamily="34" charset="0"/>
          </a:endParaRPr>
        </a:p>
      </dgm:t>
    </dgm:pt>
    <dgm:pt modelId="{9F9A082D-B19B-4A7B-B363-EABB97CCD941}">
      <dgm:prSet phldrT="[Text]" custT="1"/>
      <dgm:spPr/>
      <dgm:t>
        <a:bodyPr/>
        <a:lstStyle/>
        <a:p>
          <a:r>
            <a:rPr lang="de-DE" sz="1800" b="1" i="0" u="none" strike="noStrike" dirty="0">
              <a:solidFill>
                <a:srgbClr val="202122"/>
              </a:solidFill>
              <a:effectLst/>
              <a:latin typeface="Calibri" panose="020F0502020204030204" pitchFamily="34" charset="0"/>
              <a:cs typeface="Calibri" panose="020F0502020204030204" pitchFamily="34" charset="0"/>
            </a:rPr>
            <a:t>3.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der Partnerschaften und Vereinbarungen </a:t>
          </a:r>
          <a:endParaRPr lang="de-DE" sz="1800" b="1" i="0" u="none" strike="noStrike" dirty="0">
            <a:solidFill>
              <a:srgbClr val="202122"/>
            </a:solidFill>
            <a:effectLst/>
            <a:latin typeface="Calibri" panose="020F0502020204030204" pitchFamily="34" charset="0"/>
            <a:cs typeface="Calibri" panose="020F0502020204030204" pitchFamily="34" charset="0"/>
          </a:endParaRP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er könnte Interesse an einer Mitarbeit haben und was lässt sich zusammen Neues schaffen? </a:t>
          </a:r>
          <a:endParaRPr lang="de-DE" sz="1800" i="1" dirty="0">
            <a:latin typeface="Calibri" panose="020F0502020204030204" pitchFamily="34" charset="0"/>
            <a:cs typeface="Calibri" panose="020F0502020204030204" pitchFamily="34" charset="0"/>
          </a:endParaRPr>
        </a:p>
      </dgm:t>
    </dgm:pt>
    <dgm:pt modelId="{985059E3-592D-4017-9C34-7D70750A02DA}" type="par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016097E9-E23F-4408-8A76-E321AB685AE6}" type="sibTrans" cxnId="{E1ABB38D-35FA-41E7-B8B5-8129E7A703B7}">
      <dgm:prSet/>
      <dgm:spPr/>
      <dgm:t>
        <a:bodyPr/>
        <a:lstStyle/>
        <a:p>
          <a:endParaRPr lang="de-DE" sz="1800">
            <a:latin typeface="Calibri" panose="020F0502020204030204" pitchFamily="34" charset="0"/>
            <a:cs typeface="Calibri" panose="020F0502020204030204" pitchFamily="34" charset="0"/>
          </a:endParaRPr>
        </a:p>
      </dgm:t>
    </dgm:pt>
    <dgm:pt modelId="{6147A995-C2CF-4966-B0DF-003138B4C223}">
      <dgm:prSet custT="1"/>
      <dgm:spPr/>
      <dgm:t>
        <a:bodyPr/>
        <a:lstStyle/>
        <a:p>
          <a:r>
            <a:rPr lang="de-DE" sz="1800" b="1" dirty="0">
              <a:latin typeface="Calibri" panose="020F0502020204030204" pitchFamily="34" charset="0"/>
              <a:cs typeface="Calibri" panose="020F0502020204030204" pitchFamily="34" charset="0"/>
            </a:rPr>
            <a:t>4. </a:t>
          </a:r>
          <a:r>
            <a:rPr lang="de-DE" sz="1800" b="1" dirty="0">
              <a:effectLst/>
              <a:latin typeface="Calibri" panose="020F0502020204030204" pitchFamily="34" charset="0"/>
              <a:ea typeface="Times New Roman" panose="02020603050405020304" pitchFamily="18" charset="0"/>
              <a:cs typeface="Calibri" panose="020F0502020204030204" pitchFamily="34" charset="0"/>
            </a:rPr>
            <a:t>Prinzip der Umstände und Zufälle</a:t>
          </a:r>
        </a:p>
        <a:p>
          <a:r>
            <a:rPr lang="de-DE" sz="1800" b="0" i="1" dirty="0">
              <a:latin typeface="Calibri" panose="020F0502020204030204" pitchFamily="34" charset="0"/>
              <a:ea typeface="Times New Roman" panose="02020603050405020304" pitchFamily="18" charset="0"/>
              <a:cs typeface="Calibri" panose="020F0502020204030204" pitchFamily="34" charset="0"/>
            </a:rPr>
            <a:t>W</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ie können wir mit Unerwartetem umgehen und aus </a:t>
          </a:r>
          <a:r>
            <a:rPr lang="de-DE" sz="1800" b="0" i="1" dirty="0">
              <a:latin typeface="Calibri" panose="020F0502020204030204" pitchFamily="34" charset="0"/>
              <a:ea typeface="Times New Roman" panose="02020603050405020304" pitchFamily="18" charset="0"/>
              <a:cs typeface="Calibri" panose="020F0502020204030204" pitchFamily="34" charset="0"/>
            </a:rPr>
            <a:t>Z</a:t>
          </a:r>
          <a:r>
            <a:rPr lang="de-DE" sz="1800" b="0" i="1" dirty="0">
              <a:effectLst/>
              <a:latin typeface="Calibri" panose="020F0502020204030204" pitchFamily="34" charset="0"/>
              <a:ea typeface="Times New Roman" panose="02020603050405020304" pitchFamily="18" charset="0"/>
              <a:cs typeface="Calibri" panose="020F0502020204030204" pitchFamily="34" charset="0"/>
            </a:rPr>
            <a:t>ufällen Chancen machen</a:t>
          </a:r>
          <a:r>
            <a:rPr lang="de-DE" sz="1800" b="0" i="1" dirty="0" smtClean="0">
              <a:effectLst/>
              <a:latin typeface="Calibri" panose="020F0502020204030204" pitchFamily="34" charset="0"/>
              <a:ea typeface="Times New Roman" panose="02020603050405020304" pitchFamily="18" charset="0"/>
              <a:cs typeface="Calibri" panose="020F0502020204030204" pitchFamily="34" charset="0"/>
            </a:rPr>
            <a:t>?“ </a:t>
          </a:r>
          <a:r>
            <a:rPr lang="de-DE" sz="1800" i="1"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de-DE" sz="1800" i="1" dirty="0">
            <a:latin typeface="Calibri" panose="020F0502020204030204" pitchFamily="34" charset="0"/>
            <a:cs typeface="Calibri" panose="020F0502020204030204" pitchFamily="34" charset="0"/>
          </a:endParaRPr>
        </a:p>
      </dgm:t>
    </dgm:pt>
    <dgm:pt modelId="{0EBA6C63-807A-459D-811F-8F52ADC961CE}" type="parTrans" cxnId="{F42BA6DF-8CE5-4045-BF7B-9DCA7F5FB280}">
      <dgm:prSet/>
      <dgm:spPr/>
      <dgm:t>
        <a:bodyPr/>
        <a:lstStyle/>
        <a:p>
          <a:endParaRPr lang="de-DE"/>
        </a:p>
      </dgm:t>
    </dgm:pt>
    <dgm:pt modelId="{C62D7C3B-A897-4A2B-8C77-4F45E7784D0B}" type="sibTrans" cxnId="{F42BA6DF-8CE5-4045-BF7B-9DCA7F5FB280}">
      <dgm:prSet/>
      <dgm:spPr/>
      <dgm:t>
        <a:bodyPr/>
        <a:lstStyle/>
        <a:p>
          <a:endParaRPr lang="de-DE"/>
        </a:p>
      </dgm:t>
    </dgm:pt>
    <dgm:pt modelId="{6A599D44-BA9E-45F9-8D7A-FB78C0E16F7D}" type="pres">
      <dgm:prSet presAssocID="{96463DC4-E21B-43F8-84FD-D9ED126ED26E}" presName="outerComposite" presStyleCnt="0">
        <dgm:presLayoutVars>
          <dgm:chMax val="5"/>
          <dgm:dir/>
          <dgm:resizeHandles val="exact"/>
        </dgm:presLayoutVars>
      </dgm:prSet>
      <dgm:spPr/>
      <dgm:t>
        <a:bodyPr/>
        <a:lstStyle/>
        <a:p>
          <a:endParaRPr lang="de-DE"/>
        </a:p>
      </dgm:t>
    </dgm:pt>
    <dgm:pt modelId="{A8ADBBD6-86D1-436F-A00C-B1A24C1B3723}" type="pres">
      <dgm:prSet presAssocID="{96463DC4-E21B-43F8-84FD-D9ED126ED26E}" presName="dummyMaxCanvas" presStyleCnt="0">
        <dgm:presLayoutVars/>
      </dgm:prSet>
      <dgm:spPr/>
    </dgm:pt>
    <dgm:pt modelId="{7046E13E-AAA2-4DB9-B7ED-BAFB8F344BE4}" type="pres">
      <dgm:prSet presAssocID="{96463DC4-E21B-43F8-84FD-D9ED126ED26E}" presName="FourNodes_1" presStyleLbl="node1" presStyleIdx="0" presStyleCnt="4">
        <dgm:presLayoutVars>
          <dgm:bulletEnabled val="1"/>
        </dgm:presLayoutVars>
      </dgm:prSet>
      <dgm:spPr/>
      <dgm:t>
        <a:bodyPr/>
        <a:lstStyle/>
        <a:p>
          <a:endParaRPr lang="de-DE"/>
        </a:p>
      </dgm:t>
    </dgm:pt>
    <dgm:pt modelId="{A424EC28-20AA-4BF9-BFC3-8BBED94770DC}" type="pres">
      <dgm:prSet presAssocID="{96463DC4-E21B-43F8-84FD-D9ED126ED26E}" presName="FourNodes_2" presStyleLbl="node1" presStyleIdx="1" presStyleCnt="4">
        <dgm:presLayoutVars>
          <dgm:bulletEnabled val="1"/>
        </dgm:presLayoutVars>
      </dgm:prSet>
      <dgm:spPr/>
      <dgm:t>
        <a:bodyPr/>
        <a:lstStyle/>
        <a:p>
          <a:endParaRPr lang="de-DE"/>
        </a:p>
      </dgm:t>
    </dgm:pt>
    <dgm:pt modelId="{4EBAA0FA-8720-4C98-8499-ED434097DA5A}" type="pres">
      <dgm:prSet presAssocID="{96463DC4-E21B-43F8-84FD-D9ED126ED26E}" presName="FourNodes_3" presStyleLbl="node1" presStyleIdx="2" presStyleCnt="4">
        <dgm:presLayoutVars>
          <dgm:bulletEnabled val="1"/>
        </dgm:presLayoutVars>
      </dgm:prSet>
      <dgm:spPr/>
      <dgm:t>
        <a:bodyPr/>
        <a:lstStyle/>
        <a:p>
          <a:endParaRPr lang="de-DE"/>
        </a:p>
      </dgm:t>
    </dgm:pt>
    <dgm:pt modelId="{DEA37200-D43D-4D94-835E-DA3BD39FB6A2}" type="pres">
      <dgm:prSet presAssocID="{96463DC4-E21B-43F8-84FD-D9ED126ED26E}" presName="FourNodes_4" presStyleLbl="node1" presStyleIdx="3" presStyleCnt="4">
        <dgm:presLayoutVars>
          <dgm:bulletEnabled val="1"/>
        </dgm:presLayoutVars>
      </dgm:prSet>
      <dgm:spPr/>
      <dgm:t>
        <a:bodyPr/>
        <a:lstStyle/>
        <a:p>
          <a:endParaRPr lang="de-DE"/>
        </a:p>
      </dgm:t>
    </dgm:pt>
    <dgm:pt modelId="{1B9155C3-C999-44E2-892E-6252843F4B59}" type="pres">
      <dgm:prSet presAssocID="{96463DC4-E21B-43F8-84FD-D9ED126ED26E}" presName="FourConn_1-2" presStyleLbl="fgAccFollowNode1" presStyleIdx="0" presStyleCnt="3">
        <dgm:presLayoutVars>
          <dgm:bulletEnabled val="1"/>
        </dgm:presLayoutVars>
      </dgm:prSet>
      <dgm:spPr/>
      <dgm:t>
        <a:bodyPr/>
        <a:lstStyle/>
        <a:p>
          <a:endParaRPr lang="de-DE"/>
        </a:p>
      </dgm:t>
    </dgm:pt>
    <dgm:pt modelId="{BFA454A2-1154-43BC-B65B-261DFCD32486}" type="pres">
      <dgm:prSet presAssocID="{96463DC4-E21B-43F8-84FD-D9ED126ED26E}" presName="FourConn_2-3" presStyleLbl="fgAccFollowNode1" presStyleIdx="1" presStyleCnt="3">
        <dgm:presLayoutVars>
          <dgm:bulletEnabled val="1"/>
        </dgm:presLayoutVars>
      </dgm:prSet>
      <dgm:spPr/>
      <dgm:t>
        <a:bodyPr/>
        <a:lstStyle/>
        <a:p>
          <a:endParaRPr lang="de-DE"/>
        </a:p>
      </dgm:t>
    </dgm:pt>
    <dgm:pt modelId="{C7CFFA2D-C36F-4AE9-BE76-54A14F148890}" type="pres">
      <dgm:prSet presAssocID="{96463DC4-E21B-43F8-84FD-D9ED126ED26E}" presName="FourConn_3-4" presStyleLbl="fgAccFollowNode1" presStyleIdx="2" presStyleCnt="3">
        <dgm:presLayoutVars>
          <dgm:bulletEnabled val="1"/>
        </dgm:presLayoutVars>
      </dgm:prSet>
      <dgm:spPr/>
      <dgm:t>
        <a:bodyPr/>
        <a:lstStyle/>
        <a:p>
          <a:endParaRPr lang="de-DE"/>
        </a:p>
      </dgm:t>
    </dgm:pt>
    <dgm:pt modelId="{9FD0863D-5095-457C-AB28-242E83ADCA25}" type="pres">
      <dgm:prSet presAssocID="{96463DC4-E21B-43F8-84FD-D9ED126ED26E}" presName="FourNodes_1_text" presStyleLbl="node1" presStyleIdx="3" presStyleCnt="4">
        <dgm:presLayoutVars>
          <dgm:bulletEnabled val="1"/>
        </dgm:presLayoutVars>
      </dgm:prSet>
      <dgm:spPr/>
      <dgm:t>
        <a:bodyPr/>
        <a:lstStyle/>
        <a:p>
          <a:endParaRPr lang="de-DE"/>
        </a:p>
      </dgm:t>
    </dgm:pt>
    <dgm:pt modelId="{5E9D7C9F-E6F2-4AAF-93F0-C3D9A34AAB1C}" type="pres">
      <dgm:prSet presAssocID="{96463DC4-E21B-43F8-84FD-D9ED126ED26E}" presName="FourNodes_2_text" presStyleLbl="node1" presStyleIdx="3" presStyleCnt="4">
        <dgm:presLayoutVars>
          <dgm:bulletEnabled val="1"/>
        </dgm:presLayoutVars>
      </dgm:prSet>
      <dgm:spPr/>
      <dgm:t>
        <a:bodyPr/>
        <a:lstStyle/>
        <a:p>
          <a:endParaRPr lang="de-DE"/>
        </a:p>
      </dgm:t>
    </dgm:pt>
    <dgm:pt modelId="{8B3B0A33-601E-4018-81E5-D7BD23CC0470}" type="pres">
      <dgm:prSet presAssocID="{96463DC4-E21B-43F8-84FD-D9ED126ED26E}" presName="FourNodes_3_text" presStyleLbl="node1" presStyleIdx="3" presStyleCnt="4">
        <dgm:presLayoutVars>
          <dgm:bulletEnabled val="1"/>
        </dgm:presLayoutVars>
      </dgm:prSet>
      <dgm:spPr/>
      <dgm:t>
        <a:bodyPr/>
        <a:lstStyle/>
        <a:p>
          <a:endParaRPr lang="de-DE"/>
        </a:p>
      </dgm:t>
    </dgm:pt>
    <dgm:pt modelId="{DCD69CAE-000C-45AE-A5D7-7FEB48CCF363}" type="pres">
      <dgm:prSet presAssocID="{96463DC4-E21B-43F8-84FD-D9ED126ED26E}" presName="FourNodes_4_text" presStyleLbl="node1" presStyleIdx="3" presStyleCnt="4">
        <dgm:presLayoutVars>
          <dgm:bulletEnabled val="1"/>
        </dgm:presLayoutVars>
      </dgm:prSet>
      <dgm:spPr/>
      <dgm:t>
        <a:bodyPr/>
        <a:lstStyle/>
        <a:p>
          <a:endParaRPr lang="de-DE"/>
        </a:p>
      </dgm:t>
    </dgm:pt>
  </dgm:ptLst>
  <dgm:cxnLst>
    <dgm:cxn modelId="{E1ABB38D-35FA-41E7-B8B5-8129E7A703B7}" srcId="{96463DC4-E21B-43F8-84FD-D9ED126ED26E}" destId="{9F9A082D-B19B-4A7B-B363-EABB97CCD941}" srcOrd="2" destOrd="0" parTransId="{985059E3-592D-4017-9C34-7D70750A02DA}" sibTransId="{016097E9-E23F-4408-8A76-E321AB685AE6}"/>
    <dgm:cxn modelId="{F42BA6DF-8CE5-4045-BF7B-9DCA7F5FB280}" srcId="{96463DC4-E21B-43F8-84FD-D9ED126ED26E}" destId="{6147A995-C2CF-4966-B0DF-003138B4C223}" srcOrd="3" destOrd="0" parTransId="{0EBA6C63-807A-459D-811F-8F52ADC961CE}" sibTransId="{C62D7C3B-A897-4A2B-8C77-4F45E7784D0B}"/>
    <dgm:cxn modelId="{210F8604-2619-45DB-9169-52912FFB3FFB}" type="presOf" srcId="{90A50B62-A015-41B1-BBA0-F71519EAF98C}" destId="{9FD0863D-5095-457C-AB28-242E83ADCA25}" srcOrd="1" destOrd="0" presId="urn:microsoft.com/office/officeart/2005/8/layout/vProcess5"/>
    <dgm:cxn modelId="{F245EA74-9540-48BD-83D6-F6A4EA05AD25}" type="presOf" srcId="{9F9A082D-B19B-4A7B-B363-EABB97CCD941}" destId="{4EBAA0FA-8720-4C98-8499-ED434097DA5A}" srcOrd="0" destOrd="0" presId="urn:microsoft.com/office/officeart/2005/8/layout/vProcess5"/>
    <dgm:cxn modelId="{CED1379D-07FC-4091-9410-7E299CFB4FE1}" srcId="{96463DC4-E21B-43F8-84FD-D9ED126ED26E}" destId="{BA6E8F81-EAA6-4B83-8B31-96290828721E}" srcOrd="1" destOrd="0" parTransId="{C36FA2F2-4927-4A09-A2ED-141D85648AB8}" sibTransId="{B0744FE4-45DD-460D-983D-53B57ED26075}"/>
    <dgm:cxn modelId="{BF16890C-5B45-4FD9-B59C-0C521B8B9800}" type="presOf" srcId="{9F9A082D-B19B-4A7B-B363-EABB97CCD941}" destId="{8B3B0A33-601E-4018-81E5-D7BD23CC0470}" srcOrd="1" destOrd="0" presId="urn:microsoft.com/office/officeart/2005/8/layout/vProcess5"/>
    <dgm:cxn modelId="{D20D19C0-370E-44D6-83B8-FCB5096C46D5}" type="presOf" srcId="{BA6E8F81-EAA6-4B83-8B31-96290828721E}" destId="{5E9D7C9F-E6F2-4AAF-93F0-C3D9A34AAB1C}" srcOrd="1" destOrd="0" presId="urn:microsoft.com/office/officeart/2005/8/layout/vProcess5"/>
    <dgm:cxn modelId="{18F87189-15A5-470B-A64E-6A4D13D6AA74}" type="presOf" srcId="{90A50B62-A015-41B1-BBA0-F71519EAF98C}" destId="{7046E13E-AAA2-4DB9-B7ED-BAFB8F344BE4}" srcOrd="0" destOrd="0" presId="urn:microsoft.com/office/officeart/2005/8/layout/vProcess5"/>
    <dgm:cxn modelId="{654ABFE7-93A2-4762-BE8F-0F66CA6B87BA}" type="presOf" srcId="{016097E9-E23F-4408-8A76-E321AB685AE6}" destId="{C7CFFA2D-C36F-4AE9-BE76-54A14F148890}" srcOrd="0" destOrd="0" presId="urn:microsoft.com/office/officeart/2005/8/layout/vProcess5"/>
    <dgm:cxn modelId="{1BF2A042-49F9-40DB-B2B4-1A8E1F11D42F}" type="presOf" srcId="{6147A995-C2CF-4966-B0DF-003138B4C223}" destId="{DCD69CAE-000C-45AE-A5D7-7FEB48CCF363}" srcOrd="1" destOrd="0" presId="urn:microsoft.com/office/officeart/2005/8/layout/vProcess5"/>
    <dgm:cxn modelId="{9D91275B-B87A-430F-B7BC-7BB13AB8E7B1}" type="presOf" srcId="{BA6E8F81-EAA6-4B83-8B31-96290828721E}" destId="{A424EC28-20AA-4BF9-BFC3-8BBED94770DC}" srcOrd="0" destOrd="0" presId="urn:microsoft.com/office/officeart/2005/8/layout/vProcess5"/>
    <dgm:cxn modelId="{5E3FDEF1-176F-4797-BA31-314F9994527C}" type="presOf" srcId="{96463DC4-E21B-43F8-84FD-D9ED126ED26E}" destId="{6A599D44-BA9E-45F9-8D7A-FB78C0E16F7D}" srcOrd="0" destOrd="0" presId="urn:microsoft.com/office/officeart/2005/8/layout/vProcess5"/>
    <dgm:cxn modelId="{A619D22B-955D-4D4E-88D8-7B0688EE28B8}" type="presOf" srcId="{C870AF73-3459-4BB9-92D9-36691BFDEE4E}" destId="{1B9155C3-C999-44E2-892E-6252843F4B59}" srcOrd="0" destOrd="0" presId="urn:microsoft.com/office/officeart/2005/8/layout/vProcess5"/>
    <dgm:cxn modelId="{69E7E43E-6E70-4D84-AD54-443B8BEAFBFC}" srcId="{96463DC4-E21B-43F8-84FD-D9ED126ED26E}" destId="{90A50B62-A015-41B1-BBA0-F71519EAF98C}" srcOrd="0" destOrd="0" parTransId="{E63E7C6F-63EF-4228-95BA-2F2D95BE9E7F}" sibTransId="{C870AF73-3459-4BB9-92D9-36691BFDEE4E}"/>
    <dgm:cxn modelId="{8DBFE807-0AAD-406A-A12A-C800544B1F3B}" type="presOf" srcId="{6147A995-C2CF-4966-B0DF-003138B4C223}" destId="{DEA37200-D43D-4D94-835E-DA3BD39FB6A2}" srcOrd="0" destOrd="0" presId="urn:microsoft.com/office/officeart/2005/8/layout/vProcess5"/>
    <dgm:cxn modelId="{6BEFBF98-454D-4577-B5AA-0827ECE91771}" type="presOf" srcId="{B0744FE4-45DD-460D-983D-53B57ED26075}" destId="{BFA454A2-1154-43BC-B65B-261DFCD32486}" srcOrd="0" destOrd="0" presId="urn:microsoft.com/office/officeart/2005/8/layout/vProcess5"/>
    <dgm:cxn modelId="{84C7E6EC-2E23-4F99-A7EA-B8D9155CC9CE}" type="presParOf" srcId="{6A599D44-BA9E-45F9-8D7A-FB78C0E16F7D}" destId="{A8ADBBD6-86D1-436F-A00C-B1A24C1B3723}" srcOrd="0" destOrd="0" presId="urn:microsoft.com/office/officeart/2005/8/layout/vProcess5"/>
    <dgm:cxn modelId="{A8F28CBA-D300-4985-A9BF-9C2DA5ACB08C}" type="presParOf" srcId="{6A599D44-BA9E-45F9-8D7A-FB78C0E16F7D}" destId="{7046E13E-AAA2-4DB9-B7ED-BAFB8F344BE4}" srcOrd="1" destOrd="0" presId="urn:microsoft.com/office/officeart/2005/8/layout/vProcess5"/>
    <dgm:cxn modelId="{1655363B-A63E-43A1-B5D5-6A4270F668D1}" type="presParOf" srcId="{6A599D44-BA9E-45F9-8D7A-FB78C0E16F7D}" destId="{A424EC28-20AA-4BF9-BFC3-8BBED94770DC}" srcOrd="2" destOrd="0" presId="urn:microsoft.com/office/officeart/2005/8/layout/vProcess5"/>
    <dgm:cxn modelId="{CCBBF59C-4FDE-47BE-9EE3-C72AC4761B63}" type="presParOf" srcId="{6A599D44-BA9E-45F9-8D7A-FB78C0E16F7D}" destId="{4EBAA0FA-8720-4C98-8499-ED434097DA5A}" srcOrd="3" destOrd="0" presId="urn:microsoft.com/office/officeart/2005/8/layout/vProcess5"/>
    <dgm:cxn modelId="{1D769FFC-9A50-4C9E-AC25-E26A7E025B9E}" type="presParOf" srcId="{6A599D44-BA9E-45F9-8D7A-FB78C0E16F7D}" destId="{DEA37200-D43D-4D94-835E-DA3BD39FB6A2}" srcOrd="4" destOrd="0" presId="urn:microsoft.com/office/officeart/2005/8/layout/vProcess5"/>
    <dgm:cxn modelId="{5AAD44B1-DEFA-4A07-BE83-8D3BE85B545D}" type="presParOf" srcId="{6A599D44-BA9E-45F9-8D7A-FB78C0E16F7D}" destId="{1B9155C3-C999-44E2-892E-6252843F4B59}" srcOrd="5" destOrd="0" presId="urn:microsoft.com/office/officeart/2005/8/layout/vProcess5"/>
    <dgm:cxn modelId="{C5A65686-78EE-4179-86DC-AD17BA030C2E}" type="presParOf" srcId="{6A599D44-BA9E-45F9-8D7A-FB78C0E16F7D}" destId="{BFA454A2-1154-43BC-B65B-261DFCD32486}" srcOrd="6" destOrd="0" presId="urn:microsoft.com/office/officeart/2005/8/layout/vProcess5"/>
    <dgm:cxn modelId="{40C98D96-6070-4A14-8154-A9AAFE71AEEB}" type="presParOf" srcId="{6A599D44-BA9E-45F9-8D7A-FB78C0E16F7D}" destId="{C7CFFA2D-C36F-4AE9-BE76-54A14F148890}" srcOrd="7" destOrd="0" presId="urn:microsoft.com/office/officeart/2005/8/layout/vProcess5"/>
    <dgm:cxn modelId="{B9DC5976-AB63-4D64-B2F0-79866B47E02A}" type="presParOf" srcId="{6A599D44-BA9E-45F9-8D7A-FB78C0E16F7D}" destId="{9FD0863D-5095-457C-AB28-242E83ADCA25}" srcOrd="8" destOrd="0" presId="urn:microsoft.com/office/officeart/2005/8/layout/vProcess5"/>
    <dgm:cxn modelId="{B5669037-EF76-4D55-BE7F-708C0E39CC48}" type="presParOf" srcId="{6A599D44-BA9E-45F9-8D7A-FB78C0E16F7D}" destId="{5E9D7C9F-E6F2-4AAF-93F0-C3D9A34AAB1C}" srcOrd="9" destOrd="0" presId="urn:microsoft.com/office/officeart/2005/8/layout/vProcess5"/>
    <dgm:cxn modelId="{40895B54-6ADB-4865-9DAC-098532315B56}" type="presParOf" srcId="{6A599D44-BA9E-45F9-8D7A-FB78C0E16F7D}" destId="{8B3B0A33-601E-4018-81E5-D7BD23CC0470}" srcOrd="10" destOrd="0" presId="urn:microsoft.com/office/officeart/2005/8/layout/vProcess5"/>
    <dgm:cxn modelId="{DD3437D7-327F-4637-92DA-4EEEE3DC1899}" type="presParOf" srcId="{6A599D44-BA9E-45F9-8D7A-FB78C0E16F7D}" destId="{DCD69CAE-000C-45AE-A5D7-7FEB48CCF363}"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C6956F3-784C-F54E-A00B-73B0D9792522}" type="doc">
      <dgm:prSet loTypeId="urn:microsoft.com/office/officeart/2008/layout/LinedList" loCatId="" qsTypeId="urn:microsoft.com/office/officeart/2005/8/quickstyle/3d2" qsCatId="3D" csTypeId="urn:microsoft.com/office/officeart/2005/8/colors/accent1_2" csCatId="accent1" phldr="1"/>
      <dgm:spPr/>
      <dgm:t>
        <a:bodyPr/>
        <a:lstStyle/>
        <a:p>
          <a:endParaRPr lang="de-DE"/>
        </a:p>
      </dgm:t>
    </dgm:pt>
    <dgm:pt modelId="{AEE75225-97F5-E44D-A19B-8D1BA872C27C}">
      <dgm:prSet custT="1"/>
      <dgm:spPr/>
      <dgm:t>
        <a:bodyPr/>
        <a:lstStyle/>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dgm:t>
    </dgm:pt>
    <dgm:pt modelId="{85E34FAE-2690-6F44-9EB9-4C64C349E3AD}" type="par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D67C87F3-1AB4-6C48-A05A-EE770FBDC8C8}" type="sib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9F44D7D8-BAF4-5441-9E99-901EC6043A29}">
      <dgm:prSet custT="1"/>
      <dgm:spPr/>
      <dgm:t>
        <a:bodyPr/>
        <a:lstStyle/>
        <a:p>
          <a:endParaRPr lang="de-DE" sz="1800" b="1" dirty="0" smtClean="0">
            <a:latin typeface="Calibri" panose="020F0502020204030204" pitchFamily="34" charset="0"/>
            <a:cs typeface="Calibri" panose="020F0502020204030204" pitchFamily="34" charset="0"/>
          </a:endParaRPr>
        </a:p>
        <a:p>
          <a:r>
            <a:rPr lang="de-DE" sz="1800" b="1" dirty="0" smtClean="0">
              <a:latin typeface="Calibri" panose="020F0502020204030204" pitchFamily="34" charset="0"/>
              <a:cs typeface="Calibri" panose="020F0502020204030204" pitchFamily="34" charset="0"/>
            </a:rPr>
            <a:t>„</a:t>
          </a:r>
          <a:r>
            <a:rPr lang="de-DE" sz="1800" b="1" dirty="0">
              <a:latin typeface="Calibri" panose="020F0502020204030204" pitchFamily="34" charset="0"/>
              <a:cs typeface="Calibri" panose="020F0502020204030204" pitchFamily="34" charset="0"/>
            </a:rPr>
            <a:t>Daily </a:t>
          </a:r>
          <a:r>
            <a:rPr lang="de-DE" sz="1800" b="1" dirty="0" err="1">
              <a:latin typeface="Calibri" panose="020F0502020204030204" pitchFamily="34" charset="0"/>
              <a:cs typeface="Calibri" panose="020F0502020204030204" pitchFamily="34" charset="0"/>
            </a:rPr>
            <a:t>Scrum</a:t>
          </a:r>
          <a:r>
            <a:rPr lang="de-DE" sz="1800" b="1" dirty="0">
              <a:latin typeface="Calibri" panose="020F0502020204030204" pitchFamily="34" charset="0"/>
              <a:cs typeface="Calibri" panose="020F0502020204030204" pitchFamily="34" charset="0"/>
            </a:rPr>
            <a:t>“ </a:t>
          </a:r>
          <a:r>
            <a:rPr lang="de-DE" sz="1800" b="0" dirty="0">
              <a:latin typeface="Calibri" panose="020F0502020204030204" pitchFamily="34" charset="0"/>
              <a:cs typeface="Calibri" panose="020F0502020204030204" pitchFamily="34" charset="0"/>
            </a:rPr>
            <a:t>holt alle Teilnehmenden bei jedem Netzwerktreffen wieder ins Boot und bietet die Grundlage für ein konstruktives Feedback (Critical </a:t>
          </a:r>
          <a:r>
            <a:rPr lang="de-DE" sz="1800" b="0" dirty="0" err="1">
              <a:latin typeface="Calibri" panose="020F0502020204030204" pitchFamily="34" charset="0"/>
              <a:cs typeface="Calibri" panose="020F0502020204030204" pitchFamily="34" charset="0"/>
            </a:rPr>
            <a:t>friends</a:t>
          </a:r>
          <a:r>
            <a:rPr lang="de-DE" sz="1800" b="0" dirty="0">
              <a:latin typeface="Calibri" panose="020F0502020204030204" pitchFamily="34" charset="0"/>
              <a:cs typeface="Calibri" panose="020F0502020204030204" pitchFamily="34" charset="0"/>
            </a:rPr>
            <a:t>).</a:t>
          </a:r>
          <a:endParaRPr lang="de-DE" sz="1800" dirty="0">
            <a:latin typeface="Calibri" panose="020F0502020204030204" pitchFamily="34" charset="0"/>
            <a:cs typeface="Calibri" panose="020F0502020204030204" pitchFamily="34" charset="0"/>
          </a:endParaRPr>
        </a:p>
      </dgm:t>
    </dgm:pt>
    <dgm:pt modelId="{60D8E266-4063-534D-B15C-D4F30A1CA81B}" type="par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F9E29517-73DB-0D46-8FC1-E40E82D12C53}" type="sib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093B38EA-9EA1-F54A-8C21-B8F6DEA65218}">
      <dgm:prSet custT="1"/>
      <dgm:spPr/>
      <dgm:t>
        <a:bodyPr/>
        <a:lstStyle/>
        <a:p>
          <a:r>
            <a:rPr lang="de-DE" sz="1800" b="1" dirty="0">
              <a:latin typeface="Calibri" panose="020F0502020204030204" pitchFamily="34" charset="0"/>
              <a:cs typeface="Calibri" panose="020F0502020204030204" pitchFamily="34" charset="0"/>
            </a:rPr>
            <a:t>Sprintplanungen </a:t>
          </a:r>
          <a:r>
            <a:rPr lang="de-DE" sz="1800" b="0" dirty="0">
              <a:latin typeface="Calibri" panose="020F0502020204030204" pitchFamily="34" charset="0"/>
              <a:cs typeface="Calibri" panose="020F0502020204030204" pitchFamily="34" charset="0"/>
            </a:rPr>
            <a:t>in den Schulteams ermöglichen im iterativen Prozess überschaubare, angepasste und individualisierte Arbeitspakete und strukturieren so die Arbeit in der Zeit zwischen den Netzwerktreffen.</a:t>
          </a:r>
          <a:endParaRPr lang="de-DE" sz="1800" dirty="0">
            <a:latin typeface="Calibri" panose="020F0502020204030204" pitchFamily="34" charset="0"/>
            <a:cs typeface="Calibri" panose="020F0502020204030204" pitchFamily="34" charset="0"/>
          </a:endParaRPr>
        </a:p>
      </dgm:t>
    </dgm:pt>
    <dgm:pt modelId="{497AF538-73A1-9645-8352-B5E7AC12552D}" type="parTrans" cxnId="{0198CF93-2985-DC4B-A182-7C92018BA2AD}">
      <dgm:prSet/>
      <dgm:spPr/>
      <dgm:t>
        <a:bodyPr/>
        <a:lstStyle/>
        <a:p>
          <a:endParaRPr lang="de-DE" sz="1800">
            <a:latin typeface="Calibri" panose="020F0502020204030204" pitchFamily="34" charset="0"/>
            <a:cs typeface="Calibri" panose="020F0502020204030204" pitchFamily="34" charset="0"/>
          </a:endParaRPr>
        </a:p>
      </dgm:t>
    </dgm:pt>
    <dgm:pt modelId="{C317B945-9A6E-E443-9E79-11522756D86C}" type="sibTrans" cxnId="{0198CF93-2985-DC4B-A182-7C92018BA2AD}">
      <dgm:prSet/>
      <dgm:spPr/>
      <dgm:t>
        <a:bodyPr/>
        <a:lstStyle/>
        <a:p>
          <a:endParaRPr lang="de-DE" sz="1800">
            <a:latin typeface="Calibri" panose="020F0502020204030204" pitchFamily="34" charset="0"/>
            <a:cs typeface="Calibri" panose="020F0502020204030204" pitchFamily="34" charset="0"/>
          </a:endParaRPr>
        </a:p>
      </dgm:t>
    </dgm:pt>
    <dgm:pt modelId="{44670A80-E877-9642-8AD1-26689D89E8A0}">
      <dgm:prSet custT="1"/>
      <dgm:spPr/>
      <dgm:t>
        <a:bodyPr/>
        <a:lstStyle/>
        <a:p>
          <a:r>
            <a:rPr lang="de-DE" sz="1800" b="0" dirty="0">
              <a:latin typeface="Calibri" panose="020F0502020204030204" pitchFamily="34" charset="0"/>
              <a:cs typeface="Calibri" panose="020F0502020204030204" pitchFamily="34" charset="0"/>
            </a:rPr>
            <a:t>Rückkopplungen mit den </a:t>
          </a:r>
          <a:r>
            <a:rPr lang="de-DE" sz="1800" b="1" dirty="0">
              <a:latin typeface="Calibri" panose="020F0502020204030204" pitchFamily="34" charset="0"/>
              <a:cs typeface="Calibri" panose="020F0502020204030204" pitchFamily="34" charset="0"/>
            </a:rPr>
            <a:t>„</a:t>
          </a:r>
          <a:r>
            <a:rPr lang="de-DE" sz="1800" b="1" dirty="0" err="1">
              <a:latin typeface="Calibri" panose="020F0502020204030204" pitchFamily="34" charset="0"/>
              <a:cs typeface="Calibri" panose="020F0502020204030204" pitchFamily="34" charset="0"/>
            </a:rPr>
            <a:t>Product</a:t>
          </a:r>
          <a:r>
            <a:rPr lang="de-DE" sz="1800" b="1" dirty="0">
              <a:latin typeface="Calibri" panose="020F0502020204030204" pitchFamily="34" charset="0"/>
              <a:cs typeface="Calibri" panose="020F0502020204030204" pitchFamily="34" charset="0"/>
            </a:rPr>
            <a:t> </a:t>
          </a:r>
          <a:r>
            <a:rPr lang="de-DE" sz="1800" b="1" dirty="0" err="1">
              <a:latin typeface="Calibri" panose="020F0502020204030204" pitchFamily="34" charset="0"/>
              <a:cs typeface="Calibri" panose="020F0502020204030204" pitchFamily="34" charset="0"/>
            </a:rPr>
            <a:t>Ownern</a:t>
          </a:r>
          <a:r>
            <a:rPr lang="de-DE" sz="1800" b="1" dirty="0">
              <a:latin typeface="Calibri" panose="020F0502020204030204" pitchFamily="34" charset="0"/>
              <a:cs typeface="Calibri" panose="020F0502020204030204" pitchFamily="34" charset="0"/>
            </a:rPr>
            <a:t>“ </a:t>
          </a:r>
          <a:r>
            <a:rPr lang="de-DE" sz="1800" b="0" dirty="0">
              <a:latin typeface="Calibri" panose="020F0502020204030204" pitchFamily="34" charset="0"/>
              <a:cs typeface="Calibri" panose="020F0502020204030204" pitchFamily="34" charset="0"/>
            </a:rPr>
            <a:t>(spezifischer Personenkreis der Schule, für die das Entwicklungsvorhaben gestaltet </a:t>
          </a:r>
          <a:r>
            <a:rPr lang="de-DE" sz="1800" b="0" dirty="0" smtClean="0">
              <a:latin typeface="Calibri" panose="020F0502020204030204" pitchFamily="34" charset="0"/>
              <a:cs typeface="Calibri" panose="020F0502020204030204" pitchFamily="34" charset="0"/>
            </a:rPr>
            <a:t>wird, </a:t>
          </a:r>
          <a:r>
            <a:rPr lang="de-DE" sz="1800" b="0" dirty="0">
              <a:latin typeface="Calibri" panose="020F0502020204030204" pitchFamily="34" charset="0"/>
              <a:cs typeface="Calibri" panose="020F0502020204030204" pitchFamily="34" charset="0"/>
            </a:rPr>
            <a:t>und ggf. die Projektverantwortlichen, </a:t>
          </a:r>
          <a:r>
            <a:rPr lang="de-DE" sz="1800" b="0" dirty="0" smtClean="0">
              <a:latin typeface="Calibri" panose="020F0502020204030204" pitchFamily="34" charset="0"/>
              <a:cs typeface="Calibri" panose="020F0502020204030204" pitchFamily="34" charset="0"/>
            </a:rPr>
            <a:t>die </a:t>
          </a:r>
          <a:r>
            <a:rPr lang="de-DE" sz="1800" b="0" dirty="0">
              <a:latin typeface="Calibri" panose="020F0502020204030204" pitchFamily="34" charset="0"/>
              <a:cs typeface="Calibri" panose="020F0502020204030204" pitchFamily="34" charset="0"/>
            </a:rPr>
            <a:t>die Ressourcen zur Verfügung stellen und übergeordnete Ziele vorgeben) geben im Arbeitsprozess Feedback und vermitteln Sicherheit über den „richtigen“ Weg.</a:t>
          </a:r>
          <a:endParaRPr lang="de-DE" sz="1800" dirty="0">
            <a:latin typeface="Calibri" panose="020F0502020204030204" pitchFamily="34" charset="0"/>
            <a:cs typeface="Calibri" panose="020F0502020204030204" pitchFamily="34" charset="0"/>
          </a:endParaRPr>
        </a:p>
      </dgm:t>
    </dgm:pt>
    <dgm:pt modelId="{CF7DABBE-F34E-434F-A075-42B5E3896CD2}" type="par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4B0FD8B3-078C-8043-B9F1-018F2322F754}" type="sib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5251E1FA-04D0-0240-9873-2C29D696EBD7}">
      <dgm:prSet custT="1"/>
      <dgm:spPr/>
      <dgm:t>
        <a:bodyPr/>
        <a:lstStyle/>
        <a:p>
          <a:r>
            <a:rPr lang="de-DE" sz="1800" b="0" dirty="0">
              <a:latin typeface="Calibri" panose="020F0502020204030204" pitchFamily="34" charset="0"/>
              <a:cs typeface="Calibri" panose="020F0502020204030204" pitchFamily="34" charset="0"/>
            </a:rPr>
            <a:t>Die Teams identifizieren in ihren Sprintplanungen notwendige Bedarfe, Ressourcen, Materialien für die Weiterarbeit und geben diese an die </a:t>
          </a:r>
          <a:r>
            <a:rPr lang="de-DE" sz="1800" b="1" dirty="0">
              <a:latin typeface="Calibri" panose="020F0502020204030204" pitchFamily="34" charset="0"/>
              <a:cs typeface="Calibri" panose="020F0502020204030204" pitchFamily="34" charset="0"/>
            </a:rPr>
            <a:t>„</a:t>
          </a:r>
          <a:r>
            <a:rPr lang="de-DE" sz="1800" b="1" dirty="0" err="1">
              <a:latin typeface="Calibri" panose="020F0502020204030204" pitchFamily="34" charset="0"/>
              <a:cs typeface="Calibri" panose="020F0502020204030204" pitchFamily="34" charset="0"/>
            </a:rPr>
            <a:t>Scrum</a:t>
          </a:r>
          <a:r>
            <a:rPr lang="de-DE" sz="1800" b="1" dirty="0">
              <a:latin typeface="Calibri" panose="020F0502020204030204" pitchFamily="34" charset="0"/>
              <a:cs typeface="Calibri" panose="020F0502020204030204" pitchFamily="34" charset="0"/>
            </a:rPr>
            <a:t> Master“ </a:t>
          </a:r>
          <a:r>
            <a:rPr lang="de-DE" sz="1800" b="0" dirty="0">
              <a:latin typeface="Calibri" panose="020F0502020204030204" pitchFamily="34" charset="0"/>
              <a:cs typeface="Calibri" panose="020F0502020204030204" pitchFamily="34" charset="0"/>
            </a:rPr>
            <a:t>(Netzwerkmoderierende) weiter. </a:t>
          </a:r>
          <a:endParaRPr lang="de-DE" sz="1800" dirty="0">
            <a:latin typeface="Calibri" panose="020F0502020204030204" pitchFamily="34" charset="0"/>
            <a:cs typeface="Calibri" panose="020F0502020204030204" pitchFamily="34" charset="0"/>
          </a:endParaRPr>
        </a:p>
      </dgm:t>
    </dgm:pt>
    <dgm:pt modelId="{59511396-CC8B-A140-A510-C4AB5438C996}" type="par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B463C8A-1780-BC4C-A2D0-E0EBBBA9559D}" type="sib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265144C-0076-6B4A-B8B3-0F4BC2A08924}" type="pres">
      <dgm:prSet presAssocID="{FC6956F3-784C-F54E-A00B-73B0D9792522}" presName="vert0" presStyleCnt="0">
        <dgm:presLayoutVars>
          <dgm:dir/>
          <dgm:animOne val="branch"/>
          <dgm:animLvl val="lvl"/>
        </dgm:presLayoutVars>
      </dgm:prSet>
      <dgm:spPr/>
      <dgm:t>
        <a:bodyPr/>
        <a:lstStyle/>
        <a:p>
          <a:endParaRPr lang="de-DE"/>
        </a:p>
      </dgm:t>
    </dgm:pt>
    <dgm:pt modelId="{79F325E8-6FFC-8B48-A7E1-5DB97F5D5E8C}" type="pres">
      <dgm:prSet presAssocID="{AEE75225-97F5-E44D-A19B-8D1BA872C27C}" presName="thickLine" presStyleLbl="alignNode1" presStyleIdx="0" presStyleCnt="1"/>
      <dgm:spPr/>
    </dgm:pt>
    <dgm:pt modelId="{CE1EFAE5-3338-614F-ADB9-81AAAD962448}" type="pres">
      <dgm:prSet presAssocID="{AEE75225-97F5-E44D-A19B-8D1BA872C27C}" presName="horz1" presStyleCnt="0"/>
      <dgm:spPr/>
    </dgm:pt>
    <dgm:pt modelId="{0C57C802-0263-5247-A8A2-158763F0434D}" type="pres">
      <dgm:prSet presAssocID="{AEE75225-97F5-E44D-A19B-8D1BA872C27C}" presName="tx1" presStyleLbl="revTx" presStyleIdx="0" presStyleCnt="5" custScaleX="103191"/>
      <dgm:spPr/>
      <dgm:t>
        <a:bodyPr/>
        <a:lstStyle/>
        <a:p>
          <a:endParaRPr lang="de-DE"/>
        </a:p>
      </dgm:t>
    </dgm:pt>
    <dgm:pt modelId="{3DFBCB29-9C94-F748-B235-80976B6220BD}" type="pres">
      <dgm:prSet presAssocID="{AEE75225-97F5-E44D-A19B-8D1BA872C27C}" presName="vert1" presStyleCnt="0"/>
      <dgm:spPr/>
    </dgm:pt>
    <dgm:pt modelId="{C320E640-2647-A643-A5ED-E6C604ABA865}" type="pres">
      <dgm:prSet presAssocID="{9F44D7D8-BAF4-5441-9E99-901EC6043A29}" presName="vertSpace2a" presStyleCnt="0"/>
      <dgm:spPr/>
    </dgm:pt>
    <dgm:pt modelId="{7B95FBCE-0FFF-464D-848B-97D71CC25D58}" type="pres">
      <dgm:prSet presAssocID="{9F44D7D8-BAF4-5441-9E99-901EC6043A29}" presName="horz2" presStyleCnt="0"/>
      <dgm:spPr/>
    </dgm:pt>
    <dgm:pt modelId="{EC55B492-1EAF-7E47-B5F2-F7586D80307F}" type="pres">
      <dgm:prSet presAssocID="{9F44D7D8-BAF4-5441-9E99-901EC6043A29}" presName="horzSpace2" presStyleCnt="0"/>
      <dgm:spPr/>
    </dgm:pt>
    <dgm:pt modelId="{A319ABDA-8B0E-074D-A474-2B883CC9682A}" type="pres">
      <dgm:prSet presAssocID="{9F44D7D8-BAF4-5441-9E99-901EC6043A29}" presName="tx2" presStyleLbl="revTx" presStyleIdx="1" presStyleCnt="5"/>
      <dgm:spPr/>
      <dgm:t>
        <a:bodyPr/>
        <a:lstStyle/>
        <a:p>
          <a:endParaRPr lang="de-DE"/>
        </a:p>
      </dgm:t>
    </dgm:pt>
    <dgm:pt modelId="{50E6B3CB-5838-5D4B-AAD6-C45103D4D219}" type="pres">
      <dgm:prSet presAssocID="{9F44D7D8-BAF4-5441-9E99-901EC6043A29}" presName="vert2" presStyleCnt="0"/>
      <dgm:spPr/>
    </dgm:pt>
    <dgm:pt modelId="{EE42FDD1-9D8A-4740-8F7B-45F113B2AB97}" type="pres">
      <dgm:prSet presAssocID="{9F44D7D8-BAF4-5441-9E99-901EC6043A29}" presName="thinLine2b" presStyleLbl="callout" presStyleIdx="0" presStyleCnt="4"/>
      <dgm:spPr/>
    </dgm:pt>
    <dgm:pt modelId="{4B2EE2F7-229A-E646-A4E0-3043406F88BB}" type="pres">
      <dgm:prSet presAssocID="{9F44D7D8-BAF4-5441-9E99-901EC6043A29}" presName="vertSpace2b" presStyleCnt="0"/>
      <dgm:spPr/>
    </dgm:pt>
    <dgm:pt modelId="{4704C436-3BF1-AB43-823C-9785F4A5033F}" type="pres">
      <dgm:prSet presAssocID="{093B38EA-9EA1-F54A-8C21-B8F6DEA65218}" presName="horz2" presStyleCnt="0"/>
      <dgm:spPr/>
    </dgm:pt>
    <dgm:pt modelId="{CB2FFE57-E2C9-E344-8508-86D4362252D0}" type="pres">
      <dgm:prSet presAssocID="{093B38EA-9EA1-F54A-8C21-B8F6DEA65218}" presName="horzSpace2" presStyleCnt="0"/>
      <dgm:spPr/>
    </dgm:pt>
    <dgm:pt modelId="{F720DDBE-F3B1-674F-BCEF-22EF0619D751}" type="pres">
      <dgm:prSet presAssocID="{093B38EA-9EA1-F54A-8C21-B8F6DEA65218}" presName="tx2" presStyleLbl="revTx" presStyleIdx="2" presStyleCnt="5"/>
      <dgm:spPr/>
      <dgm:t>
        <a:bodyPr/>
        <a:lstStyle/>
        <a:p>
          <a:endParaRPr lang="de-DE"/>
        </a:p>
      </dgm:t>
    </dgm:pt>
    <dgm:pt modelId="{A58363DD-4A7C-8A45-ACF6-F9696C81A414}" type="pres">
      <dgm:prSet presAssocID="{093B38EA-9EA1-F54A-8C21-B8F6DEA65218}" presName="vert2" presStyleCnt="0"/>
      <dgm:spPr/>
    </dgm:pt>
    <dgm:pt modelId="{F31C1BF5-4692-2743-84FE-DBF8B6A6747D}" type="pres">
      <dgm:prSet presAssocID="{093B38EA-9EA1-F54A-8C21-B8F6DEA65218}" presName="thinLine2b" presStyleLbl="callout" presStyleIdx="1" presStyleCnt="4"/>
      <dgm:spPr/>
    </dgm:pt>
    <dgm:pt modelId="{B4D02487-7FC0-D44E-8B39-49132BCC9692}" type="pres">
      <dgm:prSet presAssocID="{093B38EA-9EA1-F54A-8C21-B8F6DEA65218}" presName="vertSpace2b" presStyleCnt="0"/>
      <dgm:spPr/>
    </dgm:pt>
    <dgm:pt modelId="{B8616494-8E69-BE48-B426-87E7CCB1F69D}" type="pres">
      <dgm:prSet presAssocID="{44670A80-E877-9642-8AD1-26689D89E8A0}" presName="horz2" presStyleCnt="0"/>
      <dgm:spPr/>
    </dgm:pt>
    <dgm:pt modelId="{54425171-68BB-3B46-BB19-4AAA8F73CE1C}" type="pres">
      <dgm:prSet presAssocID="{44670A80-E877-9642-8AD1-26689D89E8A0}" presName="horzSpace2" presStyleCnt="0"/>
      <dgm:spPr/>
    </dgm:pt>
    <dgm:pt modelId="{2442EE7C-1B76-F247-8675-29DC3E74BF9E}" type="pres">
      <dgm:prSet presAssocID="{44670A80-E877-9642-8AD1-26689D89E8A0}" presName="tx2" presStyleLbl="revTx" presStyleIdx="3" presStyleCnt="5" custScaleY="121333"/>
      <dgm:spPr/>
      <dgm:t>
        <a:bodyPr/>
        <a:lstStyle/>
        <a:p>
          <a:endParaRPr lang="de-DE"/>
        </a:p>
      </dgm:t>
    </dgm:pt>
    <dgm:pt modelId="{E9A9BB96-A672-894A-88C4-674C41ADB3CD}" type="pres">
      <dgm:prSet presAssocID="{44670A80-E877-9642-8AD1-26689D89E8A0}" presName="vert2" presStyleCnt="0"/>
      <dgm:spPr/>
    </dgm:pt>
    <dgm:pt modelId="{C8212D5E-24B9-8440-A054-1BD2552EF53F}" type="pres">
      <dgm:prSet presAssocID="{44670A80-E877-9642-8AD1-26689D89E8A0}" presName="thinLine2b" presStyleLbl="callout" presStyleIdx="2" presStyleCnt="4"/>
      <dgm:spPr/>
    </dgm:pt>
    <dgm:pt modelId="{FAA87DB2-31DB-CF4E-BBA8-CBCE11CC5396}" type="pres">
      <dgm:prSet presAssocID="{44670A80-E877-9642-8AD1-26689D89E8A0}" presName="vertSpace2b" presStyleCnt="0"/>
      <dgm:spPr/>
    </dgm:pt>
    <dgm:pt modelId="{1873E8EA-48A5-4841-A69F-2AE159DB2037}" type="pres">
      <dgm:prSet presAssocID="{5251E1FA-04D0-0240-9873-2C29D696EBD7}" presName="horz2" presStyleCnt="0"/>
      <dgm:spPr/>
    </dgm:pt>
    <dgm:pt modelId="{AE4E54F5-FF42-5140-95F3-B6B59FE9270A}" type="pres">
      <dgm:prSet presAssocID="{5251E1FA-04D0-0240-9873-2C29D696EBD7}" presName="horzSpace2" presStyleCnt="0"/>
      <dgm:spPr/>
    </dgm:pt>
    <dgm:pt modelId="{7A671F7B-E824-A24A-BB24-135FA0898BB2}" type="pres">
      <dgm:prSet presAssocID="{5251E1FA-04D0-0240-9873-2C29D696EBD7}" presName="tx2" presStyleLbl="revTx" presStyleIdx="4" presStyleCnt="5" custScaleY="86609"/>
      <dgm:spPr/>
      <dgm:t>
        <a:bodyPr/>
        <a:lstStyle/>
        <a:p>
          <a:endParaRPr lang="de-DE"/>
        </a:p>
      </dgm:t>
    </dgm:pt>
    <dgm:pt modelId="{53912489-9FAA-8047-B1DA-445140607A19}" type="pres">
      <dgm:prSet presAssocID="{5251E1FA-04D0-0240-9873-2C29D696EBD7}" presName="vert2" presStyleCnt="0"/>
      <dgm:spPr/>
    </dgm:pt>
    <dgm:pt modelId="{B5443A43-F60C-8F48-9917-42E522AFB892}" type="pres">
      <dgm:prSet presAssocID="{5251E1FA-04D0-0240-9873-2C29D696EBD7}" presName="thinLine2b" presStyleLbl="callout" presStyleIdx="3" presStyleCnt="4"/>
      <dgm:spPr/>
    </dgm:pt>
    <dgm:pt modelId="{25E81695-A9B7-F540-AB9F-C69F1763508A}" type="pres">
      <dgm:prSet presAssocID="{5251E1FA-04D0-0240-9873-2C29D696EBD7}" presName="vertSpace2b" presStyleCnt="0"/>
      <dgm:spPr/>
    </dgm:pt>
  </dgm:ptLst>
  <dgm:cxnLst>
    <dgm:cxn modelId="{FD560511-6E65-5A42-8624-6B75E5A05383}" srcId="{AEE75225-97F5-E44D-A19B-8D1BA872C27C}" destId="{5251E1FA-04D0-0240-9873-2C29D696EBD7}" srcOrd="3" destOrd="0" parTransId="{59511396-CC8B-A140-A510-C4AB5438C996}" sibTransId="{4B463C8A-1780-BC4C-A2D0-E0EBBBA9559D}"/>
    <dgm:cxn modelId="{B22B891C-75BD-AF40-B79A-3EBB0298D91C}" type="presOf" srcId="{5251E1FA-04D0-0240-9873-2C29D696EBD7}" destId="{7A671F7B-E824-A24A-BB24-135FA0898BB2}" srcOrd="0" destOrd="0" presId="urn:microsoft.com/office/officeart/2008/layout/LinedList"/>
    <dgm:cxn modelId="{B5E3710D-A5E6-2948-A485-AEDC4D65473C}" type="presOf" srcId="{AEE75225-97F5-E44D-A19B-8D1BA872C27C}" destId="{0C57C802-0263-5247-A8A2-158763F0434D}" srcOrd="0" destOrd="0" presId="urn:microsoft.com/office/officeart/2008/layout/LinedList"/>
    <dgm:cxn modelId="{75E9067B-C00C-E84B-8F6D-7D1BACEEC54D}" srcId="{AEE75225-97F5-E44D-A19B-8D1BA872C27C}" destId="{44670A80-E877-9642-8AD1-26689D89E8A0}" srcOrd="2" destOrd="0" parTransId="{CF7DABBE-F34E-434F-A075-42B5E3896CD2}" sibTransId="{4B0FD8B3-078C-8043-B9F1-018F2322F754}"/>
    <dgm:cxn modelId="{B5CA5EA5-911C-5940-9D28-C6369712547E}" srcId="{AEE75225-97F5-E44D-A19B-8D1BA872C27C}" destId="{9F44D7D8-BAF4-5441-9E99-901EC6043A29}" srcOrd="0" destOrd="0" parTransId="{60D8E266-4063-534D-B15C-D4F30A1CA81B}" sibTransId="{F9E29517-73DB-0D46-8FC1-E40E82D12C53}"/>
    <dgm:cxn modelId="{9478BA1B-598B-5C4B-91FC-22AE432AA99E}" srcId="{FC6956F3-784C-F54E-A00B-73B0D9792522}" destId="{AEE75225-97F5-E44D-A19B-8D1BA872C27C}" srcOrd="0" destOrd="0" parTransId="{85E34FAE-2690-6F44-9EB9-4C64C349E3AD}" sibTransId="{D67C87F3-1AB4-6C48-A05A-EE770FBDC8C8}"/>
    <dgm:cxn modelId="{0198CF93-2985-DC4B-A182-7C92018BA2AD}" srcId="{AEE75225-97F5-E44D-A19B-8D1BA872C27C}" destId="{093B38EA-9EA1-F54A-8C21-B8F6DEA65218}" srcOrd="1" destOrd="0" parTransId="{497AF538-73A1-9645-8352-B5E7AC12552D}" sibTransId="{C317B945-9A6E-E443-9E79-11522756D86C}"/>
    <dgm:cxn modelId="{A552BA42-10A3-EE4A-889D-D0BAD00D43C7}" type="presOf" srcId="{FC6956F3-784C-F54E-A00B-73B0D9792522}" destId="{4265144C-0076-6B4A-B8B3-0F4BC2A08924}" srcOrd="0" destOrd="0" presId="urn:microsoft.com/office/officeart/2008/layout/LinedList"/>
    <dgm:cxn modelId="{6CEAA800-9E03-E145-8439-31E61FEE0204}" type="presOf" srcId="{9F44D7D8-BAF4-5441-9E99-901EC6043A29}" destId="{A319ABDA-8B0E-074D-A474-2B883CC9682A}" srcOrd="0" destOrd="0" presId="urn:microsoft.com/office/officeart/2008/layout/LinedList"/>
    <dgm:cxn modelId="{438BBC32-DD80-A341-9C6C-A86007CB1864}" type="presOf" srcId="{44670A80-E877-9642-8AD1-26689D89E8A0}" destId="{2442EE7C-1B76-F247-8675-29DC3E74BF9E}" srcOrd="0" destOrd="0" presId="urn:microsoft.com/office/officeart/2008/layout/LinedList"/>
    <dgm:cxn modelId="{0BEEA81E-ABF1-6141-AA50-BD6120948828}" type="presOf" srcId="{093B38EA-9EA1-F54A-8C21-B8F6DEA65218}" destId="{F720DDBE-F3B1-674F-BCEF-22EF0619D751}" srcOrd="0" destOrd="0" presId="urn:microsoft.com/office/officeart/2008/layout/LinedList"/>
    <dgm:cxn modelId="{E1447F22-3494-3549-B131-07593140CC17}" type="presParOf" srcId="{4265144C-0076-6B4A-B8B3-0F4BC2A08924}" destId="{79F325E8-6FFC-8B48-A7E1-5DB97F5D5E8C}" srcOrd="0" destOrd="0" presId="urn:microsoft.com/office/officeart/2008/layout/LinedList"/>
    <dgm:cxn modelId="{8A93D722-C1F6-964F-A28A-648BF38CA978}" type="presParOf" srcId="{4265144C-0076-6B4A-B8B3-0F4BC2A08924}" destId="{CE1EFAE5-3338-614F-ADB9-81AAAD962448}" srcOrd="1" destOrd="0" presId="urn:microsoft.com/office/officeart/2008/layout/LinedList"/>
    <dgm:cxn modelId="{BF120265-3DBD-3A4A-B57D-AC4AEBB0BF16}" type="presParOf" srcId="{CE1EFAE5-3338-614F-ADB9-81AAAD962448}" destId="{0C57C802-0263-5247-A8A2-158763F0434D}" srcOrd="0" destOrd="0" presId="urn:microsoft.com/office/officeart/2008/layout/LinedList"/>
    <dgm:cxn modelId="{83A3E175-30B6-4146-A525-D185D3BE8E41}" type="presParOf" srcId="{CE1EFAE5-3338-614F-ADB9-81AAAD962448}" destId="{3DFBCB29-9C94-F748-B235-80976B6220BD}" srcOrd="1" destOrd="0" presId="urn:microsoft.com/office/officeart/2008/layout/LinedList"/>
    <dgm:cxn modelId="{CA703FFA-FAE9-EE4B-B789-1DE48E88DF3E}" type="presParOf" srcId="{3DFBCB29-9C94-F748-B235-80976B6220BD}" destId="{C320E640-2647-A643-A5ED-E6C604ABA865}" srcOrd="0" destOrd="0" presId="urn:microsoft.com/office/officeart/2008/layout/LinedList"/>
    <dgm:cxn modelId="{86238EB7-F47B-D443-95A8-07BEB5901EB9}" type="presParOf" srcId="{3DFBCB29-9C94-F748-B235-80976B6220BD}" destId="{7B95FBCE-0FFF-464D-848B-97D71CC25D58}" srcOrd="1" destOrd="0" presId="urn:microsoft.com/office/officeart/2008/layout/LinedList"/>
    <dgm:cxn modelId="{69CE8BEC-A4E9-9E4C-A689-243DCBDDD27D}" type="presParOf" srcId="{7B95FBCE-0FFF-464D-848B-97D71CC25D58}" destId="{EC55B492-1EAF-7E47-B5F2-F7586D80307F}" srcOrd="0" destOrd="0" presId="urn:microsoft.com/office/officeart/2008/layout/LinedList"/>
    <dgm:cxn modelId="{C8B71D91-667E-2949-B548-BC98F87A9424}" type="presParOf" srcId="{7B95FBCE-0FFF-464D-848B-97D71CC25D58}" destId="{A319ABDA-8B0E-074D-A474-2B883CC9682A}" srcOrd="1" destOrd="0" presId="urn:microsoft.com/office/officeart/2008/layout/LinedList"/>
    <dgm:cxn modelId="{8FB7E463-2A98-2E43-BA45-F55CBCDF4FED}" type="presParOf" srcId="{7B95FBCE-0FFF-464D-848B-97D71CC25D58}" destId="{50E6B3CB-5838-5D4B-AAD6-C45103D4D219}" srcOrd="2" destOrd="0" presId="urn:microsoft.com/office/officeart/2008/layout/LinedList"/>
    <dgm:cxn modelId="{3AD9CB52-BB07-FE4B-BB5F-0A3A02088AEC}" type="presParOf" srcId="{3DFBCB29-9C94-F748-B235-80976B6220BD}" destId="{EE42FDD1-9D8A-4740-8F7B-45F113B2AB97}" srcOrd="2" destOrd="0" presId="urn:microsoft.com/office/officeart/2008/layout/LinedList"/>
    <dgm:cxn modelId="{3A00E86A-1E49-5B45-AB4B-E88325F95539}" type="presParOf" srcId="{3DFBCB29-9C94-F748-B235-80976B6220BD}" destId="{4B2EE2F7-229A-E646-A4E0-3043406F88BB}" srcOrd="3" destOrd="0" presId="urn:microsoft.com/office/officeart/2008/layout/LinedList"/>
    <dgm:cxn modelId="{3D060476-D583-B941-8273-57292B850227}" type="presParOf" srcId="{3DFBCB29-9C94-F748-B235-80976B6220BD}" destId="{4704C436-3BF1-AB43-823C-9785F4A5033F}" srcOrd="4" destOrd="0" presId="urn:microsoft.com/office/officeart/2008/layout/LinedList"/>
    <dgm:cxn modelId="{46E40B85-8DA4-C344-ABFD-E16EBA27E019}" type="presParOf" srcId="{4704C436-3BF1-AB43-823C-9785F4A5033F}" destId="{CB2FFE57-E2C9-E344-8508-86D4362252D0}" srcOrd="0" destOrd="0" presId="urn:microsoft.com/office/officeart/2008/layout/LinedList"/>
    <dgm:cxn modelId="{48023601-16FB-2E44-A802-6BC227DA55A9}" type="presParOf" srcId="{4704C436-3BF1-AB43-823C-9785F4A5033F}" destId="{F720DDBE-F3B1-674F-BCEF-22EF0619D751}" srcOrd="1" destOrd="0" presId="urn:microsoft.com/office/officeart/2008/layout/LinedList"/>
    <dgm:cxn modelId="{CAD60D64-8353-F740-8429-BCBE36B5B803}" type="presParOf" srcId="{4704C436-3BF1-AB43-823C-9785F4A5033F}" destId="{A58363DD-4A7C-8A45-ACF6-F9696C81A414}" srcOrd="2" destOrd="0" presId="urn:microsoft.com/office/officeart/2008/layout/LinedList"/>
    <dgm:cxn modelId="{3C44969B-E4AA-0A45-B301-37474E68F9C8}" type="presParOf" srcId="{3DFBCB29-9C94-F748-B235-80976B6220BD}" destId="{F31C1BF5-4692-2743-84FE-DBF8B6A6747D}" srcOrd="5" destOrd="0" presId="urn:microsoft.com/office/officeart/2008/layout/LinedList"/>
    <dgm:cxn modelId="{52C31E59-4058-604B-B9D4-2CF77A8E18E4}" type="presParOf" srcId="{3DFBCB29-9C94-F748-B235-80976B6220BD}" destId="{B4D02487-7FC0-D44E-8B39-49132BCC9692}" srcOrd="6" destOrd="0" presId="urn:microsoft.com/office/officeart/2008/layout/LinedList"/>
    <dgm:cxn modelId="{5EA86016-21E6-3D41-B822-F2E4A8E67E56}" type="presParOf" srcId="{3DFBCB29-9C94-F748-B235-80976B6220BD}" destId="{B8616494-8E69-BE48-B426-87E7CCB1F69D}" srcOrd="7" destOrd="0" presId="urn:microsoft.com/office/officeart/2008/layout/LinedList"/>
    <dgm:cxn modelId="{78B9478F-0E37-6743-A4E5-057FB219A78B}" type="presParOf" srcId="{B8616494-8E69-BE48-B426-87E7CCB1F69D}" destId="{54425171-68BB-3B46-BB19-4AAA8F73CE1C}" srcOrd="0" destOrd="0" presId="urn:microsoft.com/office/officeart/2008/layout/LinedList"/>
    <dgm:cxn modelId="{CF7420DD-5868-3E49-AF45-E20A561809BB}" type="presParOf" srcId="{B8616494-8E69-BE48-B426-87E7CCB1F69D}" destId="{2442EE7C-1B76-F247-8675-29DC3E74BF9E}" srcOrd="1" destOrd="0" presId="urn:microsoft.com/office/officeart/2008/layout/LinedList"/>
    <dgm:cxn modelId="{F2801640-1556-8546-A683-04490A132A06}" type="presParOf" srcId="{B8616494-8E69-BE48-B426-87E7CCB1F69D}" destId="{E9A9BB96-A672-894A-88C4-674C41ADB3CD}" srcOrd="2" destOrd="0" presId="urn:microsoft.com/office/officeart/2008/layout/LinedList"/>
    <dgm:cxn modelId="{D6568C94-E542-EF4E-BACB-4766CA6BE6FB}" type="presParOf" srcId="{3DFBCB29-9C94-F748-B235-80976B6220BD}" destId="{C8212D5E-24B9-8440-A054-1BD2552EF53F}" srcOrd="8" destOrd="0" presId="urn:microsoft.com/office/officeart/2008/layout/LinedList"/>
    <dgm:cxn modelId="{AEDC3FEA-FB37-A746-BB77-E9833EC03AC9}" type="presParOf" srcId="{3DFBCB29-9C94-F748-B235-80976B6220BD}" destId="{FAA87DB2-31DB-CF4E-BBA8-CBCE11CC5396}" srcOrd="9" destOrd="0" presId="urn:microsoft.com/office/officeart/2008/layout/LinedList"/>
    <dgm:cxn modelId="{5B0694EA-7293-7C47-9B60-8D756FDEB83D}" type="presParOf" srcId="{3DFBCB29-9C94-F748-B235-80976B6220BD}" destId="{1873E8EA-48A5-4841-A69F-2AE159DB2037}" srcOrd="10" destOrd="0" presId="urn:microsoft.com/office/officeart/2008/layout/LinedList"/>
    <dgm:cxn modelId="{29C857B2-784C-0940-8AAD-173832BB60E3}" type="presParOf" srcId="{1873E8EA-48A5-4841-A69F-2AE159DB2037}" destId="{AE4E54F5-FF42-5140-95F3-B6B59FE9270A}" srcOrd="0" destOrd="0" presId="urn:microsoft.com/office/officeart/2008/layout/LinedList"/>
    <dgm:cxn modelId="{3BE8B05C-226A-A048-8629-244797C14B4E}" type="presParOf" srcId="{1873E8EA-48A5-4841-A69F-2AE159DB2037}" destId="{7A671F7B-E824-A24A-BB24-135FA0898BB2}" srcOrd="1" destOrd="0" presId="urn:microsoft.com/office/officeart/2008/layout/LinedList"/>
    <dgm:cxn modelId="{521337F3-4448-F24B-BC10-F8495C22A567}" type="presParOf" srcId="{1873E8EA-48A5-4841-A69F-2AE159DB2037}" destId="{53912489-9FAA-8047-B1DA-445140607A19}" srcOrd="2" destOrd="0" presId="urn:microsoft.com/office/officeart/2008/layout/LinedList"/>
    <dgm:cxn modelId="{59AEA62C-C211-A841-B216-F086A7E8ACB8}" type="presParOf" srcId="{3DFBCB29-9C94-F748-B235-80976B6220BD}" destId="{B5443A43-F60C-8F48-9917-42E522AFB892}" srcOrd="11" destOrd="0" presId="urn:microsoft.com/office/officeart/2008/layout/LinedList"/>
    <dgm:cxn modelId="{B6E3F312-8D6D-3C44-9C99-175E617E2C7C}" type="presParOf" srcId="{3DFBCB29-9C94-F748-B235-80976B6220BD}" destId="{25E81695-A9B7-F540-AB9F-C69F1763508A}"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6956F3-784C-F54E-A00B-73B0D9792522}" type="doc">
      <dgm:prSet loTypeId="urn:microsoft.com/office/officeart/2008/layout/LinedList" loCatId="" qsTypeId="urn:microsoft.com/office/officeart/2005/8/quickstyle/3d2" qsCatId="3D" csTypeId="urn:microsoft.com/office/officeart/2005/8/colors/accent1_2" csCatId="accent1" phldr="1"/>
      <dgm:spPr/>
      <dgm:t>
        <a:bodyPr/>
        <a:lstStyle/>
        <a:p>
          <a:endParaRPr lang="de-DE"/>
        </a:p>
      </dgm:t>
    </dgm:pt>
    <dgm:pt modelId="{AEE75225-97F5-E44D-A19B-8D1BA872C27C}">
      <dgm:prSet custT="1"/>
      <dgm:spPr/>
      <dgm:t>
        <a:bodyPr/>
        <a:lstStyle/>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a:p>
          <a:pPr algn="ctr"/>
          <a:endParaRPr lang="de-DE" sz="1800" b="0" dirty="0" smtClean="0">
            <a:latin typeface="Calibri" panose="020F0502020204030204" pitchFamily="34" charset="0"/>
            <a:cs typeface="Calibri" panose="020F0502020204030204" pitchFamily="34" charset="0"/>
          </a:endParaRPr>
        </a:p>
      </dgm:t>
    </dgm:pt>
    <dgm:pt modelId="{85E34FAE-2690-6F44-9EB9-4C64C349E3AD}" type="par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D67C87F3-1AB4-6C48-A05A-EE770FBDC8C8}" type="sibTrans" cxnId="{9478BA1B-598B-5C4B-91FC-22AE432AA99E}">
      <dgm:prSet/>
      <dgm:spPr/>
      <dgm:t>
        <a:bodyPr/>
        <a:lstStyle/>
        <a:p>
          <a:endParaRPr lang="de-DE" sz="1800">
            <a:latin typeface="Calibri" panose="020F0502020204030204" pitchFamily="34" charset="0"/>
            <a:cs typeface="Calibri" panose="020F0502020204030204" pitchFamily="34" charset="0"/>
          </a:endParaRPr>
        </a:p>
      </dgm:t>
    </dgm:pt>
    <dgm:pt modelId="{9F44D7D8-BAF4-5441-9E99-901EC6043A29}">
      <dgm:prSet custT="1"/>
      <dgm:spPr/>
      <dgm:t>
        <a:bodyPr/>
        <a:lstStyle/>
        <a:p>
          <a:r>
            <a:rPr lang="de-DE" sz="1800" b="0" dirty="0" smtClean="0">
              <a:latin typeface="Calibri" panose="020F0502020204030204" pitchFamily="34" charset="0"/>
              <a:cs typeface="Calibri" panose="020F0502020204030204" pitchFamily="34" charset="0"/>
              <a:sym typeface="Symbol" panose="05050102010706020507" pitchFamily="18" charset="2"/>
            </a:rPr>
            <a:t> </a:t>
          </a:r>
          <a:r>
            <a:rPr lang="de-DE" sz="1800" b="0" dirty="0" smtClean="0">
              <a:latin typeface="Calibri" panose="020F0502020204030204" pitchFamily="34" charset="0"/>
              <a:cs typeface="Calibri" panose="020F0502020204030204" pitchFamily="34" charset="0"/>
            </a:rPr>
            <a:t>Vorgehen und Zwischenergebnisse kleinschrittig dokumentiert,</a:t>
          </a:r>
        </a:p>
      </dgm:t>
    </dgm:pt>
    <dgm:pt modelId="{60D8E266-4063-534D-B15C-D4F30A1CA81B}" type="par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F9E29517-73DB-0D46-8FC1-E40E82D12C53}" type="sibTrans" cxnId="{B5CA5EA5-911C-5940-9D28-C6369712547E}">
      <dgm:prSet/>
      <dgm:spPr/>
      <dgm:t>
        <a:bodyPr/>
        <a:lstStyle/>
        <a:p>
          <a:endParaRPr lang="de-DE" sz="1800">
            <a:latin typeface="Calibri" panose="020F0502020204030204" pitchFamily="34" charset="0"/>
            <a:cs typeface="Calibri" panose="020F0502020204030204" pitchFamily="34" charset="0"/>
          </a:endParaRPr>
        </a:p>
      </dgm:t>
    </dgm:pt>
    <dgm:pt modelId="{44670A80-E877-9642-8AD1-26689D89E8A0}">
      <dgm:prSet custT="1"/>
      <dgm:spPr/>
      <dgm:t>
        <a:bodyPr/>
        <a:lstStyle/>
        <a:p>
          <a:r>
            <a:rPr lang="de-DE" sz="1800" b="0" dirty="0" smtClean="0">
              <a:latin typeface="Calibri" panose="020F0502020204030204" pitchFamily="34" charset="0"/>
              <a:cs typeface="Calibri" panose="020F0502020204030204" pitchFamily="34" charset="0"/>
              <a:sym typeface="Symbol" panose="05050102010706020507" pitchFamily="18" charset="2"/>
            </a:rPr>
            <a:t> </a:t>
          </a:r>
          <a:r>
            <a:rPr lang="de-DE" sz="1800" b="0" dirty="0" smtClean="0">
              <a:latin typeface="Calibri" panose="020F0502020204030204" pitchFamily="34" charset="0"/>
              <a:cs typeface="Calibri" panose="020F0502020204030204" pitchFamily="34" charset="0"/>
            </a:rPr>
            <a:t>Begleitmaterialien innerhalb eines digitalen Boards verlinkt und schließlich</a:t>
          </a:r>
          <a:endParaRPr lang="de-DE" sz="1800" dirty="0">
            <a:latin typeface="Calibri" panose="020F0502020204030204" pitchFamily="34" charset="0"/>
            <a:cs typeface="Calibri" panose="020F0502020204030204" pitchFamily="34" charset="0"/>
          </a:endParaRPr>
        </a:p>
      </dgm:t>
    </dgm:pt>
    <dgm:pt modelId="{CF7DABBE-F34E-434F-A075-42B5E3896CD2}" type="par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4B0FD8B3-078C-8043-B9F1-018F2322F754}" type="sibTrans" cxnId="{75E9067B-C00C-E84B-8F6D-7D1BACEEC54D}">
      <dgm:prSet/>
      <dgm:spPr/>
      <dgm:t>
        <a:bodyPr/>
        <a:lstStyle/>
        <a:p>
          <a:endParaRPr lang="de-DE" sz="1800">
            <a:latin typeface="Calibri" panose="020F0502020204030204" pitchFamily="34" charset="0"/>
            <a:cs typeface="Calibri" panose="020F0502020204030204" pitchFamily="34" charset="0"/>
          </a:endParaRPr>
        </a:p>
      </dgm:t>
    </dgm:pt>
    <dgm:pt modelId="{5251E1FA-04D0-0240-9873-2C29D696EBD7}">
      <dgm:prSet custT="1"/>
      <dgm:spPr/>
      <dgm:t>
        <a:bodyPr/>
        <a:lstStyle/>
        <a:p>
          <a:r>
            <a:rPr lang="de-DE" sz="1800" b="0" dirty="0" smtClean="0">
              <a:latin typeface="Calibri" panose="020F0502020204030204" pitchFamily="34" charset="0"/>
              <a:cs typeface="Calibri" panose="020F0502020204030204" pitchFamily="34" charset="0"/>
              <a:sym typeface="Symbol" panose="05050102010706020507" pitchFamily="18" charset="2"/>
            </a:rPr>
            <a:t> </a:t>
          </a:r>
          <a:r>
            <a:rPr lang="de-DE" sz="1800" b="0" dirty="0" smtClean="0">
              <a:latin typeface="Calibri" panose="020F0502020204030204" pitchFamily="34" charset="0"/>
              <a:cs typeface="Calibri" panose="020F0502020204030204" pitchFamily="34" charset="0"/>
            </a:rPr>
            <a:t>Transferprozesse innerhalb und außerhalb der Schule maßgeblich unterstützt.</a:t>
          </a:r>
          <a:endParaRPr lang="de-DE" sz="1800" dirty="0">
            <a:latin typeface="Calibri" panose="020F0502020204030204" pitchFamily="34" charset="0"/>
            <a:cs typeface="Calibri" panose="020F0502020204030204" pitchFamily="34" charset="0"/>
          </a:endParaRPr>
        </a:p>
      </dgm:t>
    </dgm:pt>
    <dgm:pt modelId="{59511396-CC8B-A140-A510-C4AB5438C996}" type="par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B463C8A-1780-BC4C-A2D0-E0EBBBA9559D}" type="sibTrans" cxnId="{FD560511-6E65-5A42-8624-6B75E5A05383}">
      <dgm:prSet/>
      <dgm:spPr/>
      <dgm:t>
        <a:bodyPr/>
        <a:lstStyle/>
        <a:p>
          <a:endParaRPr lang="de-DE" sz="1800">
            <a:latin typeface="Calibri" panose="020F0502020204030204" pitchFamily="34" charset="0"/>
            <a:cs typeface="Calibri" panose="020F0502020204030204" pitchFamily="34" charset="0"/>
          </a:endParaRPr>
        </a:p>
      </dgm:t>
    </dgm:pt>
    <dgm:pt modelId="{4265144C-0076-6B4A-B8B3-0F4BC2A08924}" type="pres">
      <dgm:prSet presAssocID="{FC6956F3-784C-F54E-A00B-73B0D9792522}" presName="vert0" presStyleCnt="0">
        <dgm:presLayoutVars>
          <dgm:dir/>
          <dgm:animOne val="branch"/>
          <dgm:animLvl val="lvl"/>
        </dgm:presLayoutVars>
      </dgm:prSet>
      <dgm:spPr/>
      <dgm:t>
        <a:bodyPr/>
        <a:lstStyle/>
        <a:p>
          <a:endParaRPr lang="de-DE"/>
        </a:p>
      </dgm:t>
    </dgm:pt>
    <dgm:pt modelId="{79F325E8-6FFC-8B48-A7E1-5DB97F5D5E8C}" type="pres">
      <dgm:prSet presAssocID="{AEE75225-97F5-E44D-A19B-8D1BA872C27C}" presName="thickLine" presStyleLbl="alignNode1" presStyleIdx="0" presStyleCnt="1"/>
      <dgm:spPr/>
    </dgm:pt>
    <dgm:pt modelId="{CE1EFAE5-3338-614F-ADB9-81AAAD962448}" type="pres">
      <dgm:prSet presAssocID="{AEE75225-97F5-E44D-A19B-8D1BA872C27C}" presName="horz1" presStyleCnt="0"/>
      <dgm:spPr/>
    </dgm:pt>
    <dgm:pt modelId="{0C57C802-0263-5247-A8A2-158763F0434D}" type="pres">
      <dgm:prSet presAssocID="{AEE75225-97F5-E44D-A19B-8D1BA872C27C}" presName="tx1" presStyleLbl="revTx" presStyleIdx="0" presStyleCnt="4" custScaleX="103191"/>
      <dgm:spPr/>
      <dgm:t>
        <a:bodyPr/>
        <a:lstStyle/>
        <a:p>
          <a:endParaRPr lang="de-DE"/>
        </a:p>
      </dgm:t>
    </dgm:pt>
    <dgm:pt modelId="{3DFBCB29-9C94-F748-B235-80976B6220BD}" type="pres">
      <dgm:prSet presAssocID="{AEE75225-97F5-E44D-A19B-8D1BA872C27C}" presName="vert1" presStyleCnt="0"/>
      <dgm:spPr/>
    </dgm:pt>
    <dgm:pt modelId="{C320E640-2647-A643-A5ED-E6C604ABA865}" type="pres">
      <dgm:prSet presAssocID="{9F44D7D8-BAF4-5441-9E99-901EC6043A29}" presName="vertSpace2a" presStyleCnt="0"/>
      <dgm:spPr/>
    </dgm:pt>
    <dgm:pt modelId="{7B95FBCE-0FFF-464D-848B-97D71CC25D58}" type="pres">
      <dgm:prSet presAssocID="{9F44D7D8-BAF4-5441-9E99-901EC6043A29}" presName="horz2" presStyleCnt="0"/>
      <dgm:spPr/>
    </dgm:pt>
    <dgm:pt modelId="{EC55B492-1EAF-7E47-B5F2-F7586D80307F}" type="pres">
      <dgm:prSet presAssocID="{9F44D7D8-BAF4-5441-9E99-901EC6043A29}" presName="horzSpace2" presStyleCnt="0"/>
      <dgm:spPr/>
    </dgm:pt>
    <dgm:pt modelId="{A319ABDA-8B0E-074D-A474-2B883CC9682A}" type="pres">
      <dgm:prSet presAssocID="{9F44D7D8-BAF4-5441-9E99-901EC6043A29}" presName="tx2" presStyleLbl="revTx" presStyleIdx="1" presStyleCnt="4" custScaleY="25749"/>
      <dgm:spPr/>
      <dgm:t>
        <a:bodyPr/>
        <a:lstStyle/>
        <a:p>
          <a:endParaRPr lang="de-DE"/>
        </a:p>
      </dgm:t>
    </dgm:pt>
    <dgm:pt modelId="{50E6B3CB-5838-5D4B-AAD6-C45103D4D219}" type="pres">
      <dgm:prSet presAssocID="{9F44D7D8-BAF4-5441-9E99-901EC6043A29}" presName="vert2" presStyleCnt="0"/>
      <dgm:spPr/>
    </dgm:pt>
    <dgm:pt modelId="{EE42FDD1-9D8A-4740-8F7B-45F113B2AB97}" type="pres">
      <dgm:prSet presAssocID="{9F44D7D8-BAF4-5441-9E99-901EC6043A29}" presName="thinLine2b" presStyleLbl="callout" presStyleIdx="0" presStyleCnt="3" custLinFactY="-200000" custLinFactNeighborY="-293316"/>
      <dgm:spPr/>
    </dgm:pt>
    <dgm:pt modelId="{4B2EE2F7-229A-E646-A4E0-3043406F88BB}" type="pres">
      <dgm:prSet presAssocID="{9F44D7D8-BAF4-5441-9E99-901EC6043A29}" presName="vertSpace2b" presStyleCnt="0"/>
      <dgm:spPr/>
    </dgm:pt>
    <dgm:pt modelId="{B8616494-8E69-BE48-B426-87E7CCB1F69D}" type="pres">
      <dgm:prSet presAssocID="{44670A80-E877-9642-8AD1-26689D89E8A0}" presName="horz2" presStyleCnt="0"/>
      <dgm:spPr/>
    </dgm:pt>
    <dgm:pt modelId="{54425171-68BB-3B46-BB19-4AAA8F73CE1C}" type="pres">
      <dgm:prSet presAssocID="{44670A80-E877-9642-8AD1-26689D89E8A0}" presName="horzSpace2" presStyleCnt="0"/>
      <dgm:spPr/>
    </dgm:pt>
    <dgm:pt modelId="{2442EE7C-1B76-F247-8675-29DC3E74BF9E}" type="pres">
      <dgm:prSet presAssocID="{44670A80-E877-9642-8AD1-26689D89E8A0}" presName="tx2" presStyleLbl="revTx" presStyleIdx="2" presStyleCnt="4" custScaleY="14192" custLinFactNeighborY="-17387"/>
      <dgm:spPr/>
      <dgm:t>
        <a:bodyPr/>
        <a:lstStyle/>
        <a:p>
          <a:endParaRPr lang="de-DE"/>
        </a:p>
      </dgm:t>
    </dgm:pt>
    <dgm:pt modelId="{E9A9BB96-A672-894A-88C4-674C41ADB3CD}" type="pres">
      <dgm:prSet presAssocID="{44670A80-E877-9642-8AD1-26689D89E8A0}" presName="vert2" presStyleCnt="0"/>
      <dgm:spPr/>
    </dgm:pt>
    <dgm:pt modelId="{C8212D5E-24B9-8440-A054-1BD2552EF53F}" type="pres">
      <dgm:prSet presAssocID="{44670A80-E877-9642-8AD1-26689D89E8A0}" presName="thinLine2b" presStyleLbl="callout" presStyleIdx="1" presStyleCnt="3" custLinFactY="-300000" custLinFactNeighborY="-393518"/>
      <dgm:spPr/>
    </dgm:pt>
    <dgm:pt modelId="{FAA87DB2-31DB-CF4E-BBA8-CBCE11CC5396}" type="pres">
      <dgm:prSet presAssocID="{44670A80-E877-9642-8AD1-26689D89E8A0}" presName="vertSpace2b" presStyleCnt="0"/>
      <dgm:spPr/>
    </dgm:pt>
    <dgm:pt modelId="{1873E8EA-48A5-4841-A69F-2AE159DB2037}" type="pres">
      <dgm:prSet presAssocID="{5251E1FA-04D0-0240-9873-2C29D696EBD7}" presName="horz2" presStyleCnt="0"/>
      <dgm:spPr/>
    </dgm:pt>
    <dgm:pt modelId="{AE4E54F5-FF42-5140-95F3-B6B59FE9270A}" type="pres">
      <dgm:prSet presAssocID="{5251E1FA-04D0-0240-9873-2C29D696EBD7}" presName="horzSpace2" presStyleCnt="0"/>
      <dgm:spPr/>
    </dgm:pt>
    <dgm:pt modelId="{7A671F7B-E824-A24A-BB24-135FA0898BB2}" type="pres">
      <dgm:prSet presAssocID="{5251E1FA-04D0-0240-9873-2C29D696EBD7}" presName="tx2" presStyleLbl="revTx" presStyleIdx="3" presStyleCnt="4" custScaleY="16272" custLinFactNeighborY="-23564"/>
      <dgm:spPr/>
      <dgm:t>
        <a:bodyPr/>
        <a:lstStyle/>
        <a:p>
          <a:endParaRPr lang="de-DE"/>
        </a:p>
      </dgm:t>
    </dgm:pt>
    <dgm:pt modelId="{53912489-9FAA-8047-B1DA-445140607A19}" type="pres">
      <dgm:prSet presAssocID="{5251E1FA-04D0-0240-9873-2C29D696EBD7}" presName="vert2" presStyleCnt="0"/>
      <dgm:spPr/>
    </dgm:pt>
    <dgm:pt modelId="{B5443A43-F60C-8F48-9917-42E522AFB892}" type="pres">
      <dgm:prSet presAssocID="{5251E1FA-04D0-0240-9873-2C29D696EBD7}" presName="thinLine2b" presStyleLbl="callout" presStyleIdx="2" presStyleCnt="3" custLinFactY="-451576" custLinFactNeighborY="-500000"/>
      <dgm:spPr/>
    </dgm:pt>
    <dgm:pt modelId="{25E81695-A9B7-F540-AB9F-C69F1763508A}" type="pres">
      <dgm:prSet presAssocID="{5251E1FA-04D0-0240-9873-2C29D696EBD7}" presName="vertSpace2b" presStyleCnt="0"/>
      <dgm:spPr/>
    </dgm:pt>
  </dgm:ptLst>
  <dgm:cxnLst>
    <dgm:cxn modelId="{FD560511-6E65-5A42-8624-6B75E5A05383}" srcId="{AEE75225-97F5-E44D-A19B-8D1BA872C27C}" destId="{5251E1FA-04D0-0240-9873-2C29D696EBD7}" srcOrd="2" destOrd="0" parTransId="{59511396-CC8B-A140-A510-C4AB5438C996}" sibTransId="{4B463C8A-1780-BC4C-A2D0-E0EBBBA9559D}"/>
    <dgm:cxn modelId="{B22B891C-75BD-AF40-B79A-3EBB0298D91C}" type="presOf" srcId="{5251E1FA-04D0-0240-9873-2C29D696EBD7}" destId="{7A671F7B-E824-A24A-BB24-135FA0898BB2}" srcOrd="0" destOrd="0" presId="urn:microsoft.com/office/officeart/2008/layout/LinedList"/>
    <dgm:cxn modelId="{B5E3710D-A5E6-2948-A485-AEDC4D65473C}" type="presOf" srcId="{AEE75225-97F5-E44D-A19B-8D1BA872C27C}" destId="{0C57C802-0263-5247-A8A2-158763F0434D}" srcOrd="0" destOrd="0" presId="urn:microsoft.com/office/officeart/2008/layout/LinedList"/>
    <dgm:cxn modelId="{75E9067B-C00C-E84B-8F6D-7D1BACEEC54D}" srcId="{AEE75225-97F5-E44D-A19B-8D1BA872C27C}" destId="{44670A80-E877-9642-8AD1-26689D89E8A0}" srcOrd="1" destOrd="0" parTransId="{CF7DABBE-F34E-434F-A075-42B5E3896CD2}" sibTransId="{4B0FD8B3-078C-8043-B9F1-018F2322F754}"/>
    <dgm:cxn modelId="{B5CA5EA5-911C-5940-9D28-C6369712547E}" srcId="{AEE75225-97F5-E44D-A19B-8D1BA872C27C}" destId="{9F44D7D8-BAF4-5441-9E99-901EC6043A29}" srcOrd="0" destOrd="0" parTransId="{60D8E266-4063-534D-B15C-D4F30A1CA81B}" sibTransId="{F9E29517-73DB-0D46-8FC1-E40E82D12C53}"/>
    <dgm:cxn modelId="{9478BA1B-598B-5C4B-91FC-22AE432AA99E}" srcId="{FC6956F3-784C-F54E-A00B-73B0D9792522}" destId="{AEE75225-97F5-E44D-A19B-8D1BA872C27C}" srcOrd="0" destOrd="0" parTransId="{85E34FAE-2690-6F44-9EB9-4C64C349E3AD}" sibTransId="{D67C87F3-1AB4-6C48-A05A-EE770FBDC8C8}"/>
    <dgm:cxn modelId="{A552BA42-10A3-EE4A-889D-D0BAD00D43C7}" type="presOf" srcId="{FC6956F3-784C-F54E-A00B-73B0D9792522}" destId="{4265144C-0076-6B4A-B8B3-0F4BC2A08924}" srcOrd="0" destOrd="0" presId="urn:microsoft.com/office/officeart/2008/layout/LinedList"/>
    <dgm:cxn modelId="{6CEAA800-9E03-E145-8439-31E61FEE0204}" type="presOf" srcId="{9F44D7D8-BAF4-5441-9E99-901EC6043A29}" destId="{A319ABDA-8B0E-074D-A474-2B883CC9682A}" srcOrd="0" destOrd="0" presId="urn:microsoft.com/office/officeart/2008/layout/LinedList"/>
    <dgm:cxn modelId="{438BBC32-DD80-A341-9C6C-A86007CB1864}" type="presOf" srcId="{44670A80-E877-9642-8AD1-26689D89E8A0}" destId="{2442EE7C-1B76-F247-8675-29DC3E74BF9E}" srcOrd="0" destOrd="0" presId="urn:microsoft.com/office/officeart/2008/layout/LinedList"/>
    <dgm:cxn modelId="{E1447F22-3494-3549-B131-07593140CC17}" type="presParOf" srcId="{4265144C-0076-6B4A-B8B3-0F4BC2A08924}" destId="{79F325E8-6FFC-8B48-A7E1-5DB97F5D5E8C}" srcOrd="0" destOrd="0" presId="urn:microsoft.com/office/officeart/2008/layout/LinedList"/>
    <dgm:cxn modelId="{8A93D722-C1F6-964F-A28A-648BF38CA978}" type="presParOf" srcId="{4265144C-0076-6B4A-B8B3-0F4BC2A08924}" destId="{CE1EFAE5-3338-614F-ADB9-81AAAD962448}" srcOrd="1" destOrd="0" presId="urn:microsoft.com/office/officeart/2008/layout/LinedList"/>
    <dgm:cxn modelId="{BF120265-3DBD-3A4A-B57D-AC4AEBB0BF16}" type="presParOf" srcId="{CE1EFAE5-3338-614F-ADB9-81AAAD962448}" destId="{0C57C802-0263-5247-A8A2-158763F0434D}" srcOrd="0" destOrd="0" presId="urn:microsoft.com/office/officeart/2008/layout/LinedList"/>
    <dgm:cxn modelId="{83A3E175-30B6-4146-A525-D185D3BE8E41}" type="presParOf" srcId="{CE1EFAE5-3338-614F-ADB9-81AAAD962448}" destId="{3DFBCB29-9C94-F748-B235-80976B6220BD}" srcOrd="1" destOrd="0" presId="urn:microsoft.com/office/officeart/2008/layout/LinedList"/>
    <dgm:cxn modelId="{CA703FFA-FAE9-EE4B-B789-1DE48E88DF3E}" type="presParOf" srcId="{3DFBCB29-9C94-F748-B235-80976B6220BD}" destId="{C320E640-2647-A643-A5ED-E6C604ABA865}" srcOrd="0" destOrd="0" presId="urn:microsoft.com/office/officeart/2008/layout/LinedList"/>
    <dgm:cxn modelId="{86238EB7-F47B-D443-95A8-07BEB5901EB9}" type="presParOf" srcId="{3DFBCB29-9C94-F748-B235-80976B6220BD}" destId="{7B95FBCE-0FFF-464D-848B-97D71CC25D58}" srcOrd="1" destOrd="0" presId="urn:microsoft.com/office/officeart/2008/layout/LinedList"/>
    <dgm:cxn modelId="{69CE8BEC-A4E9-9E4C-A689-243DCBDDD27D}" type="presParOf" srcId="{7B95FBCE-0FFF-464D-848B-97D71CC25D58}" destId="{EC55B492-1EAF-7E47-B5F2-F7586D80307F}" srcOrd="0" destOrd="0" presId="urn:microsoft.com/office/officeart/2008/layout/LinedList"/>
    <dgm:cxn modelId="{C8B71D91-667E-2949-B548-BC98F87A9424}" type="presParOf" srcId="{7B95FBCE-0FFF-464D-848B-97D71CC25D58}" destId="{A319ABDA-8B0E-074D-A474-2B883CC9682A}" srcOrd="1" destOrd="0" presId="urn:microsoft.com/office/officeart/2008/layout/LinedList"/>
    <dgm:cxn modelId="{8FB7E463-2A98-2E43-BA45-F55CBCDF4FED}" type="presParOf" srcId="{7B95FBCE-0FFF-464D-848B-97D71CC25D58}" destId="{50E6B3CB-5838-5D4B-AAD6-C45103D4D219}" srcOrd="2" destOrd="0" presId="urn:microsoft.com/office/officeart/2008/layout/LinedList"/>
    <dgm:cxn modelId="{3AD9CB52-BB07-FE4B-BB5F-0A3A02088AEC}" type="presParOf" srcId="{3DFBCB29-9C94-F748-B235-80976B6220BD}" destId="{EE42FDD1-9D8A-4740-8F7B-45F113B2AB97}" srcOrd="2" destOrd="0" presId="urn:microsoft.com/office/officeart/2008/layout/LinedList"/>
    <dgm:cxn modelId="{3A00E86A-1E49-5B45-AB4B-E88325F95539}" type="presParOf" srcId="{3DFBCB29-9C94-F748-B235-80976B6220BD}" destId="{4B2EE2F7-229A-E646-A4E0-3043406F88BB}" srcOrd="3" destOrd="0" presId="urn:microsoft.com/office/officeart/2008/layout/LinedList"/>
    <dgm:cxn modelId="{5EA86016-21E6-3D41-B822-F2E4A8E67E56}" type="presParOf" srcId="{3DFBCB29-9C94-F748-B235-80976B6220BD}" destId="{B8616494-8E69-BE48-B426-87E7CCB1F69D}" srcOrd="4" destOrd="0" presId="urn:microsoft.com/office/officeart/2008/layout/LinedList"/>
    <dgm:cxn modelId="{78B9478F-0E37-6743-A4E5-057FB219A78B}" type="presParOf" srcId="{B8616494-8E69-BE48-B426-87E7CCB1F69D}" destId="{54425171-68BB-3B46-BB19-4AAA8F73CE1C}" srcOrd="0" destOrd="0" presId="urn:microsoft.com/office/officeart/2008/layout/LinedList"/>
    <dgm:cxn modelId="{CF7420DD-5868-3E49-AF45-E20A561809BB}" type="presParOf" srcId="{B8616494-8E69-BE48-B426-87E7CCB1F69D}" destId="{2442EE7C-1B76-F247-8675-29DC3E74BF9E}" srcOrd="1" destOrd="0" presId="urn:microsoft.com/office/officeart/2008/layout/LinedList"/>
    <dgm:cxn modelId="{F2801640-1556-8546-A683-04490A132A06}" type="presParOf" srcId="{B8616494-8E69-BE48-B426-87E7CCB1F69D}" destId="{E9A9BB96-A672-894A-88C4-674C41ADB3CD}" srcOrd="2" destOrd="0" presId="urn:microsoft.com/office/officeart/2008/layout/LinedList"/>
    <dgm:cxn modelId="{D6568C94-E542-EF4E-BACB-4766CA6BE6FB}" type="presParOf" srcId="{3DFBCB29-9C94-F748-B235-80976B6220BD}" destId="{C8212D5E-24B9-8440-A054-1BD2552EF53F}" srcOrd="5" destOrd="0" presId="urn:microsoft.com/office/officeart/2008/layout/LinedList"/>
    <dgm:cxn modelId="{AEDC3FEA-FB37-A746-BB77-E9833EC03AC9}" type="presParOf" srcId="{3DFBCB29-9C94-F748-B235-80976B6220BD}" destId="{FAA87DB2-31DB-CF4E-BBA8-CBCE11CC5396}" srcOrd="6" destOrd="0" presId="urn:microsoft.com/office/officeart/2008/layout/LinedList"/>
    <dgm:cxn modelId="{5B0694EA-7293-7C47-9B60-8D756FDEB83D}" type="presParOf" srcId="{3DFBCB29-9C94-F748-B235-80976B6220BD}" destId="{1873E8EA-48A5-4841-A69F-2AE159DB2037}" srcOrd="7" destOrd="0" presId="urn:microsoft.com/office/officeart/2008/layout/LinedList"/>
    <dgm:cxn modelId="{29C857B2-784C-0940-8AAD-173832BB60E3}" type="presParOf" srcId="{1873E8EA-48A5-4841-A69F-2AE159DB2037}" destId="{AE4E54F5-FF42-5140-95F3-B6B59FE9270A}" srcOrd="0" destOrd="0" presId="urn:microsoft.com/office/officeart/2008/layout/LinedList"/>
    <dgm:cxn modelId="{3BE8B05C-226A-A048-8629-244797C14B4E}" type="presParOf" srcId="{1873E8EA-48A5-4841-A69F-2AE159DB2037}" destId="{7A671F7B-E824-A24A-BB24-135FA0898BB2}" srcOrd="1" destOrd="0" presId="urn:microsoft.com/office/officeart/2008/layout/LinedList"/>
    <dgm:cxn modelId="{521337F3-4448-F24B-BC10-F8495C22A567}" type="presParOf" srcId="{1873E8EA-48A5-4841-A69F-2AE159DB2037}" destId="{53912489-9FAA-8047-B1DA-445140607A19}" srcOrd="2" destOrd="0" presId="urn:microsoft.com/office/officeart/2008/layout/LinedList"/>
    <dgm:cxn modelId="{59AEA62C-C211-A841-B216-F086A7E8ACB8}" type="presParOf" srcId="{3DFBCB29-9C94-F748-B235-80976B6220BD}" destId="{B5443A43-F60C-8F48-9917-42E522AFB892}" srcOrd="8" destOrd="0" presId="urn:microsoft.com/office/officeart/2008/layout/LinedList"/>
    <dgm:cxn modelId="{B6E3F312-8D6D-3C44-9C99-175E617E2C7C}" type="presParOf" srcId="{3DFBCB29-9C94-F748-B235-80976B6220BD}" destId="{25E81695-A9B7-F540-AB9F-C69F1763508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58B2D-1586-2743-B776-7132D9E6264F}">
      <dsp:nvSpPr>
        <dsp:cNvPr id="0" name=""/>
        <dsp:cNvSpPr/>
      </dsp:nvSpPr>
      <dsp:spPr>
        <a:xfrm rot="10800000">
          <a:off x="2040445" y="310"/>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Steigerung von Partizipation und Eigenständigkeit der Beteiligten </a:t>
          </a:r>
        </a:p>
        <a:p>
          <a:pPr lvl="0" algn="ctr"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sym typeface="Wingdings" pitchFamily="2" charset="2"/>
            </a:rPr>
            <a:t> Motivation, Passgenauigkeit und Nachhaltigkeit</a:t>
          </a:r>
          <a:r>
            <a:rPr lang="de-DE" sz="1800" b="0" kern="1200" dirty="0">
              <a:latin typeface="Calibri" panose="020F0502020204030204" pitchFamily="34" charset="0"/>
              <a:cs typeface="Calibri" panose="020F0502020204030204" pitchFamily="34" charset="0"/>
            </a:rPr>
            <a:t> </a:t>
          </a:r>
          <a:endParaRPr lang="de-DE" sz="1800" kern="1200" dirty="0"/>
        </a:p>
      </dsp:txBody>
      <dsp:txXfrm rot="10800000">
        <a:off x="2262623" y="310"/>
        <a:ext cx="6996613" cy="888713"/>
      </dsp:txXfrm>
    </dsp:sp>
    <dsp:sp modelId="{E1D6E252-2F34-454A-AECA-C39989E22E05}">
      <dsp:nvSpPr>
        <dsp:cNvPr id="0" name=""/>
        <dsp:cNvSpPr/>
      </dsp:nvSpPr>
      <dsp:spPr>
        <a:xfrm>
          <a:off x="1596088" y="310"/>
          <a:ext cx="888713" cy="888713"/>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t="-1000" b="-1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174E1F-160A-7A43-997A-670BC7BE7A13}">
      <dsp:nvSpPr>
        <dsp:cNvPr id="0" name=""/>
        <dsp:cNvSpPr/>
      </dsp:nvSpPr>
      <dsp:spPr>
        <a:xfrm rot="10800000">
          <a:off x="2040445" y="1154311"/>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Ausschöpfung vorhandener </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Kompetenzen </a:t>
          </a:r>
        </a:p>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Motivation und Qualität</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kern="1200" dirty="0"/>
        </a:p>
      </dsp:txBody>
      <dsp:txXfrm rot="10800000">
        <a:off x="2262623" y="1154311"/>
        <a:ext cx="6996613" cy="888713"/>
      </dsp:txXfrm>
    </dsp:sp>
    <dsp:sp modelId="{8AE132E6-8B4D-7546-8ED7-55F9C24DAEAA}">
      <dsp:nvSpPr>
        <dsp:cNvPr id="0" name=""/>
        <dsp:cNvSpPr/>
      </dsp:nvSpPr>
      <dsp:spPr>
        <a:xfrm>
          <a:off x="1596088" y="1154311"/>
          <a:ext cx="888713" cy="888713"/>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1000" r="-11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1D49BA-E8F2-4148-8BD6-FE73F308B5FD}">
      <dsp:nvSpPr>
        <dsp:cNvPr id="0" name=""/>
        <dsp:cNvSpPr/>
      </dsp:nvSpPr>
      <dsp:spPr>
        <a:xfrm rot="10800000">
          <a:off x="2040445" y="2308312"/>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Klarheit von Strukturen und Prozessen </a:t>
          </a:r>
        </a:p>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Ressourcenschonung und zügige Arbeit</a:t>
          </a:r>
          <a:endParaRPr lang="de-DE" sz="1800" kern="1200" dirty="0"/>
        </a:p>
      </dsp:txBody>
      <dsp:txXfrm rot="10800000">
        <a:off x="2262623" y="2308312"/>
        <a:ext cx="6996613" cy="888713"/>
      </dsp:txXfrm>
    </dsp:sp>
    <dsp:sp modelId="{119CD7D0-634D-F64A-A52B-41CA2381C292}">
      <dsp:nvSpPr>
        <dsp:cNvPr id="0" name=""/>
        <dsp:cNvSpPr/>
      </dsp:nvSpPr>
      <dsp:spPr>
        <a:xfrm>
          <a:off x="1596088" y="2308312"/>
          <a:ext cx="888713" cy="888713"/>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l="-3000" r="-3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A22B6B-A5CC-7146-B5A7-4048A194BB87}">
      <dsp:nvSpPr>
        <dsp:cNvPr id="0" name=""/>
        <dsp:cNvSpPr/>
      </dsp:nvSpPr>
      <dsp:spPr>
        <a:xfrm rot="10800000">
          <a:off x="2040445" y="3462313"/>
          <a:ext cx="7218791" cy="888713"/>
        </a:xfrm>
        <a:prstGeom prst="homePlat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1898" tIns="68580" rIns="128016" bIns="68580" numCol="1" spcCol="1270" anchor="ctr" anchorCtr="0">
          <a:noAutofit/>
        </a:bodyPr>
        <a:lstStyle/>
        <a:p>
          <a:pPr lvl="0" algn="ctr"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Schnelle und passgenaue Reaktion auf situative und sich wandelnde Herausforderungen im Entwicklungsprozess </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sym typeface="Wingdings" pitchFamily="2" charset="2"/>
            </a:rPr>
            <a:t> Ökonomie, Passgenauigkeit / Bedarfsorientierung, Nachhaltigkeit und Qualität</a:t>
          </a:r>
          <a:endParaRPr lang="de-DE" sz="1800" b="0" kern="1200" dirty="0">
            <a:effectLst/>
            <a:latin typeface="Calibri" panose="020F0502020204030204" pitchFamily="34" charset="0"/>
            <a:ea typeface="Times New Roman" panose="02020603050405020304" pitchFamily="18" charset="0"/>
            <a:cs typeface="Calibri" panose="020F0502020204030204" pitchFamily="34" charset="0"/>
          </a:endParaRPr>
        </a:p>
      </dsp:txBody>
      <dsp:txXfrm rot="10800000">
        <a:off x="2262623" y="3462313"/>
        <a:ext cx="6996613" cy="888713"/>
      </dsp:txXfrm>
    </dsp:sp>
    <dsp:sp modelId="{AD6DB449-72DF-ED43-A213-9535383C5168}">
      <dsp:nvSpPr>
        <dsp:cNvPr id="0" name=""/>
        <dsp:cNvSpPr/>
      </dsp:nvSpPr>
      <dsp:spPr>
        <a:xfrm>
          <a:off x="1596088" y="3462313"/>
          <a:ext cx="888713" cy="888713"/>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t="-4000" b="-4000"/>
          </a:stretch>
        </a:blip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A7A86-7B94-4898-8C88-91A503DD96F3}">
      <dsp:nvSpPr>
        <dsp:cNvPr id="0" name=""/>
        <dsp:cNvSpPr/>
      </dsp:nvSpPr>
      <dsp:spPr>
        <a:xfrm>
          <a:off x="1360191" y="0"/>
          <a:ext cx="1879697" cy="104427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de-DE" sz="4700" kern="1200" dirty="0">
            <a:ln>
              <a:noFill/>
            </a:ln>
            <a:solidFill>
              <a:schemeClr val="bg1"/>
            </a:solidFill>
          </a:endParaRPr>
        </a:p>
      </dsp:txBody>
      <dsp:txXfrm>
        <a:off x="1390777" y="30586"/>
        <a:ext cx="1818525" cy="983104"/>
      </dsp:txXfrm>
    </dsp:sp>
    <dsp:sp modelId="{A4871F96-F8BE-462C-A8DD-7C2231885456}">
      <dsp:nvSpPr>
        <dsp:cNvPr id="0" name=""/>
        <dsp:cNvSpPr/>
      </dsp:nvSpPr>
      <dsp:spPr>
        <a:xfrm>
          <a:off x="4075310" y="0"/>
          <a:ext cx="1879697" cy="1044276"/>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endParaRPr lang="de-DE" sz="4700" kern="1200" dirty="0"/>
        </a:p>
      </dsp:txBody>
      <dsp:txXfrm>
        <a:off x="4105896" y="30586"/>
        <a:ext cx="1818525" cy="983104"/>
      </dsp:txXfrm>
    </dsp:sp>
    <dsp:sp modelId="{35A8F518-27C6-492A-B0AE-509A9AB63F2A}">
      <dsp:nvSpPr>
        <dsp:cNvPr id="0" name=""/>
        <dsp:cNvSpPr/>
      </dsp:nvSpPr>
      <dsp:spPr>
        <a:xfrm>
          <a:off x="3265996" y="4438174"/>
          <a:ext cx="783207" cy="783207"/>
        </a:xfrm>
        <a:prstGeom prst="triangle">
          <a:avLst/>
        </a:prstGeom>
        <a:solidFill>
          <a:schemeClr val="accent3">
            <a:tint val="40000"/>
            <a:alpha val="90000"/>
            <a:hueOff val="401251"/>
            <a:satOff val="-13853"/>
            <a:lumOff val="-1793"/>
            <a:alphaOff val="0"/>
          </a:schemeClr>
        </a:solidFill>
        <a:ln w="25400" cap="flat" cmpd="sng" algn="ctr">
          <a:solidFill>
            <a:schemeClr val="accent3">
              <a:tint val="40000"/>
              <a:alpha val="90000"/>
              <a:hueOff val="401251"/>
              <a:satOff val="-13853"/>
              <a:lumOff val="-1793"/>
              <a:alphaOff val="0"/>
            </a:schemeClr>
          </a:solidFill>
          <a:prstDash val="solid"/>
        </a:ln>
        <a:effectLst/>
      </dsp:spPr>
      <dsp:style>
        <a:lnRef idx="2">
          <a:scrgbClr r="0" g="0" b="0"/>
        </a:lnRef>
        <a:fillRef idx="1">
          <a:scrgbClr r="0" g="0" b="0"/>
        </a:fillRef>
        <a:effectRef idx="0">
          <a:scrgbClr r="0" g="0" b="0"/>
        </a:effectRef>
        <a:fontRef idx="minor"/>
      </dsp:style>
    </dsp:sp>
    <dsp:sp modelId="{A1A7C2D8-8074-E541-931E-1A692C79861D}">
      <dsp:nvSpPr>
        <dsp:cNvPr id="0" name=""/>
        <dsp:cNvSpPr/>
      </dsp:nvSpPr>
      <dsp:spPr>
        <a:xfrm rot="240000">
          <a:off x="1307260" y="4102561"/>
          <a:ext cx="4700678" cy="328703"/>
        </a:xfrm>
        <a:prstGeom prst="rect">
          <a:avLst/>
        </a:prstGeom>
        <a:solidFill>
          <a:schemeClr val="accent3">
            <a:tint val="40000"/>
            <a:alpha val="90000"/>
            <a:hueOff val="601877"/>
            <a:satOff val="-20779"/>
            <a:lumOff val="-2690"/>
            <a:alphaOff val="0"/>
          </a:schemeClr>
        </a:solidFill>
        <a:ln w="25400" cap="flat" cmpd="sng" algn="ctr">
          <a:solidFill>
            <a:schemeClr val="accent3">
              <a:tint val="40000"/>
              <a:alpha val="90000"/>
              <a:hueOff val="601877"/>
              <a:satOff val="-20779"/>
              <a:lumOff val="-2690"/>
              <a:alphaOff val="0"/>
            </a:schemeClr>
          </a:solidFill>
          <a:prstDash val="solid"/>
        </a:ln>
        <a:effectLst/>
      </dsp:spPr>
      <dsp:style>
        <a:lnRef idx="2">
          <a:scrgbClr r="0" g="0" b="0"/>
        </a:lnRef>
        <a:fillRef idx="1">
          <a:scrgbClr r="0" g="0" b="0"/>
        </a:fillRef>
        <a:effectRef idx="0">
          <a:scrgbClr r="0" g="0" b="0"/>
        </a:effectRef>
        <a:fontRef idx="minor"/>
      </dsp:style>
    </dsp:sp>
    <dsp:sp modelId="{50EFDC8D-54C7-314C-840A-1482C2222C6B}">
      <dsp:nvSpPr>
        <dsp:cNvPr id="0" name=""/>
        <dsp:cNvSpPr/>
      </dsp:nvSpPr>
      <dsp:spPr>
        <a:xfrm rot="240000">
          <a:off x="4134667" y="3510389"/>
          <a:ext cx="1865410" cy="6442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Ziele</a:t>
          </a:r>
        </a:p>
      </dsp:txBody>
      <dsp:txXfrm>
        <a:off x="4166115" y="3541837"/>
        <a:ext cx="1802514" cy="581313"/>
      </dsp:txXfrm>
    </dsp:sp>
    <dsp:sp modelId="{F1DBF001-7350-6D45-AF71-A34F44BEAE25}">
      <dsp:nvSpPr>
        <dsp:cNvPr id="0" name=""/>
        <dsp:cNvSpPr/>
      </dsp:nvSpPr>
      <dsp:spPr>
        <a:xfrm rot="240000">
          <a:off x="4186881" y="2821167"/>
          <a:ext cx="1865410" cy="644209"/>
        </a:xfrm>
        <a:prstGeom prst="roundRect">
          <a:avLst/>
        </a:prstGeom>
        <a:solidFill>
          <a:schemeClr val="accent3">
            <a:hueOff val="151928"/>
            <a:satOff val="-4491"/>
            <a:lumOff val="-1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Vorstellungen</a:t>
          </a:r>
        </a:p>
      </dsp:txBody>
      <dsp:txXfrm>
        <a:off x="4218329" y="2852615"/>
        <a:ext cx="1802514" cy="581313"/>
      </dsp:txXfrm>
    </dsp:sp>
    <dsp:sp modelId="{53E300E6-5E62-9D46-BED8-5370AA689AF7}">
      <dsp:nvSpPr>
        <dsp:cNvPr id="0" name=""/>
        <dsp:cNvSpPr/>
      </dsp:nvSpPr>
      <dsp:spPr>
        <a:xfrm rot="240000">
          <a:off x="4239095" y="2131944"/>
          <a:ext cx="1865410" cy="644209"/>
        </a:xfrm>
        <a:prstGeom prst="roundRect">
          <a:avLst/>
        </a:prstGeom>
        <a:solidFill>
          <a:schemeClr val="accent3">
            <a:hueOff val="303857"/>
            <a:satOff val="-8982"/>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Erwartungen</a:t>
          </a:r>
        </a:p>
      </dsp:txBody>
      <dsp:txXfrm>
        <a:off x="4270543" y="2163392"/>
        <a:ext cx="1802514" cy="581313"/>
      </dsp:txXfrm>
    </dsp:sp>
    <dsp:sp modelId="{9CDE4BC1-AE41-A943-A769-5F36616367DB}">
      <dsp:nvSpPr>
        <dsp:cNvPr id="0" name=""/>
        <dsp:cNvSpPr/>
      </dsp:nvSpPr>
      <dsp:spPr>
        <a:xfrm rot="240000">
          <a:off x="4291309" y="1442722"/>
          <a:ext cx="1865410" cy="644209"/>
        </a:xfrm>
        <a:prstGeom prst="roundRect">
          <a:avLst/>
        </a:prstGeom>
        <a:solidFill>
          <a:schemeClr val="accent3">
            <a:hueOff val="455785"/>
            <a:satOff val="-13473"/>
            <a:lumOff val="-3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Interessen</a:t>
          </a:r>
        </a:p>
      </dsp:txBody>
      <dsp:txXfrm>
        <a:off x="4322757" y="1474170"/>
        <a:ext cx="1802514" cy="581313"/>
      </dsp:txXfrm>
    </dsp:sp>
    <dsp:sp modelId="{EEC3D657-D14B-6C48-8597-79132A6DE05F}">
      <dsp:nvSpPr>
        <dsp:cNvPr id="0" name=""/>
        <dsp:cNvSpPr/>
      </dsp:nvSpPr>
      <dsp:spPr>
        <a:xfrm rot="240000">
          <a:off x="1419549" y="3322419"/>
          <a:ext cx="1865410" cy="644209"/>
        </a:xfrm>
        <a:prstGeom prst="roundRect">
          <a:avLst/>
        </a:prstGeom>
        <a:solidFill>
          <a:schemeClr val="accent3">
            <a:hueOff val="607713"/>
            <a:satOff val="-17963"/>
            <a:lumOff val="-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Vorerfahrungen</a:t>
          </a:r>
        </a:p>
      </dsp:txBody>
      <dsp:txXfrm>
        <a:off x="1450997" y="3353867"/>
        <a:ext cx="1802514" cy="581313"/>
      </dsp:txXfrm>
    </dsp:sp>
    <dsp:sp modelId="{0263987A-F205-C54A-AD23-CCCC7920DC4D}">
      <dsp:nvSpPr>
        <dsp:cNvPr id="0" name=""/>
        <dsp:cNvSpPr/>
      </dsp:nvSpPr>
      <dsp:spPr>
        <a:xfrm rot="240000">
          <a:off x="1471762" y="2633197"/>
          <a:ext cx="1865410" cy="644209"/>
        </a:xfrm>
        <a:prstGeom prst="roundRect">
          <a:avLst/>
        </a:prstGeom>
        <a:solidFill>
          <a:schemeClr val="accent3">
            <a:hueOff val="759641"/>
            <a:satOff val="-22454"/>
            <a:lumOff val="-6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Kompetenzen</a:t>
          </a:r>
        </a:p>
      </dsp:txBody>
      <dsp:txXfrm>
        <a:off x="1503210" y="2664645"/>
        <a:ext cx="1802514" cy="581313"/>
      </dsp:txXfrm>
    </dsp:sp>
    <dsp:sp modelId="{0A7A0B71-70C9-344E-B8A1-DC5CE029D07C}">
      <dsp:nvSpPr>
        <dsp:cNvPr id="0" name=""/>
        <dsp:cNvSpPr/>
      </dsp:nvSpPr>
      <dsp:spPr>
        <a:xfrm rot="240000">
          <a:off x="1523976" y="1943975"/>
          <a:ext cx="1865410" cy="644209"/>
        </a:xfrm>
        <a:prstGeom prst="roundRect">
          <a:avLst/>
        </a:prstGeom>
        <a:solidFill>
          <a:schemeClr val="accent3">
            <a:hueOff val="911570"/>
            <a:satOff val="-26945"/>
            <a:lumOff val="-76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de-DE" sz="1800" kern="1200" dirty="0"/>
            <a:t>Vorleistungen</a:t>
          </a:r>
        </a:p>
      </dsp:txBody>
      <dsp:txXfrm>
        <a:off x="1555424" y="1975423"/>
        <a:ext cx="1802514" cy="581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0376-3A2D-4F40-B9AA-5C3AF69476F4}">
      <dsp:nvSpPr>
        <dsp:cNvPr id="0" name=""/>
        <dsp:cNvSpPr/>
      </dsp:nvSpPr>
      <dsp:spPr>
        <a:xfrm>
          <a:off x="-4454683" y="-683177"/>
          <a:ext cx="5306919" cy="5306919"/>
        </a:xfrm>
        <a:prstGeom prst="blockArc">
          <a:avLst>
            <a:gd name="adj1" fmla="val 18900000"/>
            <a:gd name="adj2" fmla="val 2700000"/>
            <a:gd name="adj3" fmla="val 407"/>
          </a:avLst>
        </a:pr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B7E4B-E2AF-4DB0-B712-608956400EBB}">
      <dsp:nvSpPr>
        <dsp:cNvPr id="0" name=""/>
        <dsp:cNvSpPr/>
      </dsp:nvSpPr>
      <dsp:spPr>
        <a:xfrm>
          <a:off x="446426" y="302950"/>
          <a:ext cx="10539530"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Mitten im Projekt ändern sich bei den Netzwerkmoderierenden oder im Projektteam / in der Einzelschule die Rahmenbedingungen (Personalwechsel, Ressourcenveränderungen, ...).</a:t>
          </a:r>
          <a:endParaRPr lang="de-DE" sz="1800" kern="1200" dirty="0">
            <a:latin typeface="Calibri" panose="020F0502020204030204" pitchFamily="34" charset="0"/>
            <a:cs typeface="Calibri" panose="020F0502020204030204" pitchFamily="34" charset="0"/>
          </a:endParaRPr>
        </a:p>
      </dsp:txBody>
      <dsp:txXfrm>
        <a:off x="446426" y="302950"/>
        <a:ext cx="10539530" cy="606216"/>
      </dsp:txXfrm>
    </dsp:sp>
    <dsp:sp modelId="{F0D70D0C-BA8C-4F1E-A54E-D605FDE7969B}">
      <dsp:nvSpPr>
        <dsp:cNvPr id="0" name=""/>
        <dsp:cNvSpPr/>
      </dsp:nvSpPr>
      <dsp:spPr>
        <a:xfrm>
          <a:off x="67541" y="227173"/>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8228C8-5C54-4BA1-BBBA-00ADAF2E3307}">
      <dsp:nvSpPr>
        <dsp:cNvPr id="0" name=""/>
        <dsp:cNvSpPr/>
      </dsp:nvSpPr>
      <dsp:spPr>
        <a:xfrm>
          <a:off x="793984" y="1212433"/>
          <a:ext cx="10191972"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Stakeholder sind nicht (mehr) an Bord / </a:t>
          </a:r>
          <a:r>
            <a:rPr lang="de-DE" sz="1800" b="0" kern="1200" dirty="0" smtClean="0">
              <a:effectLst/>
              <a:latin typeface="Calibri" panose="020F0502020204030204" pitchFamily="34" charset="0"/>
              <a:ea typeface="Times New Roman" panose="02020603050405020304" pitchFamily="18" charset="0"/>
              <a:cs typeface="Calibri" panose="020F0502020204030204" pitchFamily="34" charset="0"/>
            </a:rPr>
            <a:t>Innerhalb der Schule wird das </a:t>
          </a: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Projekt nicht </a:t>
          </a:r>
          <a:r>
            <a:rPr lang="de-DE" sz="1800" b="0" kern="1200" dirty="0" smtClean="0">
              <a:effectLst/>
              <a:latin typeface="Calibri" panose="020F0502020204030204" pitchFamily="34" charset="0"/>
              <a:ea typeface="Times New Roman" panose="02020603050405020304" pitchFamily="18" charset="0"/>
              <a:cs typeface="Calibri" panose="020F0502020204030204" pitchFamily="34" charset="0"/>
            </a:rPr>
            <a:t>angemessen unterstützt.</a:t>
          </a:r>
          <a:endParaRPr lang="de-DE" sz="1800" kern="1200" dirty="0">
            <a:latin typeface="Calibri" panose="020F0502020204030204" pitchFamily="34" charset="0"/>
            <a:cs typeface="Calibri" panose="020F0502020204030204" pitchFamily="34" charset="0"/>
          </a:endParaRPr>
        </a:p>
      </dsp:txBody>
      <dsp:txXfrm>
        <a:off x="793984" y="1212433"/>
        <a:ext cx="10191972" cy="606216"/>
      </dsp:txXfrm>
    </dsp:sp>
    <dsp:sp modelId="{E23FF5F4-C9FE-41A1-B617-9F9C657BB191}">
      <dsp:nvSpPr>
        <dsp:cNvPr id="0" name=""/>
        <dsp:cNvSpPr/>
      </dsp:nvSpPr>
      <dsp:spPr>
        <a:xfrm>
          <a:off x="415099" y="1136655"/>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F70F26-2A09-4727-9F76-AFA4B6100465}">
      <dsp:nvSpPr>
        <dsp:cNvPr id="0" name=""/>
        <dsp:cNvSpPr/>
      </dsp:nvSpPr>
      <dsp:spPr>
        <a:xfrm>
          <a:off x="793984" y="2121915"/>
          <a:ext cx="10191972"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Netzwerkschulen verlieren ihr Ziel aus den Augen oder „verzetteln“ sich.</a:t>
          </a:r>
          <a:endParaRPr lang="de-DE" sz="1800" kern="1200" dirty="0">
            <a:latin typeface="Calibri" panose="020F0502020204030204" pitchFamily="34" charset="0"/>
            <a:cs typeface="Calibri" panose="020F0502020204030204" pitchFamily="34" charset="0"/>
          </a:endParaRPr>
        </a:p>
      </dsp:txBody>
      <dsp:txXfrm>
        <a:off x="793984" y="2121915"/>
        <a:ext cx="10191972" cy="606216"/>
      </dsp:txXfrm>
    </dsp:sp>
    <dsp:sp modelId="{F7AB5EDB-3ED7-4158-A86B-1008532DAEFB}">
      <dsp:nvSpPr>
        <dsp:cNvPr id="0" name=""/>
        <dsp:cNvSpPr/>
      </dsp:nvSpPr>
      <dsp:spPr>
        <a:xfrm>
          <a:off x="415099" y="2046138"/>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4B2833-DFDF-4742-976A-F7DD6CD1D093}">
      <dsp:nvSpPr>
        <dsp:cNvPr id="0" name=""/>
        <dsp:cNvSpPr/>
      </dsp:nvSpPr>
      <dsp:spPr>
        <a:xfrm>
          <a:off x="446426" y="3031397"/>
          <a:ext cx="10539530" cy="606216"/>
        </a:xfrm>
        <a:prstGeom prst="rect">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1184" tIns="45720" rIns="45720" bIns="45720" numCol="1" spcCol="1270" anchor="ctr" anchorCtr="0">
          <a:noAutofit/>
        </a:bodyPr>
        <a:lstStyle/>
        <a:p>
          <a:pPr lvl="0" algn="l" defTabSz="800100">
            <a:lnSpc>
              <a:spcPct val="90000"/>
            </a:lnSpc>
            <a:spcBef>
              <a:spcPct val="0"/>
            </a:spcBef>
            <a:spcAft>
              <a:spcPct val="35000"/>
            </a:spcAft>
          </a:pPr>
          <a:r>
            <a:rPr lang="de-DE" sz="1800" b="0" kern="1200" dirty="0">
              <a:effectLst/>
              <a:latin typeface="Calibri" panose="020F0502020204030204" pitchFamily="34" charset="0"/>
              <a:ea typeface="Times New Roman" panose="02020603050405020304" pitchFamily="18" charset="0"/>
              <a:cs typeface="Calibri" panose="020F0502020204030204" pitchFamily="34" charset="0"/>
            </a:rPr>
            <a:t>Netzwerkschulen können sich intern nicht auf den ‚richtigen‘ Weg zum Ziel einigen.</a:t>
          </a:r>
          <a:endParaRPr lang="de-DE" sz="1800" kern="1200" dirty="0"/>
        </a:p>
      </dsp:txBody>
      <dsp:txXfrm>
        <a:off x="446426" y="3031397"/>
        <a:ext cx="10539530" cy="606216"/>
      </dsp:txXfrm>
    </dsp:sp>
    <dsp:sp modelId="{D7823ED7-E214-4C4A-B418-862B0BB2236B}">
      <dsp:nvSpPr>
        <dsp:cNvPr id="0" name=""/>
        <dsp:cNvSpPr/>
      </dsp:nvSpPr>
      <dsp:spPr>
        <a:xfrm>
          <a:off x="67541" y="2955620"/>
          <a:ext cx="757770" cy="75777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AEA9-904C-4A02-B1E7-107CD595AA0B}">
      <dsp:nvSpPr>
        <dsp:cNvPr id="0" name=""/>
        <dsp:cNvSpPr/>
      </dsp:nvSpPr>
      <dsp:spPr>
        <a:xfrm>
          <a:off x="0" y="0"/>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a:latin typeface="Calibri" panose="020F0502020204030204" pitchFamily="34" charset="0"/>
              <a:cs typeface="Calibri" panose="020F0502020204030204" pitchFamily="34" charset="0"/>
            </a:rPr>
            <a:t>1. Verstehen: </a:t>
          </a:r>
          <a:r>
            <a:rPr lang="de-DE" sz="1800" b="0" i="0" u="none" strike="noStrike" kern="1200" dirty="0">
              <a:effectLst/>
              <a:latin typeface="Calibri" panose="020F0502020204030204" pitchFamily="34" charset="0"/>
              <a:cs typeface="Calibri" panose="020F0502020204030204" pitchFamily="34" charset="0"/>
            </a:rPr>
            <a:t>Erfahren, dass im Netzwerk unterschiedlichste Voraussetzungen, Rahmenbedingungen, Bedarfe und Vorstellungen vorherrschen</a:t>
          </a:r>
        </a:p>
        <a:p>
          <a:pPr lvl="0" algn="l" defTabSz="800100">
            <a:lnSpc>
              <a:spcPct val="90000"/>
            </a:lnSpc>
            <a:spcBef>
              <a:spcPct val="0"/>
            </a:spcBef>
            <a:spcAft>
              <a:spcPct val="35000"/>
            </a:spcAft>
          </a:pPr>
          <a:r>
            <a:rPr lang="de-DE" sz="1800" b="0" i="1" kern="1200" dirty="0">
              <a:solidFill>
                <a:srgbClr val="202122"/>
              </a:solidFill>
              <a:latin typeface="Calibri" panose="020F0502020204030204" pitchFamily="34" charset="0"/>
              <a:cs typeface="Calibri" panose="020F0502020204030204" pitchFamily="34" charset="0"/>
            </a:rPr>
            <a:t>Welche Ausgangssituation liegt jeweils vor? W</a:t>
          </a:r>
          <a:r>
            <a:rPr lang="de-DE" sz="1800" b="0" i="1" u="none" strike="noStrike" kern="1200" dirty="0">
              <a:solidFill>
                <a:srgbClr val="202122"/>
              </a:solidFill>
              <a:effectLst/>
              <a:latin typeface="Calibri" panose="020F0502020204030204" pitchFamily="34" charset="0"/>
              <a:cs typeface="Calibri" panose="020F0502020204030204" pitchFamily="34" charset="0"/>
            </a:rPr>
            <a:t>elche Visionen und Ziele haben die Schulen? </a:t>
          </a:r>
          <a:endParaRPr lang="de-DE" sz="1800" kern="1200" dirty="0">
            <a:latin typeface="Calibri" panose="020F0502020204030204" pitchFamily="34" charset="0"/>
            <a:cs typeface="Calibri" panose="020F0502020204030204" pitchFamily="34" charset="0"/>
          </a:endParaRPr>
        </a:p>
      </dsp:txBody>
      <dsp:txXfrm>
        <a:off x="37778" y="37778"/>
        <a:ext cx="7784537" cy="1214289"/>
      </dsp:txXfrm>
    </dsp:sp>
    <dsp:sp modelId="{AA35D8AC-A2C5-42DB-A32F-FCDC96D816A2}">
      <dsp:nvSpPr>
        <dsp:cNvPr id="0" name=""/>
        <dsp:cNvSpPr/>
      </dsp:nvSpPr>
      <dsp:spPr>
        <a:xfrm>
          <a:off x="809680" y="150481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2. Beobachten:</a:t>
          </a:r>
          <a:r>
            <a:rPr lang="de-DE" sz="1800" b="0" i="0" u="none" strike="noStrike" kern="1200" dirty="0">
              <a:solidFill>
                <a:srgbClr val="202122"/>
              </a:solidFill>
              <a:effectLst/>
              <a:latin typeface="Calibri" panose="020F0502020204030204" pitchFamily="34" charset="0"/>
              <a:cs typeface="Calibri" panose="020F0502020204030204" pitchFamily="34" charset="0"/>
            </a:rPr>
            <a:t> Klären der konkreten Bedürfnisse der teilnehmenden </a:t>
          </a:r>
          <a:r>
            <a:rPr lang="de-DE" sz="1800" b="0" kern="1200" dirty="0">
              <a:solidFill>
                <a:srgbClr val="202122"/>
              </a:solidFill>
              <a:latin typeface="Calibri" panose="020F0502020204030204" pitchFamily="34" charset="0"/>
              <a:cs typeface="Calibri" panose="020F0502020204030204" pitchFamily="34" charset="0"/>
            </a:rPr>
            <a:t>Personen sowie ihrer Kommunikations- und Arbeitsstrukturen </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Wie kommunizieren die Teilnehmenden? Welche etablierten Arbeitsstrukturen und spezifischen Vorgehensweisen bei gemeinsamer Arbeit liegen vor? </a:t>
          </a:r>
          <a:endParaRPr lang="de-DE" sz="1800" kern="1200" dirty="0">
            <a:latin typeface="Calibri" panose="020F0502020204030204" pitchFamily="34" charset="0"/>
            <a:cs typeface="Calibri" panose="020F0502020204030204" pitchFamily="34" charset="0"/>
          </a:endParaRPr>
        </a:p>
      </dsp:txBody>
      <dsp:txXfrm>
        <a:off x="847458" y="1542597"/>
        <a:ext cx="7452744" cy="1214289"/>
      </dsp:txXfrm>
    </dsp:sp>
    <dsp:sp modelId="{D3BF34CD-D450-4081-BB80-98C847FBCD81}">
      <dsp:nvSpPr>
        <dsp:cNvPr id="0" name=""/>
        <dsp:cNvSpPr/>
      </dsp:nvSpPr>
      <dsp:spPr>
        <a:xfrm>
          <a:off x="1619361" y="300963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3. Standpunkt definieren: </a:t>
          </a:r>
          <a:r>
            <a:rPr lang="de-DE" sz="1800" b="0" i="0" u="none" strike="noStrike" kern="1200" dirty="0">
              <a:solidFill>
                <a:srgbClr val="202122"/>
              </a:solidFill>
              <a:effectLst/>
              <a:latin typeface="Calibri" panose="020F0502020204030204" pitchFamily="34" charset="0"/>
              <a:cs typeface="Calibri" panose="020F0502020204030204" pitchFamily="34" charset="0"/>
            </a:rPr>
            <a:t>Festlegen des Schulentwicklungsprozesses und der zu entwickelnden Lösungen - abgeleitet aus den ersten beiden Schritten </a:t>
          </a:r>
        </a:p>
        <a:p>
          <a:pPr lvl="0" algn="l" defTabSz="800100">
            <a:lnSpc>
              <a:spcPct val="90000"/>
            </a:lnSpc>
            <a:spcBef>
              <a:spcPct val="0"/>
            </a:spcBef>
            <a:spcAft>
              <a:spcPct val="35000"/>
            </a:spcAft>
          </a:pPr>
          <a:r>
            <a:rPr lang="de-DE" sz="1800" b="0" i="1" kern="1200" dirty="0">
              <a:solidFill>
                <a:srgbClr val="202122"/>
              </a:solidFill>
              <a:latin typeface="Calibri" panose="020F0502020204030204" pitchFamily="34" charset="0"/>
              <a:cs typeface="Calibri" panose="020F0502020204030204" pitchFamily="34" charset="0"/>
            </a:rPr>
            <a:t>Was sind mögliche Meilensteine im Prozess? Welche (</a:t>
          </a:r>
          <a:r>
            <a:rPr lang="de-DE" sz="1800" b="0" i="1" kern="1200" dirty="0" err="1">
              <a:solidFill>
                <a:srgbClr val="202122"/>
              </a:solidFill>
              <a:latin typeface="Calibri" panose="020F0502020204030204" pitchFamily="34" charset="0"/>
              <a:cs typeface="Calibri" panose="020F0502020204030204" pitchFamily="34" charset="0"/>
            </a:rPr>
            <a:t>SMARTen</a:t>
          </a:r>
          <a:r>
            <a:rPr lang="de-DE" sz="1800" b="0" i="1" kern="1200" dirty="0">
              <a:solidFill>
                <a:srgbClr val="202122"/>
              </a:solidFill>
              <a:latin typeface="Calibri" panose="020F0502020204030204" pitchFamily="34" charset="0"/>
              <a:cs typeface="Calibri" panose="020F0502020204030204" pitchFamily="34" charset="0"/>
            </a:rPr>
            <a:t>) Ziele und gemeinsamen Arbeitsformen werden angestrebt? </a:t>
          </a:r>
          <a:endParaRPr lang="de-DE" sz="1800" kern="1200" dirty="0">
            <a:latin typeface="Calibri" panose="020F0502020204030204" pitchFamily="34" charset="0"/>
            <a:cs typeface="Calibri" panose="020F0502020204030204" pitchFamily="34" charset="0"/>
          </a:endParaRPr>
        </a:p>
      </dsp:txBody>
      <dsp:txXfrm>
        <a:off x="1657139" y="3047417"/>
        <a:ext cx="7452744" cy="1214289"/>
      </dsp:txXfrm>
    </dsp:sp>
    <dsp:sp modelId="{0670B111-AD45-4A99-80AA-B8B317A20799}">
      <dsp:nvSpPr>
        <dsp:cNvPr id="0" name=""/>
        <dsp:cNvSpPr/>
      </dsp:nvSpPr>
      <dsp:spPr>
        <a:xfrm>
          <a:off x="8337981" y="978132"/>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526621" y="978132"/>
        <a:ext cx="461119" cy="630895"/>
      </dsp:txXfrm>
    </dsp:sp>
    <dsp:sp modelId="{6F6AFBA9-F610-4C05-BEB0-BFF2F110C6A7}">
      <dsp:nvSpPr>
        <dsp:cNvPr id="0" name=""/>
        <dsp:cNvSpPr/>
      </dsp:nvSpPr>
      <dsp:spPr>
        <a:xfrm>
          <a:off x="9147661" y="2474353"/>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9336301" y="2474353"/>
        <a:ext cx="461119" cy="6308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AEA9-904C-4A02-B1E7-107CD595AA0B}">
      <dsp:nvSpPr>
        <dsp:cNvPr id="0" name=""/>
        <dsp:cNvSpPr/>
      </dsp:nvSpPr>
      <dsp:spPr>
        <a:xfrm>
          <a:off x="0" y="0"/>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4. Ideen finden: </a:t>
          </a:r>
          <a:r>
            <a:rPr lang="de-DE" sz="1800" b="0" i="0" u="none" strike="noStrike" kern="1200" dirty="0">
              <a:solidFill>
                <a:srgbClr val="202122"/>
              </a:solidFill>
              <a:effectLst/>
              <a:latin typeface="Calibri" panose="020F0502020204030204" pitchFamily="34" charset="0"/>
              <a:cs typeface="Calibri" panose="020F0502020204030204" pitchFamily="34" charset="0"/>
            </a:rPr>
            <a:t>Kreatives Entwickeln und Sammeln von Ideen und </a:t>
          </a:r>
          <a:r>
            <a:rPr lang="de-DE" sz="1800" b="0" i="0" u="none" strike="noStrike" kern="1200" dirty="0" err="1">
              <a:solidFill>
                <a:srgbClr val="202122"/>
              </a:solidFill>
              <a:effectLst/>
              <a:latin typeface="Calibri" panose="020F0502020204030204" pitchFamily="34" charset="0"/>
              <a:cs typeface="Calibri" panose="020F0502020204030204" pitchFamily="34" charset="0"/>
            </a:rPr>
            <a:t>kriteriengeleiteten</a:t>
          </a:r>
          <a:r>
            <a:rPr lang="de-DE" sz="1800" b="0" i="0" u="none" strike="noStrike" kern="1200" dirty="0">
              <a:solidFill>
                <a:srgbClr val="202122"/>
              </a:solidFill>
              <a:effectLst/>
              <a:latin typeface="Calibri" panose="020F0502020204030204" pitchFamily="34" charset="0"/>
              <a:cs typeface="Calibri" panose="020F0502020204030204" pitchFamily="34" charset="0"/>
            </a:rPr>
            <a:t> Lösungsansätzen (z. B. zur Umsetzbarkeit oder Effizienz)</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Welche Ideen gibt es im Netzwerk und außerhalb? Welche Rahmenvorgaben können wir schon einschätzen? Welche Unterstützung brauchen wir von wem?</a:t>
          </a:r>
          <a:endParaRPr lang="de-DE" sz="1800" kern="1200" dirty="0">
            <a:latin typeface="Calibri" panose="020F0502020204030204" pitchFamily="34" charset="0"/>
            <a:cs typeface="Calibri" panose="020F0502020204030204" pitchFamily="34" charset="0"/>
          </a:endParaRPr>
        </a:p>
      </dsp:txBody>
      <dsp:txXfrm>
        <a:off x="37778" y="37778"/>
        <a:ext cx="7784537" cy="1214289"/>
      </dsp:txXfrm>
    </dsp:sp>
    <dsp:sp modelId="{AA35D8AC-A2C5-42DB-A32F-FCDC96D816A2}">
      <dsp:nvSpPr>
        <dsp:cNvPr id="0" name=""/>
        <dsp:cNvSpPr/>
      </dsp:nvSpPr>
      <dsp:spPr>
        <a:xfrm>
          <a:off x="809680" y="150481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3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5. Prototyp entwickeln:</a:t>
          </a:r>
          <a:r>
            <a:rPr lang="de-DE" sz="1800" b="0" i="0" u="none" strike="noStrike" kern="1200" dirty="0">
              <a:solidFill>
                <a:srgbClr val="202122"/>
              </a:solidFill>
              <a:effectLst/>
              <a:latin typeface="Calibri" panose="020F0502020204030204" pitchFamily="34" charset="0"/>
              <a:cs typeface="Calibri" panose="020F0502020204030204" pitchFamily="34" charset="0"/>
            </a:rPr>
            <a:t> Ausarbeiten der Ideen im Sinne eines ersten Modells der gemeinsamen Arbeit im Netzwerk oder in der Schule</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Welches (Qualitäts-)Verständnis liegt den Ideen zugrunde und welche Vorstellungen verbinden sich mit dem Ergebnis (z.B. Festlegung in einer Kooperationsvereinbarung)?</a:t>
          </a:r>
          <a:endParaRPr lang="de-DE" sz="1800" i="1" kern="1200" dirty="0">
            <a:latin typeface="Calibri" panose="020F0502020204030204" pitchFamily="34" charset="0"/>
            <a:cs typeface="Calibri" panose="020F0502020204030204" pitchFamily="34" charset="0"/>
          </a:endParaRPr>
        </a:p>
      </dsp:txBody>
      <dsp:txXfrm>
        <a:off x="847458" y="1542597"/>
        <a:ext cx="7452744" cy="1214289"/>
      </dsp:txXfrm>
    </dsp:sp>
    <dsp:sp modelId="{D3BF34CD-D450-4081-BB80-98C847FBCD81}">
      <dsp:nvSpPr>
        <dsp:cNvPr id="0" name=""/>
        <dsp:cNvSpPr/>
      </dsp:nvSpPr>
      <dsp:spPr>
        <a:xfrm>
          <a:off x="1619361" y="3009639"/>
          <a:ext cx="9176380" cy="1289845"/>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ts val="3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6. Testen: </a:t>
          </a:r>
          <a:r>
            <a:rPr lang="de-DE" sz="1800" b="0" i="0" u="none" strike="noStrike" kern="1200" dirty="0">
              <a:solidFill>
                <a:srgbClr val="202122"/>
              </a:solidFill>
              <a:effectLst/>
              <a:latin typeface="Calibri" panose="020F0502020204030204" pitchFamily="34" charset="0"/>
              <a:cs typeface="Calibri" panose="020F0502020204030204" pitchFamily="34" charset="0"/>
            </a:rPr>
            <a:t>Iterativ ausgerichtete Evaluation der Arbeit in den Netzwerken oder Schulen, Einarbeiten der Erkenntnisse und Dokumentieren des Prozesses</a:t>
          </a:r>
        </a:p>
        <a:p>
          <a:pPr lvl="0" algn="l" defTabSz="800100">
            <a:lnSpc>
              <a:spcPct val="90000"/>
            </a:lnSpc>
            <a:spcBef>
              <a:spcPct val="0"/>
            </a:spcBef>
            <a:spcAft>
              <a:spcPct val="35000"/>
            </a:spcAft>
          </a:pPr>
          <a:r>
            <a:rPr lang="de-DE" sz="1800" b="0" i="1" u="none" strike="noStrike" kern="1200" dirty="0">
              <a:solidFill>
                <a:srgbClr val="202122"/>
              </a:solidFill>
              <a:effectLst/>
              <a:latin typeface="Calibri" panose="020F0502020204030204" pitchFamily="34" charset="0"/>
              <a:cs typeface="Calibri" panose="020F0502020204030204" pitchFamily="34" charset="0"/>
            </a:rPr>
            <a:t>Welche Zielgruppen sind in die Evaluation einzubeziehen? Wie können die Erkenntnisse nachhaltig in die weitere Entwicklungsarbeit im Netzwerk und in der Schule verankert werden?</a:t>
          </a:r>
          <a:endParaRPr lang="de-DE" sz="1800" i="1" kern="1200" dirty="0">
            <a:latin typeface="Calibri" panose="020F0502020204030204" pitchFamily="34" charset="0"/>
            <a:cs typeface="Calibri" panose="020F0502020204030204" pitchFamily="34" charset="0"/>
          </a:endParaRPr>
        </a:p>
      </dsp:txBody>
      <dsp:txXfrm>
        <a:off x="1657139" y="3047417"/>
        <a:ext cx="7452744" cy="1214289"/>
      </dsp:txXfrm>
    </dsp:sp>
    <dsp:sp modelId="{0670B111-AD45-4A99-80AA-B8B317A20799}">
      <dsp:nvSpPr>
        <dsp:cNvPr id="0" name=""/>
        <dsp:cNvSpPr/>
      </dsp:nvSpPr>
      <dsp:spPr>
        <a:xfrm>
          <a:off x="8337981" y="978132"/>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526621" y="978132"/>
        <a:ext cx="461119" cy="630895"/>
      </dsp:txXfrm>
    </dsp:sp>
    <dsp:sp modelId="{6F6AFBA9-F610-4C05-BEB0-BFF2F110C6A7}">
      <dsp:nvSpPr>
        <dsp:cNvPr id="0" name=""/>
        <dsp:cNvSpPr/>
      </dsp:nvSpPr>
      <dsp:spPr>
        <a:xfrm>
          <a:off x="9147661" y="2474353"/>
          <a:ext cx="838399" cy="838399"/>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9336301" y="2474353"/>
        <a:ext cx="461119" cy="6308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46E13E-AAA2-4DB9-B7ED-BAFB8F344BE4}">
      <dsp:nvSpPr>
        <dsp:cNvPr id="0" name=""/>
        <dsp:cNvSpPr/>
      </dsp:nvSpPr>
      <dsp:spPr>
        <a:xfrm>
          <a:off x="0" y="0"/>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smtClean="0">
              <a:latin typeface="Calibri" panose="020F0502020204030204" pitchFamily="34" charset="0"/>
              <a:cs typeface="Calibri" panose="020F0502020204030204" pitchFamily="34" charset="0"/>
            </a:rPr>
            <a:t>„1</a:t>
          </a:r>
          <a:r>
            <a:rPr lang="de-DE" sz="1800" b="1" kern="1200" dirty="0">
              <a:latin typeface="Calibri" panose="020F0502020204030204" pitchFamily="34" charset="0"/>
              <a:cs typeface="Calibri" panose="020F0502020204030204" pitchFamily="34" charset="0"/>
            </a:rPr>
            <a:t>.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der Mittelorientierung</a:t>
          </a: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elche Ergebnisse lassen sich mit den gegebenen Ressourcen erreichen? </a:t>
          </a:r>
          <a:endParaRPr lang="de-DE" sz="1800" i="1" kern="1200" dirty="0">
            <a:latin typeface="Calibri" panose="020F0502020204030204" pitchFamily="34" charset="0"/>
            <a:cs typeface="Calibri" panose="020F0502020204030204" pitchFamily="34" charset="0"/>
          </a:endParaRPr>
        </a:p>
      </dsp:txBody>
      <dsp:txXfrm>
        <a:off x="27704" y="27704"/>
        <a:ext cx="7535980" cy="890478"/>
      </dsp:txXfrm>
    </dsp:sp>
    <dsp:sp modelId="{A424EC28-20AA-4BF9-BFC3-8BBED94770DC}">
      <dsp:nvSpPr>
        <dsp:cNvPr id="0" name=""/>
        <dsp:cNvSpPr/>
      </dsp:nvSpPr>
      <dsp:spPr>
        <a:xfrm>
          <a:off x="723314" y="1117866"/>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2.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des leistbaren Verlustes </a:t>
          </a: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as sind wir bereit einzusetzen und möglicherweise zu verlieren? </a:t>
          </a:r>
          <a:endParaRPr lang="de-DE" sz="1800" i="1" kern="1200" dirty="0">
            <a:latin typeface="Calibri" panose="020F0502020204030204" pitchFamily="34" charset="0"/>
            <a:cs typeface="Calibri" panose="020F0502020204030204" pitchFamily="34" charset="0"/>
          </a:endParaRPr>
        </a:p>
      </dsp:txBody>
      <dsp:txXfrm>
        <a:off x="751018" y="1145570"/>
        <a:ext cx="7243044" cy="890478"/>
      </dsp:txXfrm>
    </dsp:sp>
    <dsp:sp modelId="{4EBAA0FA-8720-4C98-8499-ED434097DA5A}">
      <dsp:nvSpPr>
        <dsp:cNvPr id="0" name=""/>
        <dsp:cNvSpPr/>
      </dsp:nvSpPr>
      <dsp:spPr>
        <a:xfrm>
          <a:off x="1435833" y="2235732"/>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i="0" u="none" strike="noStrike" kern="1200" dirty="0">
              <a:solidFill>
                <a:srgbClr val="202122"/>
              </a:solidFill>
              <a:effectLst/>
              <a:latin typeface="Calibri" panose="020F0502020204030204" pitchFamily="34" charset="0"/>
              <a:cs typeface="Calibri" panose="020F0502020204030204" pitchFamily="34" charset="0"/>
            </a:rPr>
            <a:t>3.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der Partnerschaften und Vereinbarungen </a:t>
          </a:r>
          <a:endParaRPr lang="de-DE" sz="1800" b="1" i="0" u="none" strike="noStrike" kern="1200" dirty="0">
            <a:solidFill>
              <a:srgbClr val="202122"/>
            </a:solidFill>
            <a:effectLst/>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er könnte Interesse an einer Mitarbeit haben und was lässt sich zusammen Neues schaffen? </a:t>
          </a:r>
          <a:endParaRPr lang="de-DE" sz="1800" i="1" kern="1200" dirty="0">
            <a:latin typeface="Calibri" panose="020F0502020204030204" pitchFamily="34" charset="0"/>
            <a:cs typeface="Calibri" panose="020F0502020204030204" pitchFamily="34" charset="0"/>
          </a:endParaRPr>
        </a:p>
      </dsp:txBody>
      <dsp:txXfrm>
        <a:off x="1463537" y="2263436"/>
        <a:ext cx="7253840" cy="890478"/>
      </dsp:txXfrm>
    </dsp:sp>
    <dsp:sp modelId="{DEA37200-D43D-4D94-835E-DA3BD39FB6A2}">
      <dsp:nvSpPr>
        <dsp:cNvPr id="0" name=""/>
        <dsp:cNvSpPr/>
      </dsp:nvSpPr>
      <dsp:spPr>
        <a:xfrm>
          <a:off x="2159148" y="3353598"/>
          <a:ext cx="8636593" cy="945886"/>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de-DE" sz="1800" b="1" kern="1200" dirty="0">
              <a:latin typeface="Calibri" panose="020F0502020204030204" pitchFamily="34" charset="0"/>
              <a:cs typeface="Calibri" panose="020F0502020204030204" pitchFamily="34" charset="0"/>
            </a:rPr>
            <a:t>4. </a:t>
          </a:r>
          <a:r>
            <a:rPr lang="de-DE" sz="1800" b="1" kern="1200" dirty="0">
              <a:effectLst/>
              <a:latin typeface="Calibri" panose="020F0502020204030204" pitchFamily="34" charset="0"/>
              <a:ea typeface="Times New Roman" panose="02020603050405020304" pitchFamily="18" charset="0"/>
              <a:cs typeface="Calibri" panose="020F0502020204030204" pitchFamily="34" charset="0"/>
            </a:rPr>
            <a:t>Prinzip der Umstände und Zufälle</a:t>
          </a:r>
        </a:p>
        <a:p>
          <a:pPr lvl="0" algn="l" defTabSz="800100">
            <a:lnSpc>
              <a:spcPct val="90000"/>
            </a:lnSpc>
            <a:spcBef>
              <a:spcPct val="0"/>
            </a:spcBef>
            <a:spcAft>
              <a:spcPct val="35000"/>
            </a:spcAft>
          </a:pPr>
          <a:r>
            <a:rPr lang="de-DE" sz="1800" b="0" i="1" kern="1200" dirty="0">
              <a:latin typeface="Calibri" panose="020F0502020204030204" pitchFamily="34" charset="0"/>
              <a:ea typeface="Times New Roman" panose="02020603050405020304" pitchFamily="18" charset="0"/>
              <a:cs typeface="Calibri" panose="020F0502020204030204" pitchFamily="34" charset="0"/>
            </a:rPr>
            <a:t>W</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ie können wir mit Unerwartetem umgehen und aus </a:t>
          </a:r>
          <a:r>
            <a:rPr lang="de-DE" sz="1800" b="0" i="1" kern="1200" dirty="0">
              <a:latin typeface="Calibri" panose="020F0502020204030204" pitchFamily="34" charset="0"/>
              <a:ea typeface="Times New Roman" panose="02020603050405020304" pitchFamily="18" charset="0"/>
              <a:cs typeface="Calibri" panose="020F0502020204030204" pitchFamily="34" charset="0"/>
            </a:rPr>
            <a:t>Z</a:t>
          </a:r>
          <a:r>
            <a:rPr lang="de-DE" sz="1800" b="0" i="1" kern="1200" dirty="0">
              <a:effectLst/>
              <a:latin typeface="Calibri" panose="020F0502020204030204" pitchFamily="34" charset="0"/>
              <a:ea typeface="Times New Roman" panose="02020603050405020304" pitchFamily="18" charset="0"/>
              <a:cs typeface="Calibri" panose="020F0502020204030204" pitchFamily="34" charset="0"/>
            </a:rPr>
            <a:t>ufällen Chancen machen</a:t>
          </a:r>
          <a:r>
            <a:rPr lang="de-DE" sz="1800" b="0" i="1" kern="1200" dirty="0" smtClean="0">
              <a:effectLst/>
              <a:latin typeface="Calibri" panose="020F0502020204030204" pitchFamily="34" charset="0"/>
              <a:ea typeface="Times New Roman" panose="02020603050405020304" pitchFamily="18" charset="0"/>
              <a:cs typeface="Calibri" panose="020F0502020204030204" pitchFamily="34" charset="0"/>
            </a:rPr>
            <a:t>?“ </a:t>
          </a:r>
          <a:r>
            <a:rPr lang="de-DE" sz="1800" i="1" kern="1200" dirty="0" smtClean="0">
              <a:effectLst/>
              <a:latin typeface="Calibri" panose="020F0502020204030204" pitchFamily="34" charset="0"/>
              <a:ea typeface="Times New Roman" panose="02020603050405020304" pitchFamily="18" charset="0"/>
              <a:cs typeface="Calibri" panose="020F0502020204030204" pitchFamily="34" charset="0"/>
            </a:rPr>
            <a:t> </a:t>
          </a:r>
          <a:endParaRPr lang="de-DE" sz="1800" i="1" kern="1200" dirty="0">
            <a:latin typeface="Calibri" panose="020F0502020204030204" pitchFamily="34" charset="0"/>
            <a:cs typeface="Calibri" panose="020F0502020204030204" pitchFamily="34" charset="0"/>
          </a:endParaRPr>
        </a:p>
      </dsp:txBody>
      <dsp:txXfrm>
        <a:off x="2186852" y="3381302"/>
        <a:ext cx="7243044" cy="890478"/>
      </dsp:txXfrm>
    </dsp:sp>
    <dsp:sp modelId="{1B9155C3-C999-44E2-892E-6252843F4B59}">
      <dsp:nvSpPr>
        <dsp:cNvPr id="0" name=""/>
        <dsp:cNvSpPr/>
      </dsp:nvSpPr>
      <dsp:spPr>
        <a:xfrm>
          <a:off x="8021767" y="724463"/>
          <a:ext cx="614826" cy="61482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160103" y="724463"/>
        <a:ext cx="338154" cy="462657"/>
      </dsp:txXfrm>
    </dsp:sp>
    <dsp:sp modelId="{BFA454A2-1154-43BC-B65B-261DFCD32486}">
      <dsp:nvSpPr>
        <dsp:cNvPr id="0" name=""/>
        <dsp:cNvSpPr/>
      </dsp:nvSpPr>
      <dsp:spPr>
        <a:xfrm>
          <a:off x="8745081" y="1842329"/>
          <a:ext cx="614826" cy="61482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de-DE" sz="1800" kern="1200">
            <a:latin typeface="Calibri" panose="020F0502020204030204" pitchFamily="34" charset="0"/>
            <a:cs typeface="Calibri" panose="020F0502020204030204" pitchFamily="34" charset="0"/>
          </a:endParaRPr>
        </a:p>
      </dsp:txBody>
      <dsp:txXfrm>
        <a:off x="8883417" y="1842329"/>
        <a:ext cx="338154" cy="462657"/>
      </dsp:txXfrm>
    </dsp:sp>
    <dsp:sp modelId="{C7CFFA2D-C36F-4AE9-BE76-54A14F148890}">
      <dsp:nvSpPr>
        <dsp:cNvPr id="0" name=""/>
        <dsp:cNvSpPr/>
      </dsp:nvSpPr>
      <dsp:spPr>
        <a:xfrm>
          <a:off x="9457600" y="2960195"/>
          <a:ext cx="614826" cy="614826"/>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de-DE" sz="2800" kern="1200">
            <a:latin typeface="Calibri" panose="020F0502020204030204" pitchFamily="34" charset="0"/>
            <a:cs typeface="Calibri" panose="020F0502020204030204" pitchFamily="34" charset="0"/>
          </a:endParaRPr>
        </a:p>
      </dsp:txBody>
      <dsp:txXfrm>
        <a:off x="9595936" y="2960195"/>
        <a:ext cx="338154" cy="4626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325E8-6FFC-8B48-A7E1-5DB97F5D5E8C}">
      <dsp:nvSpPr>
        <dsp:cNvPr id="0" name=""/>
        <dsp:cNvSpPr/>
      </dsp:nvSpPr>
      <dsp:spPr>
        <a:xfrm>
          <a:off x="0" y="2080"/>
          <a:ext cx="11071115"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57C802-0263-5247-A8A2-158763F0434D}">
      <dsp:nvSpPr>
        <dsp:cNvPr id="0" name=""/>
        <dsp:cNvSpPr/>
      </dsp:nvSpPr>
      <dsp:spPr>
        <a:xfrm>
          <a:off x="0" y="2080"/>
          <a:ext cx="2269259" cy="4257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dsp:txBody>
      <dsp:txXfrm>
        <a:off x="0" y="2080"/>
        <a:ext cx="2269259" cy="4257251"/>
      </dsp:txXfrm>
    </dsp:sp>
    <dsp:sp modelId="{A319ABDA-8B0E-074D-A474-2B883CC9682A}">
      <dsp:nvSpPr>
        <dsp:cNvPr id="0" name=""/>
        <dsp:cNvSpPr/>
      </dsp:nvSpPr>
      <dsp:spPr>
        <a:xfrm>
          <a:off x="2434191" y="51242"/>
          <a:ext cx="8631415" cy="98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de-DE" sz="1800" b="1" kern="1200" dirty="0" smtClean="0">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pPr>
          <a:r>
            <a:rPr lang="de-DE" sz="1800" b="1" kern="1200" dirty="0" smtClean="0">
              <a:latin typeface="Calibri" panose="020F0502020204030204" pitchFamily="34" charset="0"/>
              <a:cs typeface="Calibri" panose="020F0502020204030204" pitchFamily="34" charset="0"/>
            </a:rPr>
            <a:t>„</a:t>
          </a:r>
          <a:r>
            <a:rPr lang="de-DE" sz="1800" b="1" kern="1200" dirty="0">
              <a:latin typeface="Calibri" panose="020F0502020204030204" pitchFamily="34" charset="0"/>
              <a:cs typeface="Calibri" panose="020F0502020204030204" pitchFamily="34" charset="0"/>
            </a:rPr>
            <a:t>Daily </a:t>
          </a:r>
          <a:r>
            <a:rPr lang="de-DE" sz="1800" b="1" kern="1200" dirty="0" err="1">
              <a:latin typeface="Calibri" panose="020F0502020204030204" pitchFamily="34" charset="0"/>
              <a:cs typeface="Calibri" panose="020F0502020204030204" pitchFamily="34" charset="0"/>
            </a:rPr>
            <a:t>Scrum</a:t>
          </a:r>
          <a:r>
            <a:rPr lang="de-DE" sz="1800" b="1" kern="1200" dirty="0">
              <a:latin typeface="Calibri" panose="020F0502020204030204" pitchFamily="34" charset="0"/>
              <a:cs typeface="Calibri" panose="020F0502020204030204" pitchFamily="34" charset="0"/>
            </a:rPr>
            <a:t>“ </a:t>
          </a:r>
          <a:r>
            <a:rPr lang="de-DE" sz="1800" b="0" kern="1200" dirty="0">
              <a:latin typeface="Calibri" panose="020F0502020204030204" pitchFamily="34" charset="0"/>
              <a:cs typeface="Calibri" panose="020F0502020204030204" pitchFamily="34" charset="0"/>
            </a:rPr>
            <a:t>holt alle Teilnehmenden bei jedem Netzwerktreffen wieder ins Boot und bietet die Grundlage für ein konstruktives Feedback (Critical </a:t>
          </a:r>
          <a:r>
            <a:rPr lang="de-DE" sz="1800" b="0" kern="1200" dirty="0" err="1">
              <a:latin typeface="Calibri" panose="020F0502020204030204" pitchFamily="34" charset="0"/>
              <a:cs typeface="Calibri" panose="020F0502020204030204" pitchFamily="34" charset="0"/>
            </a:rPr>
            <a:t>friends</a:t>
          </a:r>
          <a:r>
            <a:rPr lang="de-DE" sz="1800" b="0" kern="1200" dirty="0">
              <a:latin typeface="Calibri" panose="020F0502020204030204" pitchFamily="34" charset="0"/>
              <a:cs typeface="Calibri" panose="020F0502020204030204" pitchFamily="34" charset="0"/>
            </a:rPr>
            <a:t>).</a:t>
          </a:r>
          <a:endParaRPr lang="de-DE" sz="1800" kern="1200" dirty="0">
            <a:latin typeface="Calibri" panose="020F0502020204030204" pitchFamily="34" charset="0"/>
            <a:cs typeface="Calibri" panose="020F0502020204030204" pitchFamily="34" charset="0"/>
          </a:endParaRPr>
        </a:p>
      </dsp:txBody>
      <dsp:txXfrm>
        <a:off x="2434191" y="51242"/>
        <a:ext cx="8631415" cy="983242"/>
      </dsp:txXfrm>
    </dsp:sp>
    <dsp:sp modelId="{EE42FDD1-9D8A-4740-8F7B-45F113B2AB97}">
      <dsp:nvSpPr>
        <dsp:cNvPr id="0" name=""/>
        <dsp:cNvSpPr/>
      </dsp:nvSpPr>
      <dsp:spPr>
        <a:xfrm>
          <a:off x="2269259" y="1034485"/>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F720DDBE-F3B1-674F-BCEF-22EF0619D751}">
      <dsp:nvSpPr>
        <dsp:cNvPr id="0" name=""/>
        <dsp:cNvSpPr/>
      </dsp:nvSpPr>
      <dsp:spPr>
        <a:xfrm>
          <a:off x="2434191" y="1083647"/>
          <a:ext cx="8631415" cy="983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1" kern="1200" dirty="0">
              <a:latin typeface="Calibri" panose="020F0502020204030204" pitchFamily="34" charset="0"/>
              <a:cs typeface="Calibri" panose="020F0502020204030204" pitchFamily="34" charset="0"/>
            </a:rPr>
            <a:t>Sprintplanungen </a:t>
          </a:r>
          <a:r>
            <a:rPr lang="de-DE" sz="1800" b="0" kern="1200" dirty="0">
              <a:latin typeface="Calibri" panose="020F0502020204030204" pitchFamily="34" charset="0"/>
              <a:cs typeface="Calibri" panose="020F0502020204030204" pitchFamily="34" charset="0"/>
            </a:rPr>
            <a:t>in den Schulteams ermöglichen im iterativen Prozess überschaubare, angepasste und individualisierte Arbeitspakete und strukturieren so die Arbeit in der Zeit zwischen den Netzwerktreffen.</a:t>
          </a:r>
          <a:endParaRPr lang="de-DE" sz="1800" kern="1200" dirty="0">
            <a:latin typeface="Calibri" panose="020F0502020204030204" pitchFamily="34" charset="0"/>
            <a:cs typeface="Calibri" panose="020F0502020204030204" pitchFamily="34" charset="0"/>
          </a:endParaRPr>
        </a:p>
      </dsp:txBody>
      <dsp:txXfrm>
        <a:off x="2434191" y="1083647"/>
        <a:ext cx="8631415" cy="983242"/>
      </dsp:txXfrm>
    </dsp:sp>
    <dsp:sp modelId="{F31C1BF5-4692-2743-84FE-DBF8B6A6747D}">
      <dsp:nvSpPr>
        <dsp:cNvPr id="0" name=""/>
        <dsp:cNvSpPr/>
      </dsp:nvSpPr>
      <dsp:spPr>
        <a:xfrm>
          <a:off x="2269259" y="2066889"/>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442EE7C-1B76-F247-8675-29DC3E74BF9E}">
      <dsp:nvSpPr>
        <dsp:cNvPr id="0" name=""/>
        <dsp:cNvSpPr/>
      </dsp:nvSpPr>
      <dsp:spPr>
        <a:xfrm>
          <a:off x="2434191" y="2116051"/>
          <a:ext cx="8631415" cy="1192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Rückkopplungen mit den </a:t>
          </a:r>
          <a:r>
            <a:rPr lang="de-DE" sz="1800" b="1" kern="1200" dirty="0">
              <a:latin typeface="Calibri" panose="020F0502020204030204" pitchFamily="34" charset="0"/>
              <a:cs typeface="Calibri" panose="020F0502020204030204" pitchFamily="34" charset="0"/>
            </a:rPr>
            <a:t>„</a:t>
          </a:r>
          <a:r>
            <a:rPr lang="de-DE" sz="1800" b="1" kern="1200" dirty="0" err="1">
              <a:latin typeface="Calibri" panose="020F0502020204030204" pitchFamily="34" charset="0"/>
              <a:cs typeface="Calibri" panose="020F0502020204030204" pitchFamily="34" charset="0"/>
            </a:rPr>
            <a:t>Product</a:t>
          </a:r>
          <a:r>
            <a:rPr lang="de-DE" sz="1800" b="1" kern="1200" dirty="0">
              <a:latin typeface="Calibri" panose="020F0502020204030204" pitchFamily="34" charset="0"/>
              <a:cs typeface="Calibri" panose="020F0502020204030204" pitchFamily="34" charset="0"/>
            </a:rPr>
            <a:t> </a:t>
          </a:r>
          <a:r>
            <a:rPr lang="de-DE" sz="1800" b="1" kern="1200" dirty="0" err="1">
              <a:latin typeface="Calibri" panose="020F0502020204030204" pitchFamily="34" charset="0"/>
              <a:cs typeface="Calibri" panose="020F0502020204030204" pitchFamily="34" charset="0"/>
            </a:rPr>
            <a:t>Ownern</a:t>
          </a:r>
          <a:r>
            <a:rPr lang="de-DE" sz="1800" b="1" kern="1200" dirty="0">
              <a:latin typeface="Calibri" panose="020F0502020204030204" pitchFamily="34" charset="0"/>
              <a:cs typeface="Calibri" panose="020F0502020204030204" pitchFamily="34" charset="0"/>
            </a:rPr>
            <a:t>“ </a:t>
          </a:r>
          <a:r>
            <a:rPr lang="de-DE" sz="1800" b="0" kern="1200" dirty="0">
              <a:latin typeface="Calibri" panose="020F0502020204030204" pitchFamily="34" charset="0"/>
              <a:cs typeface="Calibri" panose="020F0502020204030204" pitchFamily="34" charset="0"/>
            </a:rPr>
            <a:t>(spezifischer Personenkreis der Schule, für die das Entwicklungsvorhaben gestaltet </a:t>
          </a:r>
          <a:r>
            <a:rPr lang="de-DE" sz="1800" b="0" kern="1200" dirty="0" smtClean="0">
              <a:latin typeface="Calibri" panose="020F0502020204030204" pitchFamily="34" charset="0"/>
              <a:cs typeface="Calibri" panose="020F0502020204030204" pitchFamily="34" charset="0"/>
            </a:rPr>
            <a:t>wird, </a:t>
          </a:r>
          <a:r>
            <a:rPr lang="de-DE" sz="1800" b="0" kern="1200" dirty="0">
              <a:latin typeface="Calibri" panose="020F0502020204030204" pitchFamily="34" charset="0"/>
              <a:cs typeface="Calibri" panose="020F0502020204030204" pitchFamily="34" charset="0"/>
            </a:rPr>
            <a:t>und ggf. die Projektverantwortlichen, </a:t>
          </a:r>
          <a:r>
            <a:rPr lang="de-DE" sz="1800" b="0" kern="1200" dirty="0" smtClean="0">
              <a:latin typeface="Calibri" panose="020F0502020204030204" pitchFamily="34" charset="0"/>
              <a:cs typeface="Calibri" panose="020F0502020204030204" pitchFamily="34" charset="0"/>
            </a:rPr>
            <a:t>die </a:t>
          </a:r>
          <a:r>
            <a:rPr lang="de-DE" sz="1800" b="0" kern="1200" dirty="0">
              <a:latin typeface="Calibri" panose="020F0502020204030204" pitchFamily="34" charset="0"/>
              <a:cs typeface="Calibri" panose="020F0502020204030204" pitchFamily="34" charset="0"/>
            </a:rPr>
            <a:t>die Ressourcen zur Verfügung stellen und übergeordnete Ziele vorgeben) geben im Arbeitsprozess Feedback und vermitteln Sicherheit über den „richtigen“ Weg.</a:t>
          </a:r>
          <a:endParaRPr lang="de-DE" sz="1800" kern="1200" dirty="0">
            <a:latin typeface="Calibri" panose="020F0502020204030204" pitchFamily="34" charset="0"/>
            <a:cs typeface="Calibri" panose="020F0502020204030204" pitchFamily="34" charset="0"/>
          </a:endParaRPr>
        </a:p>
      </dsp:txBody>
      <dsp:txXfrm>
        <a:off x="2434191" y="2116051"/>
        <a:ext cx="8631415" cy="1192997"/>
      </dsp:txXfrm>
    </dsp:sp>
    <dsp:sp modelId="{C8212D5E-24B9-8440-A054-1BD2552EF53F}">
      <dsp:nvSpPr>
        <dsp:cNvPr id="0" name=""/>
        <dsp:cNvSpPr/>
      </dsp:nvSpPr>
      <dsp:spPr>
        <a:xfrm>
          <a:off x="2269259" y="3309048"/>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A671F7B-E824-A24A-BB24-135FA0898BB2}">
      <dsp:nvSpPr>
        <dsp:cNvPr id="0" name=""/>
        <dsp:cNvSpPr/>
      </dsp:nvSpPr>
      <dsp:spPr>
        <a:xfrm>
          <a:off x="2434191" y="3358210"/>
          <a:ext cx="8631415" cy="851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a:latin typeface="Calibri" panose="020F0502020204030204" pitchFamily="34" charset="0"/>
              <a:cs typeface="Calibri" panose="020F0502020204030204" pitchFamily="34" charset="0"/>
            </a:rPr>
            <a:t>Die Teams identifizieren in ihren Sprintplanungen notwendige Bedarfe, Ressourcen, Materialien für die Weiterarbeit und geben diese an die </a:t>
          </a:r>
          <a:r>
            <a:rPr lang="de-DE" sz="1800" b="1" kern="1200" dirty="0">
              <a:latin typeface="Calibri" panose="020F0502020204030204" pitchFamily="34" charset="0"/>
              <a:cs typeface="Calibri" panose="020F0502020204030204" pitchFamily="34" charset="0"/>
            </a:rPr>
            <a:t>„</a:t>
          </a:r>
          <a:r>
            <a:rPr lang="de-DE" sz="1800" b="1" kern="1200" dirty="0" err="1">
              <a:latin typeface="Calibri" panose="020F0502020204030204" pitchFamily="34" charset="0"/>
              <a:cs typeface="Calibri" panose="020F0502020204030204" pitchFamily="34" charset="0"/>
            </a:rPr>
            <a:t>Scrum</a:t>
          </a:r>
          <a:r>
            <a:rPr lang="de-DE" sz="1800" b="1" kern="1200" dirty="0">
              <a:latin typeface="Calibri" panose="020F0502020204030204" pitchFamily="34" charset="0"/>
              <a:cs typeface="Calibri" panose="020F0502020204030204" pitchFamily="34" charset="0"/>
            </a:rPr>
            <a:t> Master“ </a:t>
          </a:r>
          <a:r>
            <a:rPr lang="de-DE" sz="1800" b="0" kern="1200" dirty="0">
              <a:latin typeface="Calibri" panose="020F0502020204030204" pitchFamily="34" charset="0"/>
              <a:cs typeface="Calibri" panose="020F0502020204030204" pitchFamily="34" charset="0"/>
            </a:rPr>
            <a:t>(Netzwerkmoderierende) weiter. </a:t>
          </a:r>
          <a:endParaRPr lang="de-DE" sz="1800" kern="1200" dirty="0">
            <a:latin typeface="Calibri" panose="020F0502020204030204" pitchFamily="34" charset="0"/>
            <a:cs typeface="Calibri" panose="020F0502020204030204" pitchFamily="34" charset="0"/>
          </a:endParaRPr>
        </a:p>
      </dsp:txBody>
      <dsp:txXfrm>
        <a:off x="2434191" y="3358210"/>
        <a:ext cx="8631415" cy="851576"/>
      </dsp:txXfrm>
    </dsp:sp>
    <dsp:sp modelId="{B5443A43-F60C-8F48-9917-42E522AFB892}">
      <dsp:nvSpPr>
        <dsp:cNvPr id="0" name=""/>
        <dsp:cNvSpPr/>
      </dsp:nvSpPr>
      <dsp:spPr>
        <a:xfrm>
          <a:off x="2269259" y="4209786"/>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325E8-6FFC-8B48-A7E1-5DB97F5D5E8C}">
      <dsp:nvSpPr>
        <dsp:cNvPr id="0" name=""/>
        <dsp:cNvSpPr/>
      </dsp:nvSpPr>
      <dsp:spPr>
        <a:xfrm>
          <a:off x="0" y="0"/>
          <a:ext cx="11071115"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57C802-0263-5247-A8A2-158763F0434D}">
      <dsp:nvSpPr>
        <dsp:cNvPr id="0" name=""/>
        <dsp:cNvSpPr/>
      </dsp:nvSpPr>
      <dsp:spPr>
        <a:xfrm>
          <a:off x="0" y="0"/>
          <a:ext cx="2269259" cy="378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a:p>
          <a:pPr lvl="0" algn="ctr" defTabSz="800100">
            <a:lnSpc>
              <a:spcPct val="90000"/>
            </a:lnSpc>
            <a:spcBef>
              <a:spcPct val="0"/>
            </a:spcBef>
            <a:spcAft>
              <a:spcPct val="35000"/>
            </a:spcAft>
          </a:pPr>
          <a:endParaRPr lang="de-DE" sz="1800" b="0" kern="1200" dirty="0" smtClean="0">
            <a:latin typeface="Calibri" panose="020F0502020204030204" pitchFamily="34" charset="0"/>
            <a:cs typeface="Calibri" panose="020F0502020204030204" pitchFamily="34" charset="0"/>
          </a:endParaRPr>
        </a:p>
      </dsp:txBody>
      <dsp:txXfrm>
        <a:off x="0" y="0"/>
        <a:ext cx="2269259" cy="3789799"/>
      </dsp:txXfrm>
    </dsp:sp>
    <dsp:sp modelId="{A319ABDA-8B0E-074D-A474-2B883CC9682A}">
      <dsp:nvSpPr>
        <dsp:cNvPr id="0" name=""/>
        <dsp:cNvSpPr/>
      </dsp:nvSpPr>
      <dsp:spPr>
        <a:xfrm>
          <a:off x="2434191" y="189489"/>
          <a:ext cx="8631415" cy="975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smtClean="0">
              <a:latin typeface="Calibri" panose="020F0502020204030204" pitchFamily="34" charset="0"/>
              <a:cs typeface="Calibri" panose="020F0502020204030204" pitchFamily="34" charset="0"/>
              <a:sym typeface="Symbol" panose="05050102010706020507" pitchFamily="18" charset="2"/>
            </a:rPr>
            <a:t> </a:t>
          </a:r>
          <a:r>
            <a:rPr lang="de-DE" sz="1800" b="0" kern="1200" dirty="0" smtClean="0">
              <a:latin typeface="Calibri" panose="020F0502020204030204" pitchFamily="34" charset="0"/>
              <a:cs typeface="Calibri" panose="020F0502020204030204" pitchFamily="34" charset="0"/>
            </a:rPr>
            <a:t>Vorgehen und Zwischenergebnisse kleinschrittig dokumentiert,</a:t>
          </a:r>
        </a:p>
      </dsp:txBody>
      <dsp:txXfrm>
        <a:off x="2434191" y="189489"/>
        <a:ext cx="8631415" cy="975835"/>
      </dsp:txXfrm>
    </dsp:sp>
    <dsp:sp modelId="{EE42FDD1-9D8A-4740-8F7B-45F113B2AB97}">
      <dsp:nvSpPr>
        <dsp:cNvPr id="0" name=""/>
        <dsp:cNvSpPr/>
      </dsp:nvSpPr>
      <dsp:spPr>
        <a:xfrm>
          <a:off x="2269259" y="537520"/>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2442EE7C-1B76-F247-8675-29DC3E74BF9E}">
      <dsp:nvSpPr>
        <dsp:cNvPr id="0" name=""/>
        <dsp:cNvSpPr/>
      </dsp:nvSpPr>
      <dsp:spPr>
        <a:xfrm>
          <a:off x="2434191" y="695882"/>
          <a:ext cx="8631415" cy="537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smtClean="0">
              <a:latin typeface="Calibri" panose="020F0502020204030204" pitchFamily="34" charset="0"/>
              <a:cs typeface="Calibri" panose="020F0502020204030204" pitchFamily="34" charset="0"/>
              <a:sym typeface="Symbol" panose="05050102010706020507" pitchFamily="18" charset="2"/>
            </a:rPr>
            <a:t> </a:t>
          </a:r>
          <a:r>
            <a:rPr lang="de-DE" sz="1800" b="0" kern="1200" dirty="0" smtClean="0">
              <a:latin typeface="Calibri" panose="020F0502020204030204" pitchFamily="34" charset="0"/>
              <a:cs typeface="Calibri" panose="020F0502020204030204" pitchFamily="34" charset="0"/>
            </a:rPr>
            <a:t>Begleitmaterialien innerhalb eines digitalen Boards verlinkt und schließlich</a:t>
          </a:r>
          <a:endParaRPr lang="de-DE" sz="1800" kern="1200" dirty="0">
            <a:latin typeface="Calibri" panose="020F0502020204030204" pitchFamily="34" charset="0"/>
            <a:cs typeface="Calibri" panose="020F0502020204030204" pitchFamily="34" charset="0"/>
          </a:endParaRPr>
        </a:p>
      </dsp:txBody>
      <dsp:txXfrm>
        <a:off x="2434191" y="695882"/>
        <a:ext cx="8631415" cy="537848"/>
      </dsp:txXfrm>
    </dsp:sp>
    <dsp:sp modelId="{C8212D5E-24B9-8440-A054-1BD2552EF53F}">
      <dsp:nvSpPr>
        <dsp:cNvPr id="0" name=""/>
        <dsp:cNvSpPr/>
      </dsp:nvSpPr>
      <dsp:spPr>
        <a:xfrm>
          <a:off x="2269259" y="1038986"/>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7A671F7B-E824-A24A-BB24-135FA0898BB2}">
      <dsp:nvSpPr>
        <dsp:cNvPr id="0" name=""/>
        <dsp:cNvSpPr/>
      </dsp:nvSpPr>
      <dsp:spPr>
        <a:xfrm>
          <a:off x="2434191" y="1189125"/>
          <a:ext cx="8631415" cy="616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e-DE" sz="1800" b="0" kern="1200" dirty="0" smtClean="0">
              <a:latin typeface="Calibri" panose="020F0502020204030204" pitchFamily="34" charset="0"/>
              <a:cs typeface="Calibri" panose="020F0502020204030204" pitchFamily="34" charset="0"/>
              <a:sym typeface="Symbol" panose="05050102010706020507" pitchFamily="18" charset="2"/>
            </a:rPr>
            <a:t> </a:t>
          </a:r>
          <a:r>
            <a:rPr lang="de-DE" sz="1800" b="0" kern="1200" dirty="0" smtClean="0">
              <a:latin typeface="Calibri" panose="020F0502020204030204" pitchFamily="34" charset="0"/>
              <a:cs typeface="Calibri" panose="020F0502020204030204" pitchFamily="34" charset="0"/>
            </a:rPr>
            <a:t>Transferprozesse innerhalb und außerhalb der Schule maßgeblich unterstützt.</a:t>
          </a:r>
          <a:endParaRPr lang="de-DE" sz="1800" kern="1200" dirty="0">
            <a:latin typeface="Calibri" panose="020F0502020204030204" pitchFamily="34" charset="0"/>
            <a:cs typeface="Calibri" panose="020F0502020204030204" pitchFamily="34" charset="0"/>
          </a:endParaRPr>
        </a:p>
      </dsp:txBody>
      <dsp:txXfrm>
        <a:off x="2434191" y="1189125"/>
        <a:ext cx="8631415" cy="616676"/>
      </dsp:txXfrm>
    </dsp:sp>
    <dsp:sp modelId="{B5443A43-F60C-8F48-9917-42E522AFB892}">
      <dsp:nvSpPr>
        <dsp:cNvPr id="0" name=""/>
        <dsp:cNvSpPr/>
      </dsp:nvSpPr>
      <dsp:spPr>
        <a:xfrm>
          <a:off x="2269259" y="1588812"/>
          <a:ext cx="87963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830FDA0E-4152-414B-8A8A-E7784AF069AD}" type="datetimeFigureOut">
              <a:rPr lang="de-DE" smtClean="0"/>
              <a:t>28.10.2024</a:t>
            </a:fld>
            <a:endParaRPr lang="de-DE"/>
          </a:p>
        </p:txBody>
      </p:sp>
      <p:sp>
        <p:nvSpPr>
          <p:cNvPr id="4" name="Fußzeilenplatzhalt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086002FA-4C5D-4D27-A16A-FFC799058858}" type="slidenum">
              <a:rPr lang="de-DE" smtClean="0"/>
              <a:t>‹Nr.›</a:t>
            </a:fld>
            <a:endParaRPr lang="de-DE"/>
          </a:p>
        </p:txBody>
      </p:sp>
    </p:spTree>
    <p:extLst>
      <p:ext uri="{BB962C8B-B14F-4D97-AF65-F5344CB8AC3E}">
        <p14:creationId xmlns:p14="http://schemas.microsoft.com/office/powerpoint/2010/main" val="3713679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vl1pPr>
          </a:lstStyle>
          <a:p>
            <a:pPr>
              <a:defRPr/>
            </a:pPr>
            <a:endParaRPr lang="de-DE" altLang="de-DE"/>
          </a:p>
        </p:txBody>
      </p:sp>
      <p:sp>
        <p:nvSpPr>
          <p:cNvPr id="7171"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vl1pPr>
          </a:lstStyle>
          <a:p>
            <a:pPr>
              <a:defRPr/>
            </a:pPr>
            <a:endParaRPr lang="de-DE" altLang="de-DE"/>
          </a:p>
        </p:txBody>
      </p:sp>
      <p:sp>
        <p:nvSpPr>
          <p:cNvPr id="5124"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ltLang="de-DE" noProof="0"/>
              <a:t>Textmasterformate durch Klicken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7174"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vl1pPr>
          </a:lstStyle>
          <a:p>
            <a:pPr>
              <a:defRPr/>
            </a:pPr>
            <a:endParaRPr lang="de-DE" altLang="de-DE"/>
          </a:p>
        </p:txBody>
      </p:sp>
      <p:sp>
        <p:nvSpPr>
          <p:cNvPr id="7175"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vl1pPr>
          </a:lstStyle>
          <a:p>
            <a:pPr>
              <a:defRPr/>
            </a:pPr>
            <a:fld id="{8ADB9D7B-1890-4FD7-BC86-8CB5CEEDD71E}" type="slidenum">
              <a:rPr lang="de-DE" altLang="de-DE"/>
              <a:pPr>
                <a:defRPr/>
              </a:pPr>
              <a:t>‹Nr.›</a:t>
            </a:fld>
            <a:endParaRPr lang="de-DE" altLang="de-DE"/>
          </a:p>
        </p:txBody>
      </p:sp>
    </p:spTree>
    <p:extLst>
      <p:ext uri="{BB962C8B-B14F-4D97-AF65-F5344CB8AC3E}">
        <p14:creationId xmlns:p14="http://schemas.microsoft.com/office/powerpoint/2010/main" val="19137587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rial" pitchFamily="96" charset="0"/>
        <a:ea typeface="Geneva" pitchFamily="-52" charset="-128"/>
        <a:cs typeface="Geneva" pitchFamily="-52" charset="-128"/>
      </a:defRPr>
    </a:lvl1pPr>
    <a:lvl2pPr marL="609585"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2pPr>
    <a:lvl3pPr marL="1219170"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3pPr>
    <a:lvl4pPr marL="1828754"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4pPr>
    <a:lvl5pPr marL="2438339" algn="l" rtl="0" eaLnBrk="0" fontAlgn="base" hangingPunct="0">
      <a:spcBef>
        <a:spcPct val="30000"/>
      </a:spcBef>
      <a:spcAft>
        <a:spcPct val="0"/>
      </a:spcAft>
      <a:defRPr sz="1600" kern="1200">
        <a:solidFill>
          <a:schemeClr val="tx1"/>
        </a:solidFill>
        <a:latin typeface="Arial" pitchFamily="96" charset="0"/>
        <a:ea typeface="Geneva" pitchFamily="96"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8ADB9D7B-1890-4FD7-BC86-8CB5CEEDD71E}" type="slidenum">
              <a:rPr lang="de-DE" altLang="de-DE" smtClean="0"/>
              <a:pPr>
                <a:defRPr/>
              </a:pPr>
              <a:t>3</a:t>
            </a:fld>
            <a:endParaRPr lang="de-DE" altLang="de-DE"/>
          </a:p>
        </p:txBody>
      </p:sp>
    </p:spTree>
    <p:extLst>
      <p:ext uri="{BB962C8B-B14F-4D97-AF65-F5344CB8AC3E}">
        <p14:creationId xmlns:p14="http://schemas.microsoft.com/office/powerpoint/2010/main" val="2443386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a:p>
            <a:r>
              <a:rPr lang="de-DE" dirty="0"/>
              <a:t>Deutsche Kinder- und Jugendstiftung (2022). Die</a:t>
            </a:r>
            <a:r>
              <a:rPr lang="de-DE" baseline="0" dirty="0"/>
              <a:t> </a:t>
            </a:r>
            <a:r>
              <a:rPr lang="de-DE" baseline="0" dirty="0" err="1"/>
              <a:t>Effectuation</a:t>
            </a:r>
            <a:r>
              <a:rPr lang="de-DE" baseline="0" dirty="0"/>
              <a:t>-Methode als Handlungsansatz. Onlineportal für die Schulaufsicht. Verfügbar unter https://</a:t>
            </a:r>
            <a:r>
              <a:rPr lang="de-DE" baseline="0" dirty="0" err="1"/>
              <a:t>www.schulaufsicht.de</a:t>
            </a:r>
            <a:r>
              <a:rPr lang="de-DE" baseline="0" dirty="0"/>
              <a:t>/</a:t>
            </a:r>
            <a:r>
              <a:rPr lang="de-DE" baseline="0" dirty="0" err="1"/>
              <a:t>steuerung</a:t>
            </a:r>
            <a:r>
              <a:rPr lang="de-DE" baseline="0" dirty="0"/>
              <a:t>/</a:t>
            </a:r>
            <a:r>
              <a:rPr lang="de-DE" baseline="0" dirty="0" err="1"/>
              <a:t>fuehrungshandeln</a:t>
            </a:r>
            <a:r>
              <a:rPr lang="de-DE" baseline="0" dirty="0"/>
              <a:t>/die-</a:t>
            </a:r>
            <a:r>
              <a:rPr lang="de-DE" baseline="0" dirty="0" err="1"/>
              <a:t>effectuation</a:t>
            </a:r>
            <a:r>
              <a:rPr lang="de-DE" baseline="0" dirty="0"/>
              <a:t>-methode-als-</a:t>
            </a:r>
            <a:r>
              <a:rPr lang="de-DE" baseline="0" dirty="0" err="1"/>
              <a:t>handlungsansatz</a:t>
            </a:r>
            <a:r>
              <a:rPr lang="de-DE" baseline="0" dirty="0"/>
              <a:t>#:~:</a:t>
            </a:r>
            <a:r>
              <a:rPr lang="de-DE" baseline="0" dirty="0" err="1"/>
              <a:t>text</a:t>
            </a:r>
            <a:r>
              <a:rPr lang="de-DE" baseline="0" dirty="0"/>
              <a:t>=Effectuation%20ist%20eine%20Logik%20des,Ergebnissen%20der%20globalen%20Entrepreneurship%2D%20Forschung [29.08.2023].</a:t>
            </a:r>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13</a:t>
            </a:fld>
            <a:endParaRPr lang="de-DE"/>
          </a:p>
        </p:txBody>
      </p:sp>
    </p:spTree>
    <p:extLst>
      <p:ext uri="{BB962C8B-B14F-4D97-AF65-F5344CB8AC3E}">
        <p14:creationId xmlns:p14="http://schemas.microsoft.com/office/powerpoint/2010/main" val="2351872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Weiterlesen:</a:t>
            </a:r>
          </a:p>
          <a:p>
            <a:r>
              <a:rPr lang="de-DE" sz="1600" b="0" i="0" u="none" strike="noStrike" kern="1200" baseline="0" dirty="0" err="1">
                <a:solidFill>
                  <a:schemeClr val="tx1"/>
                </a:solidFill>
                <a:latin typeface="Arial" pitchFamily="96" charset="0"/>
                <a:ea typeface="Geneva" pitchFamily="-52" charset="-128"/>
                <a:cs typeface="Geneva" pitchFamily="-52" charset="-128"/>
              </a:rPr>
              <a:t>Schwaber</a:t>
            </a:r>
            <a:r>
              <a:rPr lang="de-DE" sz="1600" b="0" i="0" u="none" strike="noStrike" kern="1200" baseline="0" dirty="0">
                <a:solidFill>
                  <a:schemeClr val="tx1"/>
                </a:solidFill>
                <a:latin typeface="Arial" pitchFamily="96" charset="0"/>
                <a:ea typeface="Geneva" pitchFamily="-52" charset="-128"/>
                <a:cs typeface="Geneva" pitchFamily="-52" charset="-128"/>
              </a:rPr>
              <a:t>, K. &amp; Sutherland, J. (2020). </a:t>
            </a:r>
            <a:r>
              <a:rPr lang="de-DE" sz="1600" b="0" i="1" u="none" strike="noStrike" kern="1200" baseline="0" dirty="0">
                <a:solidFill>
                  <a:schemeClr val="tx1"/>
                </a:solidFill>
                <a:latin typeface="Arial" pitchFamily="96" charset="0"/>
                <a:ea typeface="Geneva" pitchFamily="-52" charset="-128"/>
                <a:cs typeface="Geneva" pitchFamily="-52" charset="-128"/>
              </a:rPr>
              <a:t>Der </a:t>
            </a:r>
            <a:r>
              <a:rPr lang="de-DE" sz="1600" b="0" i="1" u="none" strike="noStrike" kern="1200" baseline="0" dirty="0" err="1">
                <a:solidFill>
                  <a:schemeClr val="tx1"/>
                </a:solidFill>
                <a:latin typeface="Arial" pitchFamily="96" charset="0"/>
                <a:ea typeface="Geneva" pitchFamily="-52" charset="-128"/>
                <a:cs typeface="Geneva" pitchFamily="-52" charset="-128"/>
              </a:rPr>
              <a:t>Scrum</a:t>
            </a:r>
            <a:r>
              <a:rPr lang="de-DE" sz="1600" b="0" i="1" u="none" strike="noStrike" kern="1200" baseline="0" dirty="0">
                <a:solidFill>
                  <a:schemeClr val="tx1"/>
                </a:solidFill>
                <a:latin typeface="Arial" pitchFamily="96" charset="0"/>
                <a:ea typeface="Geneva" pitchFamily="-52" charset="-128"/>
                <a:cs typeface="Geneva" pitchFamily="-52" charset="-128"/>
              </a:rPr>
              <a:t> Guide. Der gültige Leitfaden für </a:t>
            </a:r>
            <a:r>
              <a:rPr lang="de-DE" sz="1600" b="0" i="1" u="none" strike="noStrike" kern="1200" baseline="0" dirty="0" err="1">
                <a:solidFill>
                  <a:schemeClr val="tx1"/>
                </a:solidFill>
                <a:latin typeface="Arial" pitchFamily="96" charset="0"/>
                <a:ea typeface="Geneva" pitchFamily="-52" charset="-128"/>
                <a:cs typeface="Geneva" pitchFamily="-52" charset="-128"/>
              </a:rPr>
              <a:t>Scrum</a:t>
            </a:r>
            <a:r>
              <a:rPr lang="de-DE" sz="1600" b="0" i="1" u="none" strike="noStrike" kern="1200" baseline="0" dirty="0">
                <a:solidFill>
                  <a:schemeClr val="tx1"/>
                </a:solidFill>
                <a:latin typeface="Arial" pitchFamily="96" charset="0"/>
                <a:ea typeface="Geneva" pitchFamily="-52" charset="-128"/>
                <a:cs typeface="Geneva" pitchFamily="-52" charset="-128"/>
              </a:rPr>
              <a:t>: Die</a:t>
            </a:r>
          </a:p>
          <a:p>
            <a:r>
              <a:rPr lang="de-DE" sz="1600" b="0" i="1" u="none" strike="noStrike" kern="1200" baseline="0" dirty="0">
                <a:solidFill>
                  <a:schemeClr val="tx1"/>
                </a:solidFill>
                <a:latin typeface="Arial" pitchFamily="96" charset="0"/>
                <a:ea typeface="Geneva" pitchFamily="-52" charset="-128"/>
                <a:cs typeface="Geneva" pitchFamily="-52" charset="-128"/>
              </a:rPr>
              <a:t>Spielregeln</a:t>
            </a:r>
            <a:r>
              <a:rPr lang="de-DE" sz="1600" b="0" i="0" u="none" strike="noStrike" kern="1200" baseline="0" dirty="0">
                <a:solidFill>
                  <a:schemeClr val="tx1"/>
                </a:solidFill>
                <a:latin typeface="Arial" pitchFamily="96" charset="0"/>
                <a:ea typeface="Geneva" pitchFamily="-52" charset="-128"/>
                <a:cs typeface="Geneva" pitchFamily="-52" charset="-128"/>
              </a:rPr>
              <a:t>. Deutsche Ausgabe, Version 3.5. Verfügbar unter https://</a:t>
            </a:r>
            <a:r>
              <a:rPr lang="de-DE" sz="1600" b="0" i="0" u="none" strike="noStrike" kern="1200" baseline="0" dirty="0" err="1">
                <a:solidFill>
                  <a:schemeClr val="tx1"/>
                </a:solidFill>
                <a:latin typeface="Arial" pitchFamily="96" charset="0"/>
                <a:ea typeface="Geneva" pitchFamily="-52" charset="-128"/>
                <a:cs typeface="Geneva" pitchFamily="-52" charset="-128"/>
              </a:rPr>
              <a:t>scrumguides.org</a:t>
            </a:r>
            <a:r>
              <a:rPr lang="de-DE" sz="1600" b="0" i="0" u="none" strike="noStrike" kern="1200" baseline="0" dirty="0">
                <a:solidFill>
                  <a:schemeClr val="tx1"/>
                </a:solidFill>
                <a:latin typeface="Arial" pitchFamily="96" charset="0"/>
                <a:ea typeface="Geneva" pitchFamily="-52" charset="-128"/>
                <a:cs typeface="Geneva" pitchFamily="-52" charset="-128"/>
              </a:rPr>
              <a:t>/</a:t>
            </a:r>
            <a:r>
              <a:rPr lang="de-DE" sz="1600" b="0" i="0" u="none" strike="noStrike" kern="1200" baseline="0" dirty="0" err="1">
                <a:solidFill>
                  <a:schemeClr val="tx1"/>
                </a:solidFill>
                <a:latin typeface="Arial" pitchFamily="96" charset="0"/>
                <a:ea typeface="Geneva" pitchFamily="-52" charset="-128"/>
                <a:cs typeface="Geneva" pitchFamily="-52" charset="-128"/>
              </a:rPr>
              <a:t>docs</a:t>
            </a:r>
            <a:r>
              <a:rPr lang="de-DE" sz="1600" b="0" i="0" u="none" strike="noStrike" kern="1200" baseline="0" dirty="0">
                <a:solidFill>
                  <a:schemeClr val="tx1"/>
                </a:solidFill>
                <a:latin typeface="Arial" pitchFamily="96" charset="0"/>
                <a:ea typeface="Geneva" pitchFamily="-52" charset="-128"/>
                <a:cs typeface="Geneva" pitchFamily="-52" charset="-128"/>
              </a:rPr>
              <a:t>/</a:t>
            </a:r>
            <a:r>
              <a:rPr lang="de-DE" sz="1600" b="0" i="0" u="none" strike="noStrike" kern="1200" baseline="0" dirty="0" err="1">
                <a:solidFill>
                  <a:schemeClr val="tx1"/>
                </a:solidFill>
                <a:latin typeface="Arial" pitchFamily="96" charset="0"/>
                <a:ea typeface="Geneva" pitchFamily="-52" charset="-128"/>
                <a:cs typeface="Geneva" pitchFamily="-52" charset="-128"/>
              </a:rPr>
              <a:t>scrumguide</a:t>
            </a:r>
            <a:r>
              <a:rPr lang="de-DE" sz="1600" b="0" i="0" u="none" strike="noStrike" kern="1200" baseline="0" dirty="0">
                <a:solidFill>
                  <a:schemeClr val="tx1"/>
                </a:solidFill>
                <a:latin typeface="Arial" pitchFamily="96" charset="0"/>
                <a:ea typeface="Geneva" pitchFamily="-52" charset="-128"/>
                <a:cs typeface="Geneva" pitchFamily="-52" charset="-128"/>
              </a:rPr>
              <a:t>/</a:t>
            </a:r>
            <a:r>
              <a:rPr lang="de-DE" sz="1600" b="0" i="0" u="none" strike="noStrike" kern="1200" baseline="0" dirty="0" err="1">
                <a:solidFill>
                  <a:schemeClr val="tx1"/>
                </a:solidFill>
                <a:latin typeface="Arial" pitchFamily="96" charset="0"/>
                <a:ea typeface="Geneva" pitchFamily="-52" charset="-128"/>
                <a:cs typeface="Geneva" pitchFamily="-52" charset="-128"/>
              </a:rPr>
              <a:t>v2020</a:t>
            </a:r>
            <a:r>
              <a:rPr lang="de-DE" sz="1600" b="0" i="0" u="none" strike="noStrike" kern="1200" baseline="0" dirty="0">
                <a:solidFill>
                  <a:schemeClr val="tx1"/>
                </a:solidFill>
                <a:latin typeface="Arial" pitchFamily="96" charset="0"/>
                <a:ea typeface="Geneva" pitchFamily="-52" charset="-128"/>
                <a:cs typeface="Geneva" pitchFamily="-52" charset="-128"/>
              </a:rPr>
              <a:t>/2020-</a:t>
            </a:r>
            <a:r>
              <a:rPr lang="de-DE" sz="1600" b="0" i="0" u="none" strike="noStrike" kern="1200" baseline="0" dirty="0" err="1">
                <a:solidFill>
                  <a:schemeClr val="tx1"/>
                </a:solidFill>
                <a:latin typeface="Arial" pitchFamily="96" charset="0"/>
                <a:ea typeface="Geneva" pitchFamily="-52" charset="-128"/>
                <a:cs typeface="Geneva" pitchFamily="-52" charset="-128"/>
              </a:rPr>
              <a:t>Scrum</a:t>
            </a:r>
            <a:r>
              <a:rPr lang="de-DE" sz="1600" b="0" i="0" u="none" strike="noStrike" kern="1200" baseline="0" dirty="0">
                <a:solidFill>
                  <a:schemeClr val="tx1"/>
                </a:solidFill>
                <a:latin typeface="Arial" pitchFamily="96" charset="0"/>
                <a:ea typeface="Geneva" pitchFamily="-52" charset="-128"/>
                <a:cs typeface="Geneva" pitchFamily="-52" charset="-128"/>
              </a:rPr>
              <a:t>-Guide-</a:t>
            </a:r>
            <a:r>
              <a:rPr lang="de-DE" sz="1600" b="0" i="0" u="none" strike="noStrike" kern="1200" baseline="0" dirty="0" err="1">
                <a:solidFill>
                  <a:schemeClr val="tx1"/>
                </a:solidFill>
                <a:latin typeface="Arial" pitchFamily="96" charset="0"/>
                <a:ea typeface="Geneva" pitchFamily="-52" charset="-128"/>
                <a:cs typeface="Geneva" pitchFamily="-52" charset="-128"/>
              </a:rPr>
              <a:t>German.pdf</a:t>
            </a:r>
            <a:r>
              <a:rPr lang="de-DE" sz="1600" b="0" i="0" u="none" strike="noStrike" kern="1200" baseline="0" dirty="0">
                <a:solidFill>
                  <a:schemeClr val="tx1"/>
                </a:solidFill>
                <a:latin typeface="Arial" pitchFamily="96" charset="0"/>
                <a:ea typeface="Geneva" pitchFamily="-52" charset="-128"/>
                <a:cs typeface="Geneva" pitchFamily="-52" charset="-128"/>
              </a:rPr>
              <a:t> [29.08.2023</a:t>
            </a:r>
            <a:r>
              <a:rPr lang="de-DE" sz="1600" b="0" i="0" u="none" strike="noStrike" kern="1200" baseline="0" dirty="0" smtClean="0">
                <a:solidFill>
                  <a:schemeClr val="tx1"/>
                </a:solidFill>
                <a:latin typeface="Arial" pitchFamily="96" charset="0"/>
                <a:ea typeface="Geneva" pitchFamily="-52" charset="-128"/>
                <a:cs typeface="Geneva" pitchFamily="-52" charset="-128"/>
              </a:rPr>
              <a:t>].</a:t>
            </a:r>
          </a:p>
          <a:p>
            <a:endParaRPr lang="de-DE" sz="1600" b="0" i="0" u="none" strike="noStrike" kern="1200" baseline="0" dirty="0">
              <a:solidFill>
                <a:schemeClr val="tx1"/>
              </a:solidFill>
              <a:latin typeface="Arial" pitchFamily="96" charset="0"/>
              <a:ea typeface="Geneva" pitchFamily="-52" charset="-128"/>
              <a:cs typeface="Geneva" pitchFamily="-52" charset="-128"/>
            </a:endParaRPr>
          </a:p>
        </p:txBody>
      </p:sp>
      <p:sp>
        <p:nvSpPr>
          <p:cNvPr id="4" name="Foliennummernplatzhalter 3"/>
          <p:cNvSpPr>
            <a:spLocks noGrp="1"/>
          </p:cNvSpPr>
          <p:nvPr>
            <p:ph type="sldNum" sz="quarter" idx="5"/>
          </p:nvPr>
        </p:nvSpPr>
        <p:spPr/>
        <p:txBody>
          <a:bodyPr/>
          <a:lstStyle/>
          <a:p>
            <a:fld id="{0C4D1EA6-5BB9-AD4C-8DC9-391989E65FB3}" type="slidenum">
              <a:rPr lang="de-DE" smtClean="0"/>
              <a:t>14</a:t>
            </a:fld>
            <a:endParaRPr lang="de-DE"/>
          </a:p>
        </p:txBody>
      </p:sp>
    </p:spTree>
    <p:extLst>
      <p:ext uri="{BB962C8B-B14F-4D97-AF65-F5344CB8AC3E}">
        <p14:creationId xmlns:p14="http://schemas.microsoft.com/office/powerpoint/2010/main" val="45775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Zum Weiterlesen: https://</a:t>
            </a:r>
            <a:r>
              <a:rPr lang="de-DE" dirty="0" err="1"/>
              <a:t>de.wikipedia.org</a:t>
            </a:r>
            <a:r>
              <a:rPr lang="de-DE" dirty="0"/>
              <a:t>/</a:t>
            </a:r>
            <a:r>
              <a:rPr lang="de-DE" dirty="0" err="1"/>
              <a:t>wiki</a:t>
            </a:r>
            <a:r>
              <a:rPr lang="de-DE" dirty="0"/>
              <a:t>/Kanban-Board</a:t>
            </a:r>
          </a:p>
        </p:txBody>
      </p:sp>
      <p:sp>
        <p:nvSpPr>
          <p:cNvPr id="4" name="Foliennummernplatzhalter 3"/>
          <p:cNvSpPr>
            <a:spLocks noGrp="1"/>
          </p:cNvSpPr>
          <p:nvPr>
            <p:ph type="sldNum" sz="quarter" idx="5"/>
          </p:nvPr>
        </p:nvSpPr>
        <p:spPr/>
        <p:txBody>
          <a:bodyPr/>
          <a:lstStyle/>
          <a:p>
            <a:fld id="{0C4D1EA6-5BB9-AD4C-8DC9-391989E65FB3}" type="slidenum">
              <a:rPr lang="de-DE" smtClean="0"/>
              <a:t>15</a:t>
            </a:fld>
            <a:endParaRPr lang="de-DE"/>
          </a:p>
        </p:txBody>
      </p:sp>
    </p:spTree>
    <p:extLst>
      <p:ext uri="{BB962C8B-B14F-4D97-AF65-F5344CB8AC3E}">
        <p14:creationId xmlns:p14="http://schemas.microsoft.com/office/powerpoint/2010/main" val="380688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5</a:t>
            </a:fld>
            <a:endParaRPr lang="de-DE"/>
          </a:p>
        </p:txBody>
      </p:sp>
    </p:spTree>
    <p:extLst>
      <p:ext uri="{BB962C8B-B14F-4D97-AF65-F5344CB8AC3E}">
        <p14:creationId xmlns:p14="http://schemas.microsoft.com/office/powerpoint/2010/main" val="414939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6</a:t>
            </a:fld>
            <a:endParaRPr lang="de-DE"/>
          </a:p>
        </p:txBody>
      </p:sp>
    </p:spTree>
    <p:extLst>
      <p:ext uri="{BB962C8B-B14F-4D97-AF65-F5344CB8AC3E}">
        <p14:creationId xmlns:p14="http://schemas.microsoft.com/office/powerpoint/2010/main" val="140310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7</a:t>
            </a:fld>
            <a:endParaRPr lang="de-DE"/>
          </a:p>
        </p:txBody>
      </p:sp>
    </p:spTree>
    <p:extLst>
      <p:ext uri="{BB962C8B-B14F-4D97-AF65-F5344CB8AC3E}">
        <p14:creationId xmlns:p14="http://schemas.microsoft.com/office/powerpoint/2010/main" val="173949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8</a:t>
            </a:fld>
            <a:endParaRPr lang="de-DE"/>
          </a:p>
        </p:txBody>
      </p:sp>
    </p:spTree>
    <p:extLst>
      <p:ext uri="{BB962C8B-B14F-4D97-AF65-F5344CB8AC3E}">
        <p14:creationId xmlns:p14="http://schemas.microsoft.com/office/powerpoint/2010/main" val="3813625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9</a:t>
            </a:fld>
            <a:endParaRPr lang="de-DE"/>
          </a:p>
        </p:txBody>
      </p:sp>
    </p:spTree>
    <p:extLst>
      <p:ext uri="{BB962C8B-B14F-4D97-AF65-F5344CB8AC3E}">
        <p14:creationId xmlns:p14="http://schemas.microsoft.com/office/powerpoint/2010/main" val="149810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10</a:t>
            </a:fld>
            <a:endParaRPr lang="de-DE"/>
          </a:p>
        </p:txBody>
      </p:sp>
    </p:spTree>
    <p:extLst>
      <p:ext uri="{BB962C8B-B14F-4D97-AF65-F5344CB8AC3E}">
        <p14:creationId xmlns:p14="http://schemas.microsoft.com/office/powerpoint/2010/main" val="94845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11</a:t>
            </a:fld>
            <a:endParaRPr lang="de-DE"/>
          </a:p>
        </p:txBody>
      </p:sp>
    </p:spTree>
    <p:extLst>
      <p:ext uri="{BB962C8B-B14F-4D97-AF65-F5344CB8AC3E}">
        <p14:creationId xmlns:p14="http://schemas.microsoft.com/office/powerpoint/2010/main" val="3283977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p>
          <a:p>
            <a:r>
              <a:rPr lang="de-DE" dirty="0"/>
              <a:t>Deutsche Kinder- und Jugendstiftung (2022). Die</a:t>
            </a:r>
            <a:r>
              <a:rPr lang="de-DE" baseline="0" dirty="0"/>
              <a:t> </a:t>
            </a:r>
            <a:r>
              <a:rPr lang="de-DE" baseline="0" dirty="0" err="1"/>
              <a:t>Effectuation</a:t>
            </a:r>
            <a:r>
              <a:rPr lang="de-DE" baseline="0" dirty="0"/>
              <a:t>-Methode als Handlungsansatz. Onlineportal für die Schulaufsicht. Verfügbar unter https://</a:t>
            </a:r>
            <a:r>
              <a:rPr lang="de-DE" baseline="0" dirty="0" err="1"/>
              <a:t>www.schulaufsicht.de</a:t>
            </a:r>
            <a:r>
              <a:rPr lang="de-DE" baseline="0" dirty="0"/>
              <a:t>/</a:t>
            </a:r>
            <a:r>
              <a:rPr lang="de-DE" baseline="0" dirty="0" err="1"/>
              <a:t>steuerung</a:t>
            </a:r>
            <a:r>
              <a:rPr lang="de-DE" baseline="0" dirty="0"/>
              <a:t>/</a:t>
            </a:r>
            <a:r>
              <a:rPr lang="de-DE" baseline="0" dirty="0" err="1"/>
              <a:t>fuehrungshandeln</a:t>
            </a:r>
            <a:r>
              <a:rPr lang="de-DE" baseline="0" dirty="0"/>
              <a:t>/die-</a:t>
            </a:r>
            <a:r>
              <a:rPr lang="de-DE" baseline="0" dirty="0" err="1"/>
              <a:t>effectuation</a:t>
            </a:r>
            <a:r>
              <a:rPr lang="de-DE" baseline="0" dirty="0"/>
              <a:t>-methode-als-</a:t>
            </a:r>
            <a:r>
              <a:rPr lang="de-DE" baseline="0" dirty="0" err="1"/>
              <a:t>handlungsansatz</a:t>
            </a:r>
            <a:r>
              <a:rPr lang="de-DE" baseline="0" dirty="0"/>
              <a:t>#:~:</a:t>
            </a:r>
            <a:r>
              <a:rPr lang="de-DE" baseline="0" dirty="0" err="1"/>
              <a:t>text</a:t>
            </a:r>
            <a:r>
              <a:rPr lang="de-DE" baseline="0" dirty="0"/>
              <a:t>=Effectuation%20ist%20eine%20Logik%20des,Ergebnissen%20der%20globalen%20Entrepreneurship%2D%20Forschung [29.08.2023].</a:t>
            </a:r>
            <a:endParaRPr lang="de-DE" dirty="0"/>
          </a:p>
        </p:txBody>
      </p:sp>
      <p:sp>
        <p:nvSpPr>
          <p:cNvPr id="4" name="Foliennummernplatzhalter 3"/>
          <p:cNvSpPr>
            <a:spLocks noGrp="1"/>
          </p:cNvSpPr>
          <p:nvPr>
            <p:ph type="sldNum" sz="quarter" idx="5"/>
          </p:nvPr>
        </p:nvSpPr>
        <p:spPr/>
        <p:txBody>
          <a:bodyPr/>
          <a:lstStyle/>
          <a:p>
            <a:fld id="{0C4D1EA6-5BB9-AD4C-8DC9-391989E65FB3}" type="slidenum">
              <a:rPr lang="de-DE" smtClean="0"/>
              <a:t>12</a:t>
            </a:fld>
            <a:endParaRPr lang="de-DE"/>
          </a:p>
        </p:txBody>
      </p:sp>
    </p:spTree>
    <p:extLst>
      <p:ext uri="{BB962C8B-B14F-4D97-AF65-F5344CB8AC3E}">
        <p14:creationId xmlns:p14="http://schemas.microsoft.com/office/powerpoint/2010/main" val="38533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124745"/>
            <a:ext cx="10363200" cy="1470025"/>
          </a:xfrm>
        </p:spPr>
        <p:txBody>
          <a:bodyPr/>
          <a:lstStyle>
            <a:lvl1pPr>
              <a:defRPr>
                <a:solidFill>
                  <a:schemeClr val="tx1"/>
                </a:solidFill>
              </a:defRPr>
            </a:lvl1pPr>
          </a:lstStyle>
          <a:p>
            <a:r>
              <a:rPr lang="de-DE" dirty="0"/>
              <a:t>Mastertitelformat bearbeiten</a:t>
            </a:r>
          </a:p>
        </p:txBody>
      </p:sp>
      <p:sp>
        <p:nvSpPr>
          <p:cNvPr id="3" name="Untertitel 2"/>
          <p:cNvSpPr>
            <a:spLocks noGrp="1"/>
          </p:cNvSpPr>
          <p:nvPr>
            <p:ph type="subTitle" idx="1"/>
          </p:nvPr>
        </p:nvSpPr>
        <p:spPr>
          <a:xfrm>
            <a:off x="911424" y="2672916"/>
            <a:ext cx="8534400" cy="1752600"/>
          </a:xfrm>
        </p:spPr>
        <p:txBody>
          <a:bodyPr/>
          <a:lstStyle>
            <a:lvl1pPr marL="0" indent="0" algn="l">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de-DE"/>
              <a:t>Master-Untertitelformat bearbeiten</a:t>
            </a:r>
          </a:p>
        </p:txBody>
      </p:sp>
      <p:sp>
        <p:nvSpPr>
          <p:cNvPr id="4"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ln/>
        </p:spPr>
        <p:txBody>
          <a:bodyPr/>
          <a:lstStyle>
            <a:lvl1pPr>
              <a:defRPr/>
            </a:lvl1pPr>
          </a:lstStyle>
          <a:p>
            <a:pPr>
              <a:defRPr/>
            </a:pPr>
            <a:fld id="{AD52E10B-88F3-4426-A2D2-ECC17CC1CFF8}" type="slidenum">
              <a:rPr lang="de-DE" altLang="de-DE"/>
              <a:pPr>
                <a:defRPr/>
              </a:pPr>
              <a:t>‹Nr.›</a:t>
            </a:fld>
            <a:endParaRPr lang="de-DE" altLang="de-DE"/>
          </a:p>
        </p:txBody>
      </p:sp>
    </p:spTree>
    <p:extLst>
      <p:ext uri="{BB962C8B-B14F-4D97-AF65-F5344CB8AC3E}">
        <p14:creationId xmlns:p14="http://schemas.microsoft.com/office/powerpoint/2010/main" val="851129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bild schmall">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172633"/>
            <a:ext cx="12192000" cy="2448984"/>
          </a:xfrm>
        </p:spPr>
        <p:txBody>
          <a:bodyPr/>
          <a:lstStyle/>
          <a:p>
            <a:endParaRPr lang="de-DE"/>
          </a:p>
        </p:txBody>
      </p:sp>
      <p:pic>
        <p:nvPicPr>
          <p:cNvPr id="2" name="Picture 2">
            <a:extLst>
              <a:ext uri="{FF2B5EF4-FFF2-40B4-BE49-F238E27FC236}">
                <a16:creationId xmlns:a16="http://schemas.microsoft.com/office/drawing/2014/main" id="{3DE63B45-93A9-3083-57BC-46A7F8DED860}"/>
              </a:ext>
            </a:extLst>
          </p:cNvPr>
          <p:cNvPicPr/>
          <p:nvPr userDrawn="1"/>
        </p:nvPicPr>
        <p:blipFill>
          <a:blip r:embed="rId2"/>
          <a:stretch>
            <a:fillRect/>
          </a:stretch>
        </p:blipFill>
        <p:spPr>
          <a:xfrm>
            <a:off x="286443" y="305975"/>
            <a:ext cx="2088000" cy="598320"/>
          </a:xfrm>
          <a:prstGeom prst="rect">
            <a:avLst/>
          </a:prstGeom>
          <a:ln>
            <a:noFill/>
          </a:ln>
        </p:spPr>
      </p:pic>
      <p:pic>
        <p:nvPicPr>
          <p:cNvPr id="4" name="Picture 3"/>
          <p:cNvPicPr/>
          <p:nvPr userDrawn="1"/>
        </p:nvPicPr>
        <p:blipFill>
          <a:blip r:embed="rId3"/>
          <a:stretch>
            <a:fillRect/>
          </a:stretch>
        </p:blipFill>
        <p:spPr>
          <a:xfrm>
            <a:off x="8813609" y="182160"/>
            <a:ext cx="3257640" cy="895680"/>
          </a:xfrm>
          <a:prstGeom prst="rect">
            <a:avLst/>
          </a:prstGeom>
          <a:ln>
            <a:noFill/>
          </a:ln>
        </p:spPr>
      </p:pic>
    </p:spTree>
    <p:extLst>
      <p:ext uri="{BB962C8B-B14F-4D97-AF65-F5344CB8AC3E}">
        <p14:creationId xmlns:p14="http://schemas.microsoft.com/office/powerpoint/2010/main" val="3590499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bild komplett">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12780" y="1172634"/>
            <a:ext cx="12192000" cy="5685367"/>
          </a:xfrm>
        </p:spPr>
        <p:txBody>
          <a:bodyPr/>
          <a:lstStyle/>
          <a:p>
            <a:endParaRPr lang="de-DE"/>
          </a:p>
        </p:txBody>
      </p:sp>
    </p:spTree>
    <p:extLst>
      <p:ext uri="{BB962C8B-B14F-4D97-AF65-F5344CB8AC3E}">
        <p14:creationId xmlns:p14="http://schemas.microsoft.com/office/powerpoint/2010/main" val="403054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6185"/>
            <a:ext cx="10515600" cy="1325033"/>
          </a:xfrm>
          <a:prstGeom prst="rect">
            <a:avLst/>
          </a:prstGeom>
        </p:spPr>
        <p:txBody>
          <a:bodyPr/>
          <a:lstStyle/>
          <a:p>
            <a:r>
              <a:rPr lang="de-DE"/>
              <a:t>Titelmasterformat durch Klicken bearbeiten</a:t>
            </a:r>
          </a:p>
        </p:txBody>
      </p:sp>
      <p:sp>
        <p:nvSpPr>
          <p:cNvPr id="3" name="Rechteck 2"/>
          <p:cNvSpPr/>
          <p:nvPr userDrawn="1"/>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pitchFamily="96" charset="0"/>
            </a:endParaRPr>
          </a:p>
        </p:txBody>
      </p:sp>
    </p:spTree>
    <p:extLst>
      <p:ext uri="{BB962C8B-B14F-4D97-AF65-F5344CB8AC3E}">
        <p14:creationId xmlns:p14="http://schemas.microsoft.com/office/powerpoint/2010/main" val="3173896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3200"/>
            </a:lvl1p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110344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xfrm>
            <a:off x="719667" y="6448061"/>
            <a:ext cx="385233" cy="341312"/>
          </a:xfrm>
          <a:ln/>
        </p:spPr>
        <p:txBody>
          <a:bodyPr/>
          <a:lstStyle>
            <a:lvl1pPr>
              <a:defRPr/>
            </a:lvl1pPr>
          </a:lstStyle>
          <a:p>
            <a:pPr>
              <a:defRPr/>
            </a:pPr>
            <a:fld id="{4F89CC66-9F40-439B-BB98-F522312BFD76}" type="slidenum">
              <a:rPr lang="de-DE" altLang="de-DE"/>
              <a:pPr>
                <a:defRPr/>
              </a:pPr>
              <a:t>‹Nr.›</a:t>
            </a:fld>
            <a:endParaRPr lang="de-DE" altLang="de-DE"/>
          </a:p>
        </p:txBody>
      </p:sp>
    </p:spTree>
    <p:extLst>
      <p:ext uri="{BB962C8B-B14F-4D97-AF65-F5344CB8AC3E}">
        <p14:creationId xmlns:p14="http://schemas.microsoft.com/office/powerpoint/2010/main" val="246325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991182"/>
            <a:ext cx="10752667" cy="576263"/>
          </a:xfrm>
        </p:spPr>
        <p:txBody>
          <a:bodyPr/>
          <a:lstStyle>
            <a:lvl1pPr>
              <a:defRPr>
                <a:solidFill>
                  <a:schemeClr val="tx1"/>
                </a:solidFill>
              </a:defRPr>
            </a:lvl1pPr>
          </a:lstStyle>
          <a:p>
            <a:r>
              <a:rPr lang="de-DE" dirty="0"/>
              <a:t> 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7"/>
          <p:cNvSpPr>
            <a:spLocks noGrp="1" noChangeArrowheads="1"/>
          </p:cNvSpPr>
          <p:nvPr>
            <p:ph type="ftr" sz="quarter" idx="10"/>
          </p:nvPr>
        </p:nvSpPr>
        <p:spPr>
          <a:xfrm>
            <a:off x="110344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xfrm>
            <a:off x="719667" y="6448061"/>
            <a:ext cx="385233" cy="341312"/>
          </a:xfrm>
          <a:ln/>
        </p:spPr>
        <p:txBody>
          <a:bodyPr/>
          <a:lstStyle>
            <a:lvl1pPr>
              <a:defRPr/>
            </a:lvl1pPr>
          </a:lstStyle>
          <a:p>
            <a:pPr>
              <a:defRPr/>
            </a:pPr>
            <a:fld id="{4F89CC66-9F40-439B-BB98-F522312BFD76}" type="slidenum">
              <a:rPr lang="de-DE" altLang="de-DE"/>
              <a:pPr>
                <a:defRPr/>
              </a:pPr>
              <a:t>‹Nr.›</a:t>
            </a:fld>
            <a:endParaRPr lang="de-DE" altLang="de-DE"/>
          </a:p>
        </p:txBody>
      </p:sp>
    </p:spTree>
    <p:extLst>
      <p:ext uri="{BB962C8B-B14F-4D97-AF65-F5344CB8AC3E}">
        <p14:creationId xmlns:p14="http://schemas.microsoft.com/office/powerpoint/2010/main" val="233373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5333" b="1" cap="all"/>
            </a:lvl1pPr>
          </a:lstStyle>
          <a:p>
            <a:r>
              <a:rPr lang="de-DE"/>
              <a:t>Mastertitelformat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de-DE"/>
              <a:t>Mastertextformat bearbeiten</a:t>
            </a:r>
          </a:p>
        </p:txBody>
      </p:sp>
      <p:sp>
        <p:nvSpPr>
          <p:cNvPr id="4"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5" name="Rectangle 8"/>
          <p:cNvSpPr>
            <a:spLocks noGrp="1" noChangeArrowheads="1"/>
          </p:cNvSpPr>
          <p:nvPr>
            <p:ph type="sldNum" sz="quarter" idx="11"/>
          </p:nvPr>
        </p:nvSpPr>
        <p:spPr>
          <a:ln/>
        </p:spPr>
        <p:txBody>
          <a:bodyPr/>
          <a:lstStyle>
            <a:lvl1pPr>
              <a:defRPr/>
            </a:lvl1pPr>
          </a:lstStyle>
          <a:p>
            <a:pPr>
              <a:defRPr/>
            </a:pPr>
            <a:fld id="{F9D55D2B-56A6-4866-B9A6-89C4CEA2A1F6}" type="slidenum">
              <a:rPr lang="de-DE" altLang="de-DE"/>
              <a:pPr>
                <a:defRPr/>
              </a:pPr>
              <a:t>‹Nr.›</a:t>
            </a:fld>
            <a:endParaRPr lang="de-DE" altLang="de-DE"/>
          </a:p>
        </p:txBody>
      </p:sp>
    </p:spTree>
    <p:extLst>
      <p:ext uri="{BB962C8B-B14F-4D97-AF65-F5344CB8AC3E}">
        <p14:creationId xmlns:p14="http://schemas.microsoft.com/office/powerpoint/2010/main" val="148555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380238" y="2060576"/>
            <a:ext cx="5274733" cy="4105275"/>
          </a:xfrm>
        </p:spPr>
        <p:txBody>
          <a:bodyPr/>
          <a:lstStyle>
            <a:lvl1pPr>
              <a:defRPr sz="2667"/>
            </a:lvl1pPr>
            <a:lvl2pPr>
              <a:defRPr sz="2667"/>
            </a:lvl2pPr>
            <a:lvl3pPr>
              <a:defRPr sz="2267"/>
            </a:lvl3pPr>
            <a:lvl4pPr>
              <a:defRPr sz="1867"/>
            </a:lvl4pPr>
            <a:lvl5pPr>
              <a:defRPr sz="1467"/>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Inhaltsplatzhalter 2"/>
          <p:cNvSpPr>
            <a:spLocks noGrp="1"/>
          </p:cNvSpPr>
          <p:nvPr>
            <p:ph sz="half" idx="12"/>
          </p:nvPr>
        </p:nvSpPr>
        <p:spPr>
          <a:xfrm>
            <a:off x="671398" y="2060849"/>
            <a:ext cx="5274733" cy="4105275"/>
          </a:xfrm>
        </p:spPr>
        <p:txBody>
          <a:bodyPr/>
          <a:lstStyle>
            <a:lvl1pPr>
              <a:defRPr sz="2667"/>
            </a:lvl1pPr>
            <a:lvl2pPr>
              <a:defRPr sz="2667"/>
            </a:lvl2pPr>
            <a:lvl3pPr>
              <a:defRPr sz="2267"/>
            </a:lvl3pPr>
            <a:lvl4pPr>
              <a:defRPr sz="1867"/>
            </a:lvl4pPr>
            <a:lvl5pPr>
              <a:defRPr sz="1467"/>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7"/>
          <p:cNvSpPr>
            <a:spLocks noGrp="1" noChangeArrowheads="1"/>
          </p:cNvSpPr>
          <p:nvPr>
            <p:ph type="ftr" sz="quarter" idx="13"/>
          </p:nvPr>
        </p:nvSpPr>
        <p:spPr>
          <a:xfrm>
            <a:off x="1199456" y="6453336"/>
            <a:ext cx="5568949" cy="341312"/>
          </a:xfrm>
          <a:prstGeom prst="rect">
            <a:avLst/>
          </a:prstGeom>
          <a:ln/>
        </p:spPr>
        <p:txBody>
          <a:bodyPr/>
          <a:lstStyle>
            <a:lvl1pPr>
              <a:defRPr/>
            </a:lvl1pPr>
          </a:lstStyle>
          <a:p>
            <a:pPr>
              <a:defRPr/>
            </a:pPr>
            <a:endParaRPr lang="de-DE" altLang="de-DE"/>
          </a:p>
        </p:txBody>
      </p:sp>
      <p:sp>
        <p:nvSpPr>
          <p:cNvPr id="6" name="Rectangle 8"/>
          <p:cNvSpPr>
            <a:spLocks noGrp="1" noChangeArrowheads="1"/>
          </p:cNvSpPr>
          <p:nvPr>
            <p:ph type="sldNum" sz="quarter" idx="14"/>
          </p:nvPr>
        </p:nvSpPr>
        <p:spPr>
          <a:ln/>
        </p:spPr>
        <p:txBody>
          <a:bodyPr/>
          <a:lstStyle>
            <a:lvl1pPr>
              <a:defRPr/>
            </a:lvl1pPr>
          </a:lstStyle>
          <a:p>
            <a:pPr>
              <a:defRPr/>
            </a:pPr>
            <a:fld id="{AE4E88B3-8A96-46DF-BB3A-26CC192FB7CE}" type="slidenum">
              <a:rPr lang="de-DE" altLang="de-DE"/>
              <a:pPr>
                <a:defRPr/>
              </a:pPr>
              <a:t>‹Nr.›</a:t>
            </a:fld>
            <a:endParaRPr lang="de-DE" altLang="de-DE"/>
          </a:p>
        </p:txBody>
      </p:sp>
    </p:spTree>
    <p:extLst>
      <p:ext uri="{BB962C8B-B14F-4D97-AF65-F5344CB8AC3E}">
        <p14:creationId xmlns:p14="http://schemas.microsoft.com/office/powerpoint/2010/main" val="214552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4" name="Rectangle 8"/>
          <p:cNvSpPr>
            <a:spLocks noGrp="1" noChangeArrowheads="1"/>
          </p:cNvSpPr>
          <p:nvPr>
            <p:ph type="sldNum" sz="quarter" idx="11"/>
          </p:nvPr>
        </p:nvSpPr>
        <p:spPr>
          <a:ln/>
        </p:spPr>
        <p:txBody>
          <a:bodyPr/>
          <a:lstStyle>
            <a:lvl1pPr>
              <a:defRPr/>
            </a:lvl1pPr>
          </a:lstStyle>
          <a:p>
            <a:pPr>
              <a:defRPr/>
            </a:pPr>
            <a:fld id="{ED1534BF-9624-4331-8CB5-EB302FC0F3F7}" type="slidenum">
              <a:rPr lang="de-DE" altLang="de-DE"/>
              <a:pPr>
                <a:defRPr/>
              </a:pPr>
              <a:t>‹Nr.›</a:t>
            </a:fld>
            <a:endParaRPr lang="de-DE" altLang="de-DE"/>
          </a:p>
        </p:txBody>
      </p:sp>
    </p:spTree>
    <p:extLst>
      <p:ext uri="{BB962C8B-B14F-4D97-AF65-F5344CB8AC3E}">
        <p14:creationId xmlns:p14="http://schemas.microsoft.com/office/powerpoint/2010/main" val="385409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3" name="Rectangle 8"/>
          <p:cNvSpPr>
            <a:spLocks noGrp="1" noChangeArrowheads="1"/>
          </p:cNvSpPr>
          <p:nvPr>
            <p:ph type="sldNum" sz="quarter" idx="11"/>
          </p:nvPr>
        </p:nvSpPr>
        <p:spPr>
          <a:ln/>
        </p:spPr>
        <p:txBody>
          <a:bodyPr/>
          <a:lstStyle>
            <a:lvl1pPr>
              <a:defRPr/>
            </a:lvl1pPr>
          </a:lstStyle>
          <a:p>
            <a:pPr>
              <a:defRPr/>
            </a:pPr>
            <a:fld id="{80AB8186-900E-4848-A3C3-D341F5ED6581}" type="slidenum">
              <a:rPr lang="de-DE" altLang="de-DE"/>
              <a:pPr>
                <a:defRPr/>
              </a:pPr>
              <a:t>‹Nr.›</a:t>
            </a:fld>
            <a:endParaRPr lang="de-DE" altLang="de-DE"/>
          </a:p>
        </p:txBody>
      </p:sp>
    </p:spTree>
    <p:extLst>
      <p:ext uri="{BB962C8B-B14F-4D97-AF65-F5344CB8AC3E}">
        <p14:creationId xmlns:p14="http://schemas.microsoft.com/office/powerpoint/2010/main" val="75038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19667" y="948452"/>
            <a:ext cx="10752667" cy="576263"/>
          </a:xfrm>
        </p:spPr>
        <p:txBody>
          <a:bodyPr/>
          <a:lstStyle>
            <a:lvl1pPr>
              <a:defRPr>
                <a:solidFill>
                  <a:schemeClr val="tx1"/>
                </a:solidFill>
              </a:defRPr>
            </a:lvl1pPr>
          </a:lstStyle>
          <a:p>
            <a:r>
              <a:rPr lang="de-DE" dirty="0"/>
              <a:t> Titelmasterformat durch Klicken bearbeiten</a:t>
            </a:r>
          </a:p>
        </p:txBody>
      </p:sp>
      <p:sp>
        <p:nvSpPr>
          <p:cNvPr id="3" name="Rectangle 7"/>
          <p:cNvSpPr>
            <a:spLocks noGrp="1" noChangeArrowheads="1"/>
          </p:cNvSpPr>
          <p:nvPr>
            <p:ph type="ftr" sz="quarter" idx="10"/>
          </p:nvPr>
        </p:nvSpPr>
        <p:spPr>
          <a:xfrm>
            <a:off x="1199456" y="6453336"/>
            <a:ext cx="5568949" cy="341312"/>
          </a:xfrm>
          <a:prstGeom prst="rect">
            <a:avLst/>
          </a:prstGeom>
          <a:ln/>
        </p:spPr>
        <p:txBody>
          <a:bodyPr/>
          <a:lstStyle>
            <a:lvl1pPr>
              <a:defRPr/>
            </a:lvl1pPr>
          </a:lstStyle>
          <a:p>
            <a:pPr>
              <a:defRPr/>
            </a:pPr>
            <a:endParaRPr lang="de-DE" altLang="de-DE"/>
          </a:p>
        </p:txBody>
      </p:sp>
      <p:sp>
        <p:nvSpPr>
          <p:cNvPr id="4" name="Rectangle 8"/>
          <p:cNvSpPr>
            <a:spLocks noGrp="1" noChangeArrowheads="1"/>
          </p:cNvSpPr>
          <p:nvPr>
            <p:ph type="sldNum" sz="quarter" idx="11"/>
          </p:nvPr>
        </p:nvSpPr>
        <p:spPr>
          <a:ln/>
        </p:spPr>
        <p:txBody>
          <a:bodyPr/>
          <a:lstStyle>
            <a:lvl1pPr>
              <a:defRPr/>
            </a:lvl1pPr>
          </a:lstStyle>
          <a:p>
            <a:pPr>
              <a:defRPr/>
            </a:pPr>
            <a:fld id="{397B08AD-2E7D-4B61-B604-38C8870A6EF3}" type="slidenum">
              <a:rPr lang="de-DE" altLang="de-DE"/>
              <a:pPr>
                <a:defRPr/>
              </a:pPr>
              <a:t>‹Nr.›</a:t>
            </a:fld>
            <a:endParaRPr lang="de-DE" altLang="de-DE"/>
          </a:p>
        </p:txBody>
      </p:sp>
    </p:spTree>
    <p:extLst>
      <p:ext uri="{BB962C8B-B14F-4D97-AF65-F5344CB8AC3E}">
        <p14:creationId xmlns:p14="http://schemas.microsoft.com/office/powerpoint/2010/main" val="901076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1199456" y="6453336"/>
            <a:ext cx="5568949" cy="341312"/>
          </a:xfrm>
          <a:prstGeom prst="rect">
            <a:avLst/>
          </a:prstGeom>
        </p:spPr>
        <p:txBody>
          <a:bodyPr/>
          <a:lstStyle/>
          <a:p>
            <a:pPr>
              <a:defRPr/>
            </a:pPr>
            <a:endParaRPr lang="de-DE" altLang="de-DE"/>
          </a:p>
        </p:txBody>
      </p:sp>
      <p:sp>
        <p:nvSpPr>
          <p:cNvPr id="4" name="Foliennummernplatzhalter 3"/>
          <p:cNvSpPr>
            <a:spLocks noGrp="1"/>
          </p:cNvSpPr>
          <p:nvPr>
            <p:ph type="sldNum" sz="quarter" idx="11"/>
          </p:nvPr>
        </p:nvSpPr>
        <p:spPr/>
        <p:txBody>
          <a:bodyPr/>
          <a:lstStyle/>
          <a:p>
            <a:pPr>
              <a:defRPr/>
            </a:pPr>
            <a:fld id="{A315048F-1CC2-438A-B455-6D7B9D15DF84}" type="slidenum">
              <a:rPr lang="de-DE" altLang="de-DE" smtClean="0"/>
              <a:pPr>
                <a:defRPr/>
              </a:pPr>
              <a:t>‹Nr.›</a:t>
            </a:fld>
            <a:endParaRPr lang="de-DE" altLang="de-DE"/>
          </a:p>
        </p:txBody>
      </p:sp>
      <p:sp>
        <p:nvSpPr>
          <p:cNvPr id="5" name="Textfeld 4"/>
          <p:cNvSpPr txBox="1"/>
          <p:nvPr userDrawn="1"/>
        </p:nvSpPr>
        <p:spPr>
          <a:xfrm>
            <a:off x="754963" y="1788225"/>
            <a:ext cx="9648386" cy="830997"/>
          </a:xfrm>
          <a:prstGeom prst="rect">
            <a:avLst/>
          </a:prstGeom>
          <a:noFill/>
        </p:spPr>
        <p:txBody>
          <a:bodyPr wrap="square" rtlCol="0">
            <a:spAutoFit/>
          </a:bodyPr>
          <a:lstStyle/>
          <a:p>
            <a:r>
              <a:rPr lang="de-DE" sz="2400" b="0" i="0" baseline="0">
                <a:solidFill>
                  <a:schemeClr val="tx1">
                    <a:lumMod val="75000"/>
                    <a:lumOff val="25000"/>
                  </a:schemeClr>
                </a:solidFill>
              </a:rPr>
              <a:t>Text nach Möglichkeit min. 20 </a:t>
            </a:r>
            <a:r>
              <a:rPr lang="de-DE" sz="2400" b="0" i="0" baseline="0" err="1">
                <a:solidFill>
                  <a:schemeClr val="tx1">
                    <a:lumMod val="75000"/>
                    <a:lumOff val="25000"/>
                  </a:schemeClr>
                </a:solidFill>
              </a:rPr>
              <a:t>pt</a:t>
            </a:r>
            <a:r>
              <a:rPr lang="de-DE" sz="2400" b="0" i="0" baseline="0">
                <a:solidFill>
                  <a:schemeClr val="tx1">
                    <a:lumMod val="75000"/>
                    <a:lumOff val="25000"/>
                  </a:schemeClr>
                </a:solidFill>
              </a:rPr>
              <a:t>, Arial (Überschrift) und Arial (Textkörper); Farbe: schwarz heller 25%</a:t>
            </a:r>
          </a:p>
        </p:txBody>
      </p:sp>
      <p:cxnSp>
        <p:nvCxnSpPr>
          <p:cNvPr id="6" name="Gerader Verbinder 5"/>
          <p:cNvCxnSpPr/>
          <p:nvPr userDrawn="1"/>
        </p:nvCxnSpPr>
        <p:spPr bwMode="auto">
          <a:xfrm flipV="1">
            <a:off x="0" y="1297316"/>
            <a:ext cx="497504" cy="0"/>
          </a:xfrm>
          <a:prstGeom prst="line">
            <a:avLst/>
          </a:prstGeom>
          <a:noFill/>
          <a:ln w="41275" cap="flat" cmpd="sng" algn="ctr">
            <a:solidFill>
              <a:schemeClr val="bg1">
                <a:lumMod val="50000"/>
              </a:schemeClr>
            </a:solidFill>
            <a:prstDash val="solid"/>
            <a:round/>
            <a:headEnd type="none" w="med" len="med"/>
            <a:tailEnd type="none" w="med" len="med"/>
          </a:ln>
          <a:effectLst/>
        </p:spPr>
      </p:cxnSp>
      <p:cxnSp>
        <p:nvCxnSpPr>
          <p:cNvPr id="7" name="Gerader Verbinder 6"/>
          <p:cNvCxnSpPr>
            <a:cxnSpLocks/>
          </p:cNvCxnSpPr>
          <p:nvPr userDrawn="1"/>
        </p:nvCxnSpPr>
        <p:spPr bwMode="auto">
          <a:xfrm>
            <a:off x="11513608" y="1297316"/>
            <a:ext cx="678393" cy="0"/>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8" name="Titel 1"/>
          <p:cNvSpPr>
            <a:spLocks noGrp="1"/>
          </p:cNvSpPr>
          <p:nvPr>
            <p:ph type="title" hasCustomPrompt="1"/>
          </p:nvPr>
        </p:nvSpPr>
        <p:spPr>
          <a:xfrm>
            <a:off x="628542" y="879350"/>
            <a:ext cx="10793941" cy="700260"/>
          </a:xfrm>
        </p:spPr>
        <p:txBody>
          <a:bodyPr/>
          <a:lstStyle>
            <a:lvl1pPr>
              <a:defRPr sz="2400" baseline="0">
                <a:solidFill>
                  <a:schemeClr val="accent1"/>
                </a:solidFill>
              </a:defRPr>
            </a:lvl1pPr>
          </a:lstStyle>
          <a:p>
            <a:r>
              <a:rPr lang="de-DE"/>
              <a:t>Überschrift mind. 24 </a:t>
            </a:r>
            <a:r>
              <a:rPr lang="de-DE" err="1"/>
              <a:t>pt</a:t>
            </a:r>
            <a:r>
              <a:rPr lang="de-DE"/>
              <a:t>/ max. 32; keine Großbuchstaben, fett, </a:t>
            </a:r>
            <a:br>
              <a:rPr lang="de-DE"/>
            </a:br>
            <a:r>
              <a:rPr lang="de-DE"/>
              <a:t>Farbe: </a:t>
            </a:r>
            <a:r>
              <a:rPr lang="de-DE" err="1"/>
              <a:t>türkis</a:t>
            </a:r>
            <a:r>
              <a:rPr lang="de-DE"/>
              <a:t> Akzent 1 (Kapitelfolien: Farbe dunkelblaugrün Akzent 6) </a:t>
            </a:r>
          </a:p>
        </p:txBody>
      </p:sp>
      <p:sp>
        <p:nvSpPr>
          <p:cNvPr id="9" name="Rechteck 8"/>
          <p:cNvSpPr/>
          <p:nvPr userDrawn="1"/>
        </p:nvSpPr>
        <p:spPr>
          <a:xfrm>
            <a:off x="2266281" y="3313540"/>
            <a:ext cx="1097128" cy="1097128"/>
          </a:xfrm>
          <a:prstGeom prst="rect">
            <a:avLst/>
          </a:prstGeom>
          <a:solidFill>
            <a:srgbClr val="66C5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2"/>
              </a:solidFill>
            </a:endParaRPr>
          </a:p>
        </p:txBody>
      </p:sp>
      <p:sp>
        <p:nvSpPr>
          <p:cNvPr id="10" name="Rechteck 9"/>
          <p:cNvSpPr/>
          <p:nvPr userDrawn="1"/>
        </p:nvSpPr>
        <p:spPr>
          <a:xfrm>
            <a:off x="685561" y="3313540"/>
            <a:ext cx="1097128" cy="1097128"/>
          </a:xfrm>
          <a:prstGeom prst="rect">
            <a:avLst/>
          </a:prstGeom>
          <a:solidFill>
            <a:srgbClr val="009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1"/>
              </a:solidFill>
            </a:endParaRPr>
          </a:p>
        </p:txBody>
      </p:sp>
      <p:sp>
        <p:nvSpPr>
          <p:cNvPr id="11" name="Rechteck 10"/>
          <p:cNvSpPr/>
          <p:nvPr userDrawn="1"/>
        </p:nvSpPr>
        <p:spPr>
          <a:xfrm>
            <a:off x="5541297" y="3313540"/>
            <a:ext cx="1097128" cy="1097128"/>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3"/>
              </a:solidFill>
            </a:endParaRPr>
          </a:p>
        </p:txBody>
      </p:sp>
      <p:sp>
        <p:nvSpPr>
          <p:cNvPr id="12" name="Rechteck 11"/>
          <p:cNvSpPr/>
          <p:nvPr userDrawn="1"/>
        </p:nvSpPr>
        <p:spPr>
          <a:xfrm>
            <a:off x="3887623" y="3313540"/>
            <a:ext cx="1097128" cy="1097128"/>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3"/>
              </a:solidFill>
            </a:endParaRPr>
          </a:p>
        </p:txBody>
      </p:sp>
      <p:sp>
        <p:nvSpPr>
          <p:cNvPr id="13" name="Rechteck 12"/>
          <p:cNvSpPr/>
          <p:nvPr userDrawn="1"/>
        </p:nvSpPr>
        <p:spPr>
          <a:xfrm>
            <a:off x="8813695" y="3308281"/>
            <a:ext cx="1097128" cy="10971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14" name="Rechteck 13"/>
          <p:cNvSpPr/>
          <p:nvPr userDrawn="1"/>
        </p:nvSpPr>
        <p:spPr>
          <a:xfrm>
            <a:off x="10416480" y="3313540"/>
            <a:ext cx="1097128" cy="1097128"/>
          </a:xfrm>
          <a:prstGeom prst="rect">
            <a:avLst/>
          </a:prstGeom>
          <a:solidFill>
            <a:srgbClr val="00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5"/>
              </a:solidFill>
            </a:endParaRPr>
          </a:p>
        </p:txBody>
      </p:sp>
      <p:sp>
        <p:nvSpPr>
          <p:cNvPr id="15" name="Textfeld 25"/>
          <p:cNvSpPr txBox="1"/>
          <p:nvPr userDrawn="1"/>
        </p:nvSpPr>
        <p:spPr>
          <a:xfrm>
            <a:off x="589815" y="2747272"/>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1</a:t>
            </a:r>
          </a:p>
        </p:txBody>
      </p:sp>
      <p:sp>
        <p:nvSpPr>
          <p:cNvPr id="16" name="Textfeld 26"/>
          <p:cNvSpPr txBox="1"/>
          <p:nvPr userDrawn="1"/>
        </p:nvSpPr>
        <p:spPr>
          <a:xfrm>
            <a:off x="2170175" y="2718086"/>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2</a:t>
            </a:r>
          </a:p>
        </p:txBody>
      </p:sp>
      <p:sp>
        <p:nvSpPr>
          <p:cNvPr id="17" name="Textfeld 27"/>
          <p:cNvSpPr txBox="1"/>
          <p:nvPr userDrawn="1"/>
        </p:nvSpPr>
        <p:spPr>
          <a:xfrm>
            <a:off x="3759291" y="2712993"/>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3</a:t>
            </a:r>
          </a:p>
        </p:txBody>
      </p:sp>
      <p:sp>
        <p:nvSpPr>
          <p:cNvPr id="18" name="Textfeld 28"/>
          <p:cNvSpPr txBox="1"/>
          <p:nvPr userDrawn="1"/>
        </p:nvSpPr>
        <p:spPr>
          <a:xfrm>
            <a:off x="5468716" y="2697596"/>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4</a:t>
            </a:r>
          </a:p>
        </p:txBody>
      </p:sp>
      <p:sp>
        <p:nvSpPr>
          <p:cNvPr id="19" name="Textfeld 29"/>
          <p:cNvSpPr txBox="1"/>
          <p:nvPr userDrawn="1"/>
        </p:nvSpPr>
        <p:spPr>
          <a:xfrm>
            <a:off x="7056786" y="2655808"/>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5</a:t>
            </a:r>
          </a:p>
        </p:txBody>
      </p:sp>
      <p:sp>
        <p:nvSpPr>
          <p:cNvPr id="20" name="Textfeld 30"/>
          <p:cNvSpPr txBox="1"/>
          <p:nvPr userDrawn="1"/>
        </p:nvSpPr>
        <p:spPr>
          <a:xfrm>
            <a:off x="8712291" y="2653146"/>
            <a:ext cx="1487901"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6</a:t>
            </a:r>
          </a:p>
        </p:txBody>
      </p:sp>
      <p:sp>
        <p:nvSpPr>
          <p:cNvPr id="21" name="Rechteck 20"/>
          <p:cNvSpPr/>
          <p:nvPr userDrawn="1"/>
        </p:nvSpPr>
        <p:spPr>
          <a:xfrm>
            <a:off x="685561" y="5129410"/>
            <a:ext cx="1097128" cy="31581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sp>
        <p:nvSpPr>
          <p:cNvPr id="22" name="Rechteck 21"/>
          <p:cNvSpPr/>
          <p:nvPr userDrawn="1"/>
        </p:nvSpPr>
        <p:spPr>
          <a:xfrm>
            <a:off x="2266281" y="5123289"/>
            <a:ext cx="1097128" cy="315815"/>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sp>
        <p:nvSpPr>
          <p:cNvPr id="23" name="Rechteck 22"/>
          <p:cNvSpPr/>
          <p:nvPr userDrawn="1"/>
        </p:nvSpPr>
        <p:spPr>
          <a:xfrm>
            <a:off x="3918116" y="5123287"/>
            <a:ext cx="1097128" cy="315815"/>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sp>
        <p:nvSpPr>
          <p:cNvPr id="24" name="Rechteck 23"/>
          <p:cNvSpPr/>
          <p:nvPr userDrawn="1"/>
        </p:nvSpPr>
        <p:spPr>
          <a:xfrm>
            <a:off x="5541297" y="5123287"/>
            <a:ext cx="1097128" cy="315815"/>
          </a:xfrm>
          <a:prstGeom prst="rect">
            <a:avLst/>
          </a:prstGeom>
          <a:solidFill>
            <a:srgbClr val="0000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3"/>
              </a:solidFill>
            </a:endParaRPr>
          </a:p>
        </p:txBody>
      </p:sp>
      <p:sp>
        <p:nvSpPr>
          <p:cNvPr id="25" name="Rechteck 24"/>
          <p:cNvSpPr/>
          <p:nvPr userDrawn="1"/>
        </p:nvSpPr>
        <p:spPr>
          <a:xfrm>
            <a:off x="8813695" y="5118029"/>
            <a:ext cx="1097128" cy="315815"/>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26" name="Rechteck 25"/>
          <p:cNvSpPr/>
          <p:nvPr userDrawn="1"/>
        </p:nvSpPr>
        <p:spPr>
          <a:xfrm>
            <a:off x="10368475" y="5123287"/>
            <a:ext cx="1097128" cy="315815"/>
          </a:xfrm>
          <a:prstGeom prst="rect">
            <a:avLst/>
          </a:prstGeom>
          <a:solidFill>
            <a:srgbClr val="00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5"/>
              </a:solidFill>
            </a:endParaRPr>
          </a:p>
        </p:txBody>
      </p:sp>
      <p:sp>
        <p:nvSpPr>
          <p:cNvPr id="27" name="Rechteck 26">
            <a:extLst>
              <a:ext uri="{FF2B5EF4-FFF2-40B4-BE49-F238E27FC236}">
                <a16:creationId xmlns:a16="http://schemas.microsoft.com/office/drawing/2014/main" id="{242BC421-44CA-1543-9FFD-FD392386BE61}"/>
              </a:ext>
            </a:extLst>
          </p:cNvPr>
          <p:cNvSpPr/>
          <p:nvPr userDrawn="1"/>
        </p:nvSpPr>
        <p:spPr>
          <a:xfrm>
            <a:off x="7194972" y="3255403"/>
            <a:ext cx="1097128" cy="10971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28" name="Rechteck 27">
            <a:extLst>
              <a:ext uri="{FF2B5EF4-FFF2-40B4-BE49-F238E27FC236}">
                <a16:creationId xmlns:a16="http://schemas.microsoft.com/office/drawing/2014/main" id="{85229119-C1BA-B846-9DE9-E900406897C7}"/>
              </a:ext>
            </a:extLst>
          </p:cNvPr>
          <p:cNvSpPr/>
          <p:nvPr userDrawn="1"/>
        </p:nvSpPr>
        <p:spPr>
          <a:xfrm>
            <a:off x="7194972" y="5118027"/>
            <a:ext cx="1097128" cy="315815"/>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solidFill>
                <a:schemeClr val="accent6"/>
              </a:solidFill>
            </a:endParaRPr>
          </a:p>
        </p:txBody>
      </p:sp>
      <p:sp>
        <p:nvSpPr>
          <p:cNvPr id="29" name="Textfeld 39">
            <a:extLst>
              <a:ext uri="{FF2B5EF4-FFF2-40B4-BE49-F238E27FC236}">
                <a16:creationId xmlns:a16="http://schemas.microsoft.com/office/drawing/2014/main" id="{9F91CCD0-0B31-B740-80E9-1A3637901B51}"/>
              </a:ext>
            </a:extLst>
          </p:cNvPr>
          <p:cNvSpPr txBox="1"/>
          <p:nvPr userDrawn="1"/>
        </p:nvSpPr>
        <p:spPr>
          <a:xfrm>
            <a:off x="10368475" y="2627570"/>
            <a:ext cx="1320279" cy="420564"/>
          </a:xfrm>
          <a:prstGeom prst="rect">
            <a:avLst/>
          </a:prstGeom>
          <a:noFill/>
        </p:spPr>
        <p:txBody>
          <a:bodyPr wrap="square">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Akzent 7</a:t>
            </a:r>
          </a:p>
        </p:txBody>
      </p:sp>
      <p:sp>
        <p:nvSpPr>
          <p:cNvPr id="30" name="Textfeld 29"/>
          <p:cNvSpPr txBox="1"/>
          <p:nvPr userDrawn="1"/>
        </p:nvSpPr>
        <p:spPr>
          <a:xfrm>
            <a:off x="10368475" y="3271426"/>
            <a:ext cx="1440160" cy="923330"/>
          </a:xfrm>
          <a:prstGeom prst="rect">
            <a:avLst/>
          </a:prstGeom>
          <a:noFill/>
        </p:spPr>
        <p:txBody>
          <a:bodyPr wrap="square" rtlCol="0">
            <a:spAutoFit/>
          </a:bodyPr>
          <a:lstStyle/>
          <a:p>
            <a:r>
              <a:rPr lang="de-DE"/>
              <a:t>R: 0</a:t>
            </a:r>
            <a:br>
              <a:rPr lang="de-DE"/>
            </a:br>
            <a:r>
              <a:rPr lang="de-DE"/>
              <a:t>G: 223</a:t>
            </a:r>
            <a:br>
              <a:rPr lang="de-DE"/>
            </a:br>
            <a:r>
              <a:rPr lang="de-DE"/>
              <a:t>B:223</a:t>
            </a:r>
          </a:p>
        </p:txBody>
      </p:sp>
      <p:sp>
        <p:nvSpPr>
          <p:cNvPr id="31" name="Textfeld 31"/>
          <p:cNvSpPr txBox="1"/>
          <p:nvPr userDrawn="1"/>
        </p:nvSpPr>
        <p:spPr>
          <a:xfrm>
            <a:off x="628542" y="4627256"/>
            <a:ext cx="10416893" cy="420564"/>
          </a:xfrm>
          <a:prstGeom prst="rect">
            <a:avLst/>
          </a:prstGeom>
          <a:noFill/>
        </p:spPr>
        <p:txBody>
          <a:bodyPr wrap="square" rtlCol="0">
            <a:spAutoFit/>
          </a:bodyPr>
          <a:lstStyle>
            <a:defPPr>
              <a:defRPr lang="de-DE"/>
            </a:defPPr>
            <a:lvl1pPr algn="l" rtl="0" fontAlgn="base">
              <a:spcBef>
                <a:spcPct val="0"/>
              </a:spcBef>
              <a:spcAft>
                <a:spcPct val="0"/>
              </a:spcAft>
              <a:defRPr kern="1200">
                <a:solidFill>
                  <a:schemeClr val="tx1"/>
                </a:solidFill>
                <a:latin typeface="Arial" pitchFamily="34" charset="0"/>
                <a:ea typeface="Geneva" pitchFamily="-112" charset="-128"/>
                <a:cs typeface="+mn-cs"/>
              </a:defRPr>
            </a:lvl1pPr>
            <a:lvl2pPr marL="457200" algn="l" rtl="0" fontAlgn="base">
              <a:spcBef>
                <a:spcPct val="0"/>
              </a:spcBef>
              <a:spcAft>
                <a:spcPct val="0"/>
              </a:spcAft>
              <a:defRPr kern="1200">
                <a:solidFill>
                  <a:schemeClr val="tx1"/>
                </a:solidFill>
                <a:latin typeface="Arial" pitchFamily="34" charset="0"/>
                <a:ea typeface="Geneva" pitchFamily="-112" charset="-128"/>
                <a:cs typeface="+mn-cs"/>
              </a:defRPr>
            </a:lvl2pPr>
            <a:lvl3pPr marL="914400" algn="l" rtl="0" fontAlgn="base">
              <a:spcBef>
                <a:spcPct val="0"/>
              </a:spcBef>
              <a:spcAft>
                <a:spcPct val="0"/>
              </a:spcAft>
              <a:defRPr kern="1200">
                <a:solidFill>
                  <a:schemeClr val="tx1"/>
                </a:solidFill>
                <a:latin typeface="Arial" pitchFamily="34" charset="0"/>
                <a:ea typeface="Geneva" pitchFamily="-112" charset="-128"/>
                <a:cs typeface="+mn-cs"/>
              </a:defRPr>
            </a:lvl3pPr>
            <a:lvl4pPr marL="1371600" algn="l" rtl="0" fontAlgn="base">
              <a:spcBef>
                <a:spcPct val="0"/>
              </a:spcBef>
              <a:spcAft>
                <a:spcPct val="0"/>
              </a:spcAft>
              <a:defRPr kern="1200">
                <a:solidFill>
                  <a:schemeClr val="tx1"/>
                </a:solidFill>
                <a:latin typeface="Arial" pitchFamily="34" charset="0"/>
                <a:ea typeface="Geneva" pitchFamily="-112" charset="-128"/>
                <a:cs typeface="+mn-cs"/>
              </a:defRPr>
            </a:lvl4pPr>
            <a:lvl5pPr marL="1828800" algn="l" rtl="0" fontAlgn="base">
              <a:spcBef>
                <a:spcPct val="0"/>
              </a:spcBef>
              <a:spcAft>
                <a:spcPct val="0"/>
              </a:spcAft>
              <a:defRPr kern="1200">
                <a:solidFill>
                  <a:schemeClr val="tx1"/>
                </a:solidFill>
                <a:latin typeface="Arial" pitchFamily="34" charset="0"/>
                <a:ea typeface="Geneva" pitchFamily="-112" charset="-128"/>
                <a:cs typeface="+mn-cs"/>
              </a:defRPr>
            </a:lvl5pPr>
            <a:lvl6pPr marL="2286000" algn="l" defTabSz="914400" rtl="0" eaLnBrk="1" latinLnBrk="0" hangingPunct="1">
              <a:defRPr kern="1200">
                <a:solidFill>
                  <a:schemeClr val="tx1"/>
                </a:solidFill>
                <a:latin typeface="Arial" pitchFamily="34" charset="0"/>
                <a:ea typeface="Geneva" pitchFamily="-112" charset="-128"/>
                <a:cs typeface="+mn-cs"/>
              </a:defRPr>
            </a:lvl6pPr>
            <a:lvl7pPr marL="2743200" algn="l" defTabSz="914400" rtl="0" eaLnBrk="1" latinLnBrk="0" hangingPunct="1">
              <a:defRPr kern="1200">
                <a:solidFill>
                  <a:schemeClr val="tx1"/>
                </a:solidFill>
                <a:latin typeface="Arial" pitchFamily="34" charset="0"/>
                <a:ea typeface="Geneva" pitchFamily="-112" charset="-128"/>
                <a:cs typeface="+mn-cs"/>
              </a:defRPr>
            </a:lvl7pPr>
            <a:lvl8pPr marL="3200400" algn="l" defTabSz="914400" rtl="0" eaLnBrk="1" latinLnBrk="0" hangingPunct="1">
              <a:defRPr kern="1200">
                <a:solidFill>
                  <a:schemeClr val="tx1"/>
                </a:solidFill>
                <a:latin typeface="Arial" pitchFamily="34" charset="0"/>
                <a:ea typeface="Geneva" pitchFamily="-112" charset="-128"/>
                <a:cs typeface="+mn-cs"/>
              </a:defRPr>
            </a:lvl8pPr>
            <a:lvl9pPr marL="3657600" algn="l" defTabSz="914400" rtl="0" eaLnBrk="1" latinLnBrk="0" hangingPunct="1">
              <a:defRPr kern="1200">
                <a:solidFill>
                  <a:schemeClr val="tx1"/>
                </a:solidFill>
                <a:latin typeface="Arial" pitchFamily="34" charset="0"/>
                <a:ea typeface="Geneva" pitchFamily="-112" charset="-128"/>
                <a:cs typeface="+mn-cs"/>
              </a:defRPr>
            </a:lvl9pPr>
          </a:lstStyle>
          <a:p>
            <a:r>
              <a:rPr lang="de-DE" sz="2133">
                <a:solidFill>
                  <a:schemeClr val="tx1">
                    <a:lumMod val="75000"/>
                    <a:lumOff val="25000"/>
                  </a:schemeClr>
                </a:solidFill>
              </a:rPr>
              <a:t>Nach Bedarf Abstufungen (Form Formatieren/Füllung/Transparenz):</a:t>
            </a:r>
          </a:p>
        </p:txBody>
      </p:sp>
    </p:spTree>
    <p:extLst>
      <p:ext uri="{BB962C8B-B14F-4D97-AF65-F5344CB8AC3E}">
        <p14:creationId xmlns:p14="http://schemas.microsoft.com/office/powerpoint/2010/main" val="565181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pPr>
              <a:defRPr/>
            </a:pPr>
            <a:fld id="{A315048F-1CC2-438A-B455-6D7B9D15DF84}" type="slidenum">
              <a:rPr lang="de-DE" altLang="de-DE" smtClean="0"/>
              <a:pPr>
                <a:defRPr/>
              </a:pPr>
              <a:t>‹Nr.›</a:t>
            </a:fld>
            <a:endParaRPr lang="de-DE" altLang="de-DE"/>
          </a:p>
        </p:txBody>
      </p:sp>
      <p:cxnSp>
        <p:nvCxnSpPr>
          <p:cNvPr id="6" name="Gerader Verbinder 5"/>
          <p:cNvCxnSpPr>
            <a:cxnSpLocks/>
          </p:cNvCxnSpPr>
          <p:nvPr userDrawn="1"/>
        </p:nvCxnSpPr>
        <p:spPr bwMode="auto">
          <a:xfrm>
            <a:off x="0" y="1297316"/>
            <a:ext cx="12192000" cy="0"/>
          </a:xfrm>
          <a:prstGeom prst="line">
            <a:avLst/>
          </a:prstGeom>
          <a:noFill/>
          <a:ln w="4127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264698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3" name="Gerader Verbinder 12">
            <a:extLst>
              <a:ext uri="{FF2B5EF4-FFF2-40B4-BE49-F238E27FC236}">
                <a16:creationId xmlns:a16="http://schemas.microsoft.com/office/drawing/2014/main" id="{949CBF73-1FBB-45F3-B2E7-70947334BC0E}"/>
              </a:ext>
            </a:extLst>
          </p:cNvPr>
          <p:cNvCxnSpPr>
            <a:cxnSpLocks/>
          </p:cNvCxnSpPr>
          <p:nvPr userDrawn="1"/>
        </p:nvCxnSpPr>
        <p:spPr bwMode="auto">
          <a:xfrm>
            <a:off x="0" y="1297316"/>
            <a:ext cx="12192000" cy="0"/>
          </a:xfrm>
          <a:prstGeom prst="line">
            <a:avLst/>
          </a:prstGeom>
          <a:noFill/>
          <a:ln w="41275" cap="flat" cmpd="sng" algn="ctr">
            <a:solidFill>
              <a:schemeClr val="bg1">
                <a:lumMod val="50000"/>
              </a:schemeClr>
            </a:solidFill>
            <a:prstDash val="solid"/>
            <a:round/>
            <a:headEnd type="none" w="med" len="med"/>
            <a:tailEnd type="none" w="med" len="med"/>
          </a:ln>
          <a:effectLst/>
        </p:spPr>
      </p:cxnSp>
      <p:sp>
        <p:nvSpPr>
          <p:cNvPr id="1026" name="Rectangle 2"/>
          <p:cNvSpPr>
            <a:spLocks noGrp="1" noChangeArrowheads="1"/>
          </p:cNvSpPr>
          <p:nvPr>
            <p:ph type="title"/>
          </p:nvPr>
        </p:nvSpPr>
        <p:spPr bwMode="auto">
          <a:xfrm>
            <a:off x="719667" y="871538"/>
            <a:ext cx="10752667" cy="576263"/>
          </a:xfrm>
          <a:prstGeom prst="rect">
            <a:avLst/>
          </a:prstGeom>
          <a:solidFill>
            <a:schemeClr val="bg1"/>
          </a:solidFill>
          <a:ln>
            <a:noFill/>
          </a:ln>
        </p:spPr>
        <p:txBody>
          <a:bodyPr vert="horz" wrap="square" lIns="0" tIns="0" rIns="0" bIns="0" numCol="1" anchor="t"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719667" y="1871664"/>
            <a:ext cx="10752667"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p:txBody>
      </p:sp>
      <p:sp>
        <p:nvSpPr>
          <p:cNvPr id="12" name="Rectangle 8"/>
          <p:cNvSpPr>
            <a:spLocks noGrp="1" noChangeArrowheads="1"/>
          </p:cNvSpPr>
          <p:nvPr>
            <p:ph type="sldNum" sz="quarter" idx="4"/>
          </p:nvPr>
        </p:nvSpPr>
        <p:spPr bwMode="auto">
          <a:xfrm>
            <a:off x="719667" y="6453188"/>
            <a:ext cx="385233" cy="3413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67" b="1">
                <a:solidFill>
                  <a:schemeClr val="tx1">
                    <a:lumMod val="50000"/>
                    <a:lumOff val="50000"/>
                  </a:schemeClr>
                </a:solidFill>
              </a:defRPr>
            </a:lvl1pPr>
          </a:lstStyle>
          <a:p>
            <a:pPr>
              <a:defRPr/>
            </a:pPr>
            <a:fld id="{A315048F-1CC2-438A-B455-6D7B9D15DF84}" type="slidenum">
              <a:rPr lang="de-DE" altLang="de-DE" smtClean="0"/>
              <a:pPr>
                <a:defRPr/>
              </a:pPr>
              <a:t>‹Nr.›</a:t>
            </a:fld>
            <a:endParaRPr lang="de-DE" altLang="de-DE"/>
          </a:p>
        </p:txBody>
      </p:sp>
      <p:pic>
        <p:nvPicPr>
          <p:cNvPr id="22" name="Picture 2">
            <a:extLst>
              <a:ext uri="{FF2B5EF4-FFF2-40B4-BE49-F238E27FC236}">
                <a16:creationId xmlns:a16="http://schemas.microsoft.com/office/drawing/2014/main" id="{3DE63B45-93A9-3083-57BC-46A7F8DED860}"/>
              </a:ext>
            </a:extLst>
          </p:cNvPr>
          <p:cNvPicPr/>
          <p:nvPr userDrawn="1"/>
        </p:nvPicPr>
        <p:blipFill>
          <a:blip r:embed="rId11"/>
          <a:stretch>
            <a:fillRect/>
          </a:stretch>
        </p:blipFill>
        <p:spPr>
          <a:xfrm>
            <a:off x="286443" y="305975"/>
            <a:ext cx="2088000" cy="598320"/>
          </a:xfrm>
          <a:prstGeom prst="rect">
            <a:avLst/>
          </a:prstGeom>
          <a:ln>
            <a:noFill/>
          </a:ln>
        </p:spPr>
      </p:pic>
      <p:pic>
        <p:nvPicPr>
          <p:cNvPr id="23" name="Picture 3"/>
          <p:cNvPicPr/>
          <p:nvPr userDrawn="1"/>
        </p:nvPicPr>
        <p:blipFill>
          <a:blip r:embed="rId12"/>
          <a:stretch>
            <a:fillRect/>
          </a:stretch>
        </p:blipFill>
        <p:spPr>
          <a:xfrm>
            <a:off x="8813609" y="182160"/>
            <a:ext cx="3257640" cy="895680"/>
          </a:xfrm>
          <a:prstGeom prst="rect">
            <a:avLst/>
          </a:prstGeom>
          <a:ln>
            <a:noFill/>
          </a:ln>
        </p:spPr>
      </p:pic>
    </p:spTree>
    <p:extLst>
      <p:ext uri="{BB962C8B-B14F-4D97-AF65-F5344CB8AC3E}">
        <p14:creationId xmlns:p14="http://schemas.microsoft.com/office/powerpoint/2010/main" val="412315460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Lst>
  <p:hf hdr="0" ftr="0" dt="0"/>
  <p:txStyles>
    <p:titleStyle>
      <a:lvl1pPr algn="l" rtl="0" eaLnBrk="0" fontAlgn="base" hangingPunct="0">
        <a:spcBef>
          <a:spcPct val="0"/>
        </a:spcBef>
        <a:spcAft>
          <a:spcPct val="0"/>
        </a:spcAft>
        <a:defRPr sz="3200" b="1">
          <a:solidFill>
            <a:schemeClr val="accent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p:titleStyle>
    <p:body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userDrawn="1">
          <p15:clr>
            <a:srgbClr val="F26B43"/>
          </p15:clr>
        </p15:guide>
        <p15:guide id="2" pos="7227" userDrawn="1">
          <p15:clr>
            <a:srgbClr val="F26B43"/>
          </p15:clr>
        </p15:guide>
        <p15:guide id="3" orient="horz" pos="829" userDrawn="1">
          <p15:clr>
            <a:srgbClr val="F26B43"/>
          </p15:clr>
        </p15:guide>
        <p15:guide id="4" orient="horz" pos="397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3" name="Rectangle 10"/>
          <p:cNvSpPr>
            <a:spLocks noGrp="1" noChangeArrowheads="1"/>
          </p:cNvSpPr>
          <p:nvPr>
            <p:ph type="body" idx="1"/>
          </p:nvPr>
        </p:nvSpPr>
        <p:spPr bwMode="auto">
          <a:xfrm>
            <a:off x="553036" y="3606801"/>
            <a:ext cx="10972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de-DE" altLang="de-DE"/>
              <a:t>Titel</a:t>
            </a:r>
          </a:p>
          <a:p>
            <a:pPr lvl="2"/>
            <a:r>
              <a:rPr lang="de-DE" altLang="de-DE"/>
              <a:t>Untertitel</a:t>
            </a:r>
          </a:p>
          <a:p>
            <a:pPr lvl="3"/>
            <a:r>
              <a:rPr lang="de-DE" altLang="de-DE"/>
              <a:t>Ort, Datum</a:t>
            </a:r>
          </a:p>
        </p:txBody>
      </p:sp>
      <p:pic>
        <p:nvPicPr>
          <p:cNvPr id="7" name="Picture 2">
            <a:extLst>
              <a:ext uri="{FF2B5EF4-FFF2-40B4-BE49-F238E27FC236}">
                <a16:creationId xmlns:a16="http://schemas.microsoft.com/office/drawing/2014/main" id="{3DE63B45-93A9-3083-57BC-46A7F8DED860}"/>
              </a:ext>
            </a:extLst>
          </p:cNvPr>
          <p:cNvPicPr/>
          <p:nvPr userDrawn="1"/>
        </p:nvPicPr>
        <p:blipFill>
          <a:blip r:embed="rId6"/>
          <a:stretch>
            <a:fillRect/>
          </a:stretch>
        </p:blipFill>
        <p:spPr>
          <a:xfrm>
            <a:off x="286443" y="305975"/>
            <a:ext cx="2088000" cy="598320"/>
          </a:xfrm>
          <a:prstGeom prst="rect">
            <a:avLst/>
          </a:prstGeom>
          <a:ln>
            <a:noFill/>
          </a:ln>
        </p:spPr>
      </p:pic>
      <p:pic>
        <p:nvPicPr>
          <p:cNvPr id="8" name="Picture 3"/>
          <p:cNvPicPr/>
          <p:nvPr userDrawn="1"/>
        </p:nvPicPr>
        <p:blipFill>
          <a:blip r:embed="rId7"/>
          <a:stretch>
            <a:fillRect/>
          </a:stretch>
        </p:blipFill>
        <p:spPr>
          <a:xfrm>
            <a:off x="8813609" y="182160"/>
            <a:ext cx="3257640" cy="895680"/>
          </a:xfrm>
          <a:prstGeom prst="rect">
            <a:avLst/>
          </a:prstGeom>
          <a:ln>
            <a:noFill/>
          </a:ln>
        </p:spPr>
      </p:pic>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2" r:id="rId4"/>
  </p:sldLayoutIdLst>
  <p:hf hdr="0" ftr="0" dt="0"/>
  <p:txStyles>
    <p:titleStyle>
      <a:lvl1pPr algn="l" rtl="0" eaLnBrk="0" fontAlgn="base" hangingPunct="0">
        <a:spcBef>
          <a:spcPct val="0"/>
        </a:spcBef>
        <a:spcAft>
          <a:spcPct val="0"/>
        </a:spcAft>
        <a:defRPr sz="2667"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1"/>
          </a:solidFill>
          <a:latin typeface="Arial-BoldMT" charset="0"/>
        </a:defRPr>
      </a:lvl6pPr>
      <a:lvl7pPr marL="1219170" algn="l" rtl="0" fontAlgn="base">
        <a:spcBef>
          <a:spcPct val="0"/>
        </a:spcBef>
        <a:spcAft>
          <a:spcPct val="0"/>
        </a:spcAft>
        <a:defRPr sz="2667" b="1">
          <a:solidFill>
            <a:schemeClr val="tx1"/>
          </a:solidFill>
          <a:latin typeface="Arial-BoldMT" charset="0"/>
        </a:defRPr>
      </a:lvl7pPr>
      <a:lvl8pPr marL="1828754" algn="l" rtl="0" fontAlgn="base">
        <a:spcBef>
          <a:spcPct val="0"/>
        </a:spcBef>
        <a:spcAft>
          <a:spcPct val="0"/>
        </a:spcAft>
        <a:defRPr sz="2667" b="1">
          <a:solidFill>
            <a:schemeClr val="tx1"/>
          </a:solidFill>
          <a:latin typeface="Arial-BoldMT" charset="0"/>
        </a:defRPr>
      </a:lvl8pPr>
      <a:lvl9pPr marL="2438339" algn="l" rtl="0" fontAlgn="base">
        <a:spcBef>
          <a:spcPct val="0"/>
        </a:spcBef>
        <a:spcAft>
          <a:spcPct val="0"/>
        </a:spcAft>
        <a:defRPr sz="2667" b="1">
          <a:solidFill>
            <a:schemeClr val="tx1"/>
          </a:solidFill>
          <a:latin typeface="Arial-BoldMT" charset="0"/>
        </a:defRPr>
      </a:lvl9pPr>
    </p:titleStyle>
    <p:bodyStyle>
      <a:lvl1pPr marL="457189" indent="-457189" algn="l" rtl="0" eaLnBrk="0" fontAlgn="base" hangingPunct="0">
        <a:spcBef>
          <a:spcPct val="20000"/>
        </a:spcBef>
        <a:spcAft>
          <a:spcPct val="0"/>
        </a:spcAft>
        <a:defRPr sz="2133" b="1">
          <a:solidFill>
            <a:schemeClr val="tx1"/>
          </a:solidFill>
          <a:latin typeface="+mn-lt"/>
          <a:ea typeface="Geneva" pitchFamily="-52" charset="-128"/>
          <a:cs typeface="Geneva" pitchFamily="-52" charset="-128"/>
        </a:defRPr>
      </a:lvl1pPr>
      <a:lvl2pPr marL="0" indent="0" algn="l" rtl="0" eaLnBrk="0" fontAlgn="base" hangingPunct="0">
        <a:spcBef>
          <a:spcPct val="20000"/>
        </a:spcBef>
        <a:spcAft>
          <a:spcPct val="0"/>
        </a:spcAft>
        <a:defRPr sz="4267" b="1">
          <a:solidFill>
            <a:schemeClr val="tx1"/>
          </a:solidFill>
          <a:latin typeface="+mj-lt"/>
          <a:ea typeface="Geneva" pitchFamily="96" charset="-128"/>
        </a:defRPr>
      </a:lvl2pPr>
      <a:lvl3pPr marL="480472" indent="-480472" algn="l" rtl="0" eaLnBrk="0" fontAlgn="base" hangingPunct="0">
        <a:spcBef>
          <a:spcPct val="20000"/>
        </a:spcBef>
        <a:spcAft>
          <a:spcPct val="0"/>
        </a:spcAft>
        <a:buChar char="•"/>
        <a:defRPr sz="4267">
          <a:solidFill>
            <a:schemeClr val="tx1"/>
          </a:solidFill>
          <a:latin typeface="+mj-lt"/>
          <a:ea typeface="Geneva" pitchFamily="96" charset="-128"/>
        </a:defRPr>
      </a:lvl3pPr>
      <a:lvl4pPr marL="833946" indent="-353475" algn="l" rtl="0" eaLnBrk="0" fontAlgn="base" hangingPunct="0">
        <a:spcBef>
          <a:spcPct val="20000"/>
        </a:spcBef>
        <a:spcAft>
          <a:spcPct val="0"/>
        </a:spcAft>
        <a:buChar char="–"/>
        <a:defRPr sz="2133">
          <a:solidFill>
            <a:schemeClr val="tx1"/>
          </a:solidFill>
          <a:latin typeface="+mj-lt"/>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mn-lt"/>
          <a:ea typeface="Geneva" pitchFamily="96" charset="-128"/>
        </a:defRPr>
      </a:lvl5pPr>
      <a:lvl6pPr marL="3352716" indent="-304792" algn="l" rtl="0" fontAlgn="base">
        <a:spcBef>
          <a:spcPct val="20000"/>
        </a:spcBef>
        <a:spcAft>
          <a:spcPct val="0"/>
        </a:spcAft>
        <a:buChar char="»"/>
        <a:defRPr sz="2667">
          <a:solidFill>
            <a:schemeClr val="tx1"/>
          </a:solidFill>
          <a:latin typeface="+mn-lt"/>
          <a:ea typeface="Geneva" pitchFamily="96" charset="-128"/>
        </a:defRPr>
      </a:lvl6pPr>
      <a:lvl7pPr marL="3962301" indent="-304792" algn="l" rtl="0" fontAlgn="base">
        <a:spcBef>
          <a:spcPct val="20000"/>
        </a:spcBef>
        <a:spcAft>
          <a:spcPct val="0"/>
        </a:spcAft>
        <a:buChar char="»"/>
        <a:defRPr sz="2667">
          <a:solidFill>
            <a:schemeClr val="tx1"/>
          </a:solidFill>
          <a:latin typeface="+mn-lt"/>
          <a:ea typeface="Geneva" pitchFamily="96" charset="-128"/>
        </a:defRPr>
      </a:lvl7pPr>
      <a:lvl8pPr marL="4571886" indent="-304792" algn="l" rtl="0" fontAlgn="base">
        <a:spcBef>
          <a:spcPct val="20000"/>
        </a:spcBef>
        <a:spcAft>
          <a:spcPct val="0"/>
        </a:spcAft>
        <a:buChar char="»"/>
        <a:defRPr sz="2667">
          <a:solidFill>
            <a:schemeClr val="tx1"/>
          </a:solidFill>
          <a:latin typeface="+mn-lt"/>
          <a:ea typeface="Geneva" pitchFamily="96" charset="-128"/>
        </a:defRPr>
      </a:lvl8pPr>
      <a:lvl9pPr marL="5181470" indent="-304792" algn="l" rtl="0" fontAlgn="base">
        <a:spcBef>
          <a:spcPct val="20000"/>
        </a:spcBef>
        <a:spcAft>
          <a:spcPct val="0"/>
        </a:spcAft>
        <a:buChar char="»"/>
        <a:defRPr sz="2667">
          <a:solidFill>
            <a:schemeClr val="tx1"/>
          </a:solidFill>
          <a:latin typeface="+mn-lt"/>
          <a:ea typeface="Geneva" pitchFamily="96" charset="-128"/>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qua-lis.nrw.de/" TargetMode="External"/><Relationship Id="rId2" Type="http://schemas.openxmlformats.org/officeDocument/2006/relationships/hyperlink" Target="https://creativecommons.org/licenses/by-sa/4.0/deed.de"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hyperlink" Target="http://de.wikipedia.org/wiki/Kanban-Board"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image" Target="../media/image7.png"/><Relationship Id="rId5" Type="http://schemas.openxmlformats.org/officeDocument/2006/relationships/diagramQuickStyle" Target="../diagrams/quickStyle8.xml"/><Relationship Id="rId10" Type="http://schemas.openxmlformats.org/officeDocument/2006/relationships/slide" Target="slide8.xml"/><Relationship Id="rId4" Type="http://schemas.openxmlformats.org/officeDocument/2006/relationships/diagramLayout" Target="../diagrams/layout8.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schulentwicklung.nrw.de/f/materialien-aus-netzwerkprojekten/vernetzung-von-%09schulen/netzwerktreffen-planung-und-gestaltung/index.html%20l" TargetMode="External"/><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slide" Target="slide12.xml"/><Relationship Id="rId4" Type="http://schemas.openxmlformats.org/officeDocument/2006/relationships/slide" Target="slide15.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3BD0A6-4187-EB4E-8FA6-BDEEBDCF9EB1}"/>
              </a:ext>
            </a:extLst>
          </p:cNvPr>
          <p:cNvSpPr>
            <a:spLocks noGrp="1"/>
          </p:cNvSpPr>
          <p:nvPr>
            <p:ph type="ctrTitle"/>
          </p:nvPr>
        </p:nvSpPr>
        <p:spPr>
          <a:xfrm>
            <a:off x="911424" y="924177"/>
            <a:ext cx="3114820" cy="481424"/>
          </a:xfrm>
        </p:spPr>
        <p:txBody>
          <a:bodyPr/>
          <a:lstStyle/>
          <a:p>
            <a:r>
              <a:rPr lang="de-DE" dirty="0">
                <a:solidFill>
                  <a:schemeClr val="tx1"/>
                </a:solidFill>
              </a:rPr>
              <a:t> Lizenzhinweise </a:t>
            </a:r>
          </a:p>
        </p:txBody>
      </p:sp>
      <p:sp>
        <p:nvSpPr>
          <p:cNvPr id="3" name="Textfeld 2">
            <a:extLst>
              <a:ext uri="{FF2B5EF4-FFF2-40B4-BE49-F238E27FC236}">
                <a16:creationId xmlns:a16="http://schemas.microsoft.com/office/drawing/2014/main" id="{167E849C-D3A3-5B40-9662-71597D89B3B5}"/>
              </a:ext>
            </a:extLst>
          </p:cNvPr>
          <p:cNvSpPr txBox="1"/>
          <p:nvPr/>
        </p:nvSpPr>
        <p:spPr>
          <a:xfrm>
            <a:off x="573030" y="1455457"/>
            <a:ext cx="10948410" cy="1508105"/>
          </a:xfrm>
          <a:prstGeom prst="rect">
            <a:avLst/>
          </a:prstGeom>
          <a:noFill/>
        </p:spPr>
        <p:txBody>
          <a:bodyPr wrap="square" rtlCol="0">
            <a:spAutoFit/>
          </a:bodyPr>
          <a:lstStyle/>
          <a:p>
            <a:r>
              <a:rPr lang="de-DE" dirty="0"/>
              <a:t>Diese </a:t>
            </a:r>
            <a:r>
              <a:rPr lang="de-DE" dirty="0" err="1"/>
              <a:t>Powerpoint</a:t>
            </a:r>
            <a:r>
              <a:rPr lang="de-DE" dirty="0"/>
              <a:t>-Präsentation (Titel, Untertitel, </a:t>
            </a:r>
            <a:r>
              <a:rPr lang="de-DE" dirty="0" smtClean="0"/>
              <a:t>Text, </a:t>
            </a:r>
            <a:r>
              <a:rPr lang="de-DE" dirty="0"/>
              <a:t>etc. – Abweichungen sind gekennzeichnet) steht unter der Lizenz </a:t>
            </a:r>
            <a:r>
              <a:rPr lang="de-DE" u="sng" dirty="0">
                <a:solidFill>
                  <a:srgbClr val="C00000"/>
                </a:solidFill>
                <a:hlinkClick r:id="rId2"/>
              </a:rPr>
              <a:t>CC </a:t>
            </a:r>
            <a:r>
              <a:rPr lang="de-DE" u="sng" dirty="0" err="1">
                <a:solidFill>
                  <a:srgbClr val="C00000"/>
                </a:solidFill>
                <a:hlinkClick r:id="rId2"/>
              </a:rPr>
              <a:t>BY</a:t>
            </a:r>
            <a:r>
              <a:rPr lang="de-DE" u="sng" dirty="0">
                <a:solidFill>
                  <a:srgbClr val="C00000"/>
                </a:solidFill>
                <a:hlinkClick r:id="rId2"/>
              </a:rPr>
              <a:t>-SA 4.0</a:t>
            </a:r>
            <a:r>
              <a:rPr lang="de-DE" u="sng" dirty="0">
                <a:solidFill>
                  <a:srgbClr val="C00000"/>
                </a:solidFill>
              </a:rPr>
              <a:t> </a:t>
            </a:r>
            <a:r>
              <a:rPr lang="de-DE" dirty="0"/>
              <a:t>und kann unter deren Bedingungen kostenlos und frei verwendet, verändert und weitergegeben werden. Diese Lizenz gilt nicht für verwendete Logos. </a:t>
            </a:r>
          </a:p>
          <a:p>
            <a:r>
              <a:rPr lang="de-DE" dirty="0"/>
              <a:t>Urheberin im Sinne der Lizenz ist die </a:t>
            </a:r>
            <a:r>
              <a:rPr lang="de-DE" u="sng" dirty="0">
                <a:solidFill>
                  <a:schemeClr val="accent6"/>
                </a:solidFill>
                <a:hlinkClick r:id="rId3"/>
              </a:rPr>
              <a:t>QUA-LiS NRW</a:t>
            </a:r>
            <a:r>
              <a:rPr lang="de-DE" dirty="0"/>
              <a:t>. </a:t>
            </a:r>
          </a:p>
          <a:p>
            <a:endParaRPr lang="de-DE" sz="2000" dirty="0">
              <a:solidFill>
                <a:schemeClr val="tx1">
                  <a:lumMod val="75000"/>
                  <a:lumOff val="25000"/>
                </a:schemeClr>
              </a:solidFill>
            </a:endParaRPr>
          </a:p>
        </p:txBody>
      </p:sp>
      <p:sp>
        <p:nvSpPr>
          <p:cNvPr id="6" name="Textfeld 5">
            <a:extLst>
              <a:ext uri="{FF2B5EF4-FFF2-40B4-BE49-F238E27FC236}">
                <a16:creationId xmlns:a16="http://schemas.microsoft.com/office/drawing/2014/main" id="{C621DAE8-A06E-4D33-A0FB-259112481006}"/>
              </a:ext>
            </a:extLst>
          </p:cNvPr>
          <p:cNvSpPr txBox="1"/>
          <p:nvPr/>
        </p:nvSpPr>
        <p:spPr>
          <a:xfrm>
            <a:off x="1061342" y="10359519"/>
            <a:ext cx="5897996" cy="646331"/>
          </a:xfrm>
          <a:prstGeom prst="rect">
            <a:avLst/>
          </a:prstGeom>
          <a:noFill/>
        </p:spPr>
        <p:txBody>
          <a:bodyPr wrap="square" rtlCol="0">
            <a:spAutoFit/>
          </a:bodyPr>
          <a:lstStyle/>
          <a:p>
            <a:endParaRPr lang="de-DE" dirty="0"/>
          </a:p>
          <a:p>
            <a:endParaRPr lang="de-DE" dirty="0"/>
          </a:p>
        </p:txBody>
      </p:sp>
      <p:pic>
        <p:nvPicPr>
          <p:cNvPr id="7" name="Grafik 6">
            <a:extLst>
              <a:ext uri="{FF2B5EF4-FFF2-40B4-BE49-F238E27FC236}">
                <a16:creationId xmlns:a16="http://schemas.microsoft.com/office/drawing/2014/main" id="{BF39C785-C856-D543-B2E9-D9E9746573E0}"/>
              </a:ext>
            </a:extLst>
          </p:cNvPr>
          <p:cNvPicPr/>
          <p:nvPr/>
        </p:nvPicPr>
        <p:blipFill>
          <a:blip r:embed="rId4" cstate="screen">
            <a:extLst>
              <a:ext uri="{28A0092B-C50C-407E-A947-70E740481C1C}">
                <a14:useLocalDpi xmlns:a14="http://schemas.microsoft.com/office/drawing/2010/main"/>
              </a:ext>
            </a:extLst>
          </a:blip>
          <a:stretch>
            <a:fillRect/>
          </a:stretch>
        </p:blipFill>
        <p:spPr>
          <a:xfrm>
            <a:off x="9992238" y="2348009"/>
            <a:ext cx="874395" cy="305435"/>
          </a:xfrm>
          <a:prstGeom prst="rect">
            <a:avLst/>
          </a:prstGeom>
        </p:spPr>
      </p:pic>
    </p:spTree>
    <p:extLst>
      <p:ext uri="{BB962C8B-B14F-4D97-AF65-F5344CB8AC3E}">
        <p14:creationId xmlns:p14="http://schemas.microsoft.com/office/powerpoint/2010/main" val="307351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2011492223"/>
              </p:ext>
            </p:extLst>
          </p:nvPr>
        </p:nvGraphicFramePr>
        <p:xfrm>
          <a:off x="719669" y="1838848"/>
          <a:ext cx="10795742" cy="42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r>
              <a:rPr lang="de-DE" sz="1800" b="0" kern="100" dirty="0">
                <a:latin typeface="Calibri" panose="020F0502020204030204" pitchFamily="34" charset="0"/>
                <a:ea typeface="Times New Roman" panose="02020603050405020304" pitchFamily="18" charset="0"/>
                <a:cs typeface="Calibri" panose="020F0502020204030204" pitchFamily="34" charset="0"/>
              </a:rPr>
              <a:t>Die sechs Phasen des D</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esign </a:t>
            </a:r>
            <a:r>
              <a:rPr lang="de-DE" sz="1800" b="0" kern="100" dirty="0" err="1">
                <a:latin typeface="Calibri" panose="020F0502020204030204" pitchFamily="34" charset="0"/>
                <a:ea typeface="Times New Roman" panose="02020603050405020304" pitchFamily="18" charset="0"/>
                <a:cs typeface="Calibri" panose="020F0502020204030204" pitchFamily="34" charset="0"/>
              </a:rPr>
              <a:t>T</a:t>
            </a:r>
            <a:r>
              <a:rPr lang="de-DE" sz="1800" b="0" kern="100" dirty="0" err="1">
                <a:effectLst/>
                <a:latin typeface="Calibri" panose="020F0502020204030204" pitchFamily="34" charset="0"/>
                <a:ea typeface="Times New Roman" panose="02020603050405020304" pitchFamily="18" charset="0"/>
                <a:cs typeface="Calibri" panose="020F0502020204030204" pitchFamily="34" charset="0"/>
              </a:rPr>
              <a:t>hinking</a:t>
            </a:r>
            <a:r>
              <a:rPr lang="de-DE" sz="1800" b="0" kern="100" dirty="0">
                <a:latin typeface="Calibri" panose="020F0502020204030204" pitchFamily="34" charset="0"/>
                <a:ea typeface="Times New Roman" panose="02020603050405020304" pitchFamily="18" charset="0"/>
                <a:cs typeface="Calibri" panose="020F0502020204030204" pitchFamily="34" charset="0"/>
              </a:rPr>
              <a:t> als iterativer Prozess – exemplarisch bezogen auf die Netzwerkarbeit:</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b="0" dirty="0"/>
          </a:p>
        </p:txBody>
      </p:sp>
      <p:sp>
        <p:nvSpPr>
          <p:cNvPr id="5"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7862472"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Design </a:t>
            </a:r>
            <a:r>
              <a:rPr lang="de-DE" sz="2400" kern="0" dirty="0" err="1">
                <a:latin typeface="Calibri" panose="020F0502020204030204" pitchFamily="34" charset="0"/>
                <a:cs typeface="Calibri" panose="020F0502020204030204" pitchFamily="34" charset="0"/>
              </a:rPr>
              <a:t>Thinking</a:t>
            </a:r>
            <a:r>
              <a:rPr lang="de-DE" sz="2400" kern="0" dirty="0">
                <a:latin typeface="Calibri" panose="020F0502020204030204" pitchFamily="34" charset="0"/>
                <a:cs typeface="Calibri" panose="020F0502020204030204" pitchFamily="34" charset="0"/>
              </a:rPr>
              <a:t> </a:t>
            </a:r>
            <a:r>
              <a:rPr lang="de-DE" sz="2400" kern="0" dirty="0" smtClean="0">
                <a:latin typeface="Calibri" panose="020F0502020204030204" pitchFamily="34" charset="0"/>
                <a:cs typeface="Calibri" panose="020F0502020204030204" pitchFamily="34" charset="0"/>
              </a:rPr>
              <a:t>(2/3</a:t>
            </a:r>
            <a:r>
              <a:rPr lang="de-DE" sz="2400" kern="0" dirty="0">
                <a:latin typeface="Calibri" panose="020F0502020204030204" pitchFamily="34" charset="0"/>
                <a:cs typeface="Calibri" panose="020F0502020204030204" pitchFamily="34" charset="0"/>
              </a:rPr>
              <a:t>) </a:t>
            </a:r>
          </a:p>
        </p:txBody>
      </p:sp>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10</a:t>
            </a:fld>
            <a:endParaRPr lang="de-DE" altLang="de-DE" dirty="0"/>
          </a:p>
        </p:txBody>
      </p:sp>
    </p:spTree>
    <p:extLst>
      <p:ext uri="{BB962C8B-B14F-4D97-AF65-F5344CB8AC3E}">
        <p14:creationId xmlns:p14="http://schemas.microsoft.com/office/powerpoint/2010/main" val="2786975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p:cNvGraphicFramePr/>
          <p:nvPr>
            <p:extLst>
              <p:ext uri="{D42A27DB-BD31-4B8C-83A1-F6EECF244321}">
                <p14:modId xmlns:p14="http://schemas.microsoft.com/office/powerpoint/2010/main" val="2097708084"/>
              </p:ext>
            </p:extLst>
          </p:nvPr>
        </p:nvGraphicFramePr>
        <p:xfrm>
          <a:off x="719669" y="1838848"/>
          <a:ext cx="10795742" cy="42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r>
              <a:rPr lang="de-DE" sz="1800" b="0" kern="100" dirty="0">
                <a:latin typeface="Calibri" panose="020F0502020204030204" pitchFamily="34" charset="0"/>
                <a:ea typeface="Times New Roman" panose="02020603050405020304" pitchFamily="18" charset="0"/>
                <a:cs typeface="Calibri" panose="020F0502020204030204" pitchFamily="34" charset="0"/>
              </a:rPr>
              <a:t>Die sechs Phasen des D</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esign </a:t>
            </a:r>
            <a:r>
              <a:rPr lang="de-DE" sz="1800" b="0" kern="100" dirty="0" err="1">
                <a:latin typeface="Calibri" panose="020F0502020204030204" pitchFamily="34" charset="0"/>
                <a:ea typeface="Times New Roman" panose="02020603050405020304" pitchFamily="18" charset="0"/>
                <a:cs typeface="Calibri" panose="020F0502020204030204" pitchFamily="34" charset="0"/>
              </a:rPr>
              <a:t>T</a:t>
            </a:r>
            <a:r>
              <a:rPr lang="de-DE" sz="1800" b="0" kern="100" dirty="0" err="1">
                <a:effectLst/>
                <a:latin typeface="Calibri" panose="020F0502020204030204" pitchFamily="34" charset="0"/>
                <a:ea typeface="Times New Roman" panose="02020603050405020304" pitchFamily="18" charset="0"/>
                <a:cs typeface="Calibri" panose="020F0502020204030204" pitchFamily="34" charset="0"/>
              </a:rPr>
              <a:t>hinking</a:t>
            </a:r>
            <a:r>
              <a:rPr lang="de-DE" sz="1800" b="0" kern="100" dirty="0">
                <a:latin typeface="Calibri" panose="020F0502020204030204" pitchFamily="34" charset="0"/>
                <a:ea typeface="Times New Roman" panose="02020603050405020304" pitchFamily="18" charset="0"/>
                <a:cs typeface="Calibri" panose="020F0502020204030204" pitchFamily="34" charset="0"/>
              </a:rPr>
              <a:t> als iterativer Prozess – exemplarisch bezogen auf die Netzwerkarbeit:</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endParaRPr lang="de-DE" sz="1800" b="0" dirty="0"/>
          </a:p>
        </p:txBody>
      </p:sp>
      <p:pic>
        <p:nvPicPr>
          <p:cNvPr id="2" name="Bild 3">
            <a:hlinkClick r:id="rId8" action="ppaction://hlinksldjump"/>
            <a:extLst>
              <a:ext uri="{FF2B5EF4-FFF2-40B4-BE49-F238E27FC236}">
                <a16:creationId xmlns:a16="http://schemas.microsoft.com/office/drawing/2014/main" id="{AA2F1D32-C4FC-0E52-454E-6E44712388F2}"/>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8"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7862472"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Design </a:t>
            </a:r>
            <a:r>
              <a:rPr lang="de-DE" sz="2400" kern="0" dirty="0" err="1">
                <a:latin typeface="Calibri" panose="020F0502020204030204" pitchFamily="34" charset="0"/>
                <a:cs typeface="Calibri" panose="020F0502020204030204" pitchFamily="34" charset="0"/>
              </a:rPr>
              <a:t>Thinking</a:t>
            </a:r>
            <a:r>
              <a:rPr lang="de-DE" sz="2400" kern="0" dirty="0">
                <a:latin typeface="Calibri" panose="020F0502020204030204" pitchFamily="34" charset="0"/>
                <a:cs typeface="Calibri" panose="020F0502020204030204" pitchFamily="34" charset="0"/>
              </a:rPr>
              <a:t> </a:t>
            </a:r>
            <a:r>
              <a:rPr lang="de-DE" sz="2400" kern="0" dirty="0" smtClean="0">
                <a:latin typeface="Calibri" panose="020F0502020204030204" pitchFamily="34" charset="0"/>
                <a:cs typeface="Calibri" panose="020F0502020204030204" pitchFamily="34" charset="0"/>
              </a:rPr>
              <a:t>(3/3</a:t>
            </a:r>
            <a:r>
              <a:rPr lang="de-DE" sz="2400" kern="0" dirty="0">
                <a:latin typeface="Calibri" panose="020F0502020204030204" pitchFamily="34" charset="0"/>
                <a:cs typeface="Calibri" panose="020F0502020204030204" pitchFamily="34" charset="0"/>
              </a:rPr>
              <a:t>) </a:t>
            </a:r>
          </a:p>
        </p:txBody>
      </p:sp>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11</a:t>
            </a:fld>
            <a:endParaRPr lang="de-DE" altLang="de-DE" dirty="0"/>
          </a:p>
        </p:txBody>
      </p:sp>
    </p:spTree>
    <p:extLst>
      <p:ext uri="{BB962C8B-B14F-4D97-AF65-F5344CB8AC3E}">
        <p14:creationId xmlns:p14="http://schemas.microsoft.com/office/powerpoint/2010/main" val="4132589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a:t>
            </a:r>
            <a:r>
              <a:rPr lang="de-DE" sz="1800" b="0" kern="100" dirty="0" err="1">
                <a:latin typeface="Calibri" panose="020F0502020204030204" pitchFamily="34" charset="0"/>
                <a:ea typeface="Times New Roman" panose="02020603050405020304" pitchFamily="18" charset="0"/>
                <a:cs typeface="Calibri" panose="020F0502020204030204" pitchFamily="34" charset="0"/>
              </a:rPr>
              <a:t>Effectuation</a:t>
            </a:r>
            <a:r>
              <a:rPr lang="de-DE" sz="1800" b="0" kern="100" dirty="0">
                <a:latin typeface="Calibri" panose="020F0502020204030204" pitchFamily="34" charset="0"/>
                <a:ea typeface="Times New Roman" panose="02020603050405020304" pitchFamily="18" charset="0"/>
                <a:cs typeface="Calibri" panose="020F0502020204030204" pitchFamily="34" charset="0"/>
              </a:rPr>
              <a:t> </a:t>
            </a:r>
            <a:r>
              <a:rPr lang="de-DE" sz="1800" b="0" dirty="0">
                <a:latin typeface="Calibri" panose="020F0502020204030204" pitchFamily="34" charset="0"/>
                <a:cs typeface="Calibri" panose="020F0502020204030204" pitchFamily="34" charset="0"/>
              </a:rPr>
              <a:t>ist eine Logik des Denkens, Entscheidens und Handelns, die sich nicht an einem Ziel, sondern an den eigenen Mitteln orientiert. […] Die </a:t>
            </a: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-Logik ermöglicht es, in schwer einschätzbaren Situationen schneller raus aus dem Denken und Mutmaßen und rasch ins Handeln und Erfahren zu kommen.</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b="0" kern="100" dirty="0" err="1">
                <a:effectLst/>
                <a:latin typeface="Calibri" panose="020F0502020204030204" pitchFamily="34" charset="0"/>
                <a:ea typeface="Times New Roman" panose="02020603050405020304" pitchFamily="18" charset="0"/>
                <a:cs typeface="Calibri" panose="020F0502020204030204" pitchFamily="34" charset="0"/>
              </a:rPr>
              <a:t>DKJS</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2022) </a:t>
            </a: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dirty="0">
                <a:latin typeface="Calibri" panose="020F0502020204030204" pitchFamily="34" charset="0"/>
                <a:cs typeface="Calibri" panose="020F0502020204030204" pitchFamily="34" charset="0"/>
              </a:rPr>
              <a:t>In der komplexen offenen Ausgangssituation der Netzwerkarbeit kann dieser Ansatz der Orientierung an den </a:t>
            </a:r>
            <a:r>
              <a:rPr lang="de-DE" sz="1800" dirty="0">
                <a:latin typeface="Calibri" panose="020F0502020204030204" pitchFamily="34" charset="0"/>
                <a:cs typeface="Calibri" panose="020F0502020204030204" pitchFamily="34" charset="0"/>
              </a:rPr>
              <a:t>Ressourcen und am Machbaren </a:t>
            </a:r>
            <a:r>
              <a:rPr lang="de-DE" sz="1800" b="0" dirty="0">
                <a:latin typeface="Calibri" panose="020F0502020204030204" pitchFamily="34" charset="0"/>
                <a:cs typeface="Calibri" panose="020F0502020204030204" pitchFamily="34" charset="0"/>
              </a:rPr>
              <a:t>den Start in eine konstruktive und zielorientierte gemeinsame Arbeit erleichtern und Gelassenheit gegenüber erwarteten Unsicherheiten und Widerständen </a:t>
            </a:r>
            <a:br>
              <a:rPr lang="de-DE" sz="1800" b="0" dirty="0">
                <a:latin typeface="Calibri" panose="020F0502020204030204" pitchFamily="34" charset="0"/>
                <a:cs typeface="Calibri" panose="020F0502020204030204" pitchFamily="34" charset="0"/>
              </a:rPr>
            </a:br>
            <a:r>
              <a:rPr lang="de-DE" sz="1800" b="0" dirty="0">
                <a:latin typeface="Calibri" panose="020F0502020204030204" pitchFamily="34" charset="0"/>
                <a:cs typeface="Calibri" panose="020F0502020204030204" pitchFamily="34" charset="0"/>
              </a:rPr>
              <a:t>vermitteln. </a:t>
            </a:r>
          </a:p>
          <a:p>
            <a:pPr marL="0" indent="0">
              <a:buNone/>
            </a:pPr>
            <a:r>
              <a:rPr lang="de-DE" sz="1800" b="0" dirty="0">
                <a:latin typeface="Calibri" panose="020F0502020204030204" pitchFamily="34" charset="0"/>
                <a:cs typeface="Calibri" panose="020F0502020204030204" pitchFamily="34" charset="0"/>
                <a:sym typeface="Wingdings" pitchFamily="2" charset="2"/>
              </a:rPr>
              <a:t>„</a:t>
            </a:r>
            <a:r>
              <a:rPr lang="de-DE" sz="1800" b="0" dirty="0">
                <a:latin typeface="Calibri" panose="020F0502020204030204" pitchFamily="34" charset="0"/>
                <a:cs typeface="Calibri" panose="020F0502020204030204" pitchFamily="34" charset="0"/>
              </a:rPr>
              <a:t>Mit dem </a:t>
            </a: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-Ansatz können Schulentwicklungsprozesse agil und situativ gestaltet werden. Das bedeutet aber nicht, das klassische Projektmanagement mit seiner kausalen Logik gänzlich zu ersetzen. Vielmehr kommt es darauf an, die Denkansätze gut miteinander zu kombinieren. </a:t>
            </a:r>
            <a:r>
              <a:rPr lang="de-DE" sz="1800" dirty="0">
                <a:latin typeface="Calibri" panose="020F0502020204030204" pitchFamily="34" charset="0"/>
                <a:cs typeface="Calibri" panose="020F0502020204030204" pitchFamily="34" charset="0"/>
              </a:rPr>
              <a:t/>
            </a:r>
            <a:br>
              <a:rPr lang="de-DE" sz="1800" dirty="0">
                <a:latin typeface="Calibri" panose="020F0502020204030204" pitchFamily="34" charset="0"/>
                <a:cs typeface="Calibri" panose="020F0502020204030204" pitchFamily="34" charset="0"/>
              </a:rPr>
            </a:b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 kann am besten dann genutzt werden, wenn eine Situation noch sehr offen ist und noch keine genauen Ziele definiert werden können. Wenn das Vorhaben im Verlauf der Arbeit klare Konturen annimmt und Ziele konkreter werden, ist es sinnvoll, von der </a:t>
            </a:r>
            <a:r>
              <a:rPr lang="de-DE" sz="1800" b="0" dirty="0" err="1">
                <a:latin typeface="Calibri" panose="020F0502020204030204" pitchFamily="34" charset="0"/>
                <a:cs typeface="Calibri" panose="020F0502020204030204" pitchFamily="34" charset="0"/>
              </a:rPr>
              <a:t>Effectuation</a:t>
            </a:r>
            <a:r>
              <a:rPr lang="de-DE" sz="1800" b="0" dirty="0">
                <a:latin typeface="Calibri" panose="020F0502020204030204" pitchFamily="34" charset="0"/>
                <a:cs typeface="Calibri" panose="020F0502020204030204" pitchFamily="34" charset="0"/>
              </a:rPr>
              <a:t>-Logik wieder in die zielorientierte Planung zu wechseln.“ (</a:t>
            </a:r>
            <a:r>
              <a:rPr lang="de-DE" sz="1800" b="0" dirty="0" err="1">
                <a:latin typeface="Calibri" panose="020F0502020204030204" pitchFamily="34" charset="0"/>
                <a:cs typeface="Calibri" panose="020F0502020204030204" pitchFamily="34" charset="0"/>
              </a:rPr>
              <a:t>DKJS</a:t>
            </a:r>
            <a:r>
              <a:rPr lang="de-DE" sz="1800" b="0" dirty="0">
                <a:latin typeface="Calibri" panose="020F0502020204030204" pitchFamily="34" charset="0"/>
                <a:cs typeface="Calibri" panose="020F0502020204030204" pitchFamily="34" charset="0"/>
              </a:rPr>
              <a:t>, 2022)</a:t>
            </a:r>
            <a:endParaRPr lang="de-DE" sz="1800" b="0" dirty="0">
              <a:latin typeface="Calibri" panose="020F0502020204030204" pitchFamily="34" charset="0"/>
              <a:cs typeface="Calibri" panose="020F0502020204030204" pitchFamily="34" charset="0"/>
              <a:sym typeface="Wingdings" pitchFamily="2" charset="2"/>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8876024"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Die </a:t>
            </a:r>
            <a:r>
              <a:rPr lang="de-DE" sz="2400" kern="0" dirty="0" err="1">
                <a:latin typeface="Calibri" panose="020F0502020204030204" pitchFamily="34" charset="0"/>
                <a:cs typeface="Calibri" panose="020F0502020204030204" pitchFamily="34" charset="0"/>
              </a:rPr>
              <a:t>Effectuation</a:t>
            </a:r>
            <a:r>
              <a:rPr lang="de-DE" sz="2400" kern="0" dirty="0">
                <a:latin typeface="Calibri" panose="020F0502020204030204" pitchFamily="34" charset="0"/>
                <a:cs typeface="Calibri" panose="020F0502020204030204" pitchFamily="34" charset="0"/>
              </a:rPr>
              <a:t>-Methode (1/2)</a:t>
            </a:r>
          </a:p>
        </p:txBody>
      </p:sp>
      <p:sp>
        <p:nvSpPr>
          <p:cNvPr id="4"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12</a:t>
            </a:fld>
            <a:endParaRPr lang="de-DE" altLang="de-DE" dirty="0"/>
          </a:p>
        </p:txBody>
      </p:sp>
    </p:spTree>
    <p:extLst>
      <p:ext uri="{BB962C8B-B14F-4D97-AF65-F5344CB8AC3E}">
        <p14:creationId xmlns:p14="http://schemas.microsoft.com/office/powerpoint/2010/main" val="2798671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2">
            <a:extLst>
              <a:ext uri="{FF2B5EF4-FFF2-40B4-BE49-F238E27FC236}">
                <a16:creationId xmlns:a16="http://schemas.microsoft.com/office/drawing/2014/main" id="{F4F43D87-595D-8031-66F3-1CF61B787CBC}"/>
              </a:ext>
            </a:extLst>
          </p:cNvPr>
          <p:cNvSpPr txBox="1">
            <a:spLocks/>
          </p:cNvSpPr>
          <p:nvPr/>
        </p:nvSpPr>
        <p:spPr bwMode="auto">
          <a:xfrm>
            <a:off x="838200" y="1447801"/>
            <a:ext cx="10204938" cy="5200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a:lstStyle>
          <a:p>
            <a:pPr marL="0" indent="0">
              <a:buFontTx/>
              <a:buNone/>
            </a:pPr>
            <a:r>
              <a:rPr lang="de-DE" sz="1800" b="0" dirty="0">
                <a:latin typeface="Calibri" panose="020F0502020204030204" pitchFamily="34" charset="0"/>
                <a:cs typeface="Calibri" panose="020F0502020204030204" pitchFamily="34" charset="0"/>
              </a:rPr>
              <a:t>Bei diesen Herausforderungen kann die Beantwortung der folgenden Fragen – zugeordnet zu den vier zugrundeliegenden Prinzipien – einen handlungsleitenden Prozess darstellen:</a:t>
            </a:r>
            <a:endParaRPr lang="de-DE" sz="1800" b="0" kern="0" dirty="0"/>
          </a:p>
        </p:txBody>
      </p:sp>
      <p:graphicFrame>
        <p:nvGraphicFramePr>
          <p:cNvPr id="8" name="Diagramm 7"/>
          <p:cNvGraphicFramePr/>
          <p:nvPr>
            <p:extLst>
              <p:ext uri="{D42A27DB-BD31-4B8C-83A1-F6EECF244321}">
                <p14:modId xmlns:p14="http://schemas.microsoft.com/office/powerpoint/2010/main" val="1584733377"/>
              </p:ext>
            </p:extLst>
          </p:nvPr>
        </p:nvGraphicFramePr>
        <p:xfrm>
          <a:off x="719669" y="2063436"/>
          <a:ext cx="10795742" cy="4299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2795582" y="6362921"/>
            <a:ext cx="2229852" cy="276999"/>
          </a:xfrm>
          <a:prstGeom prst="rect">
            <a:avLst/>
          </a:prstGeom>
          <a:noFill/>
        </p:spPr>
        <p:txBody>
          <a:bodyPr wrap="square" rtlCol="0">
            <a:spAutoFit/>
          </a:bodyPr>
          <a:lstStyle/>
          <a:p>
            <a:r>
              <a:rPr lang="de-DE" sz="1200" dirty="0">
                <a:latin typeface="Calibri" panose="020F0502020204030204" pitchFamily="34" charset="0"/>
                <a:cs typeface="Calibri" panose="020F0502020204030204" pitchFamily="34" charset="0"/>
              </a:rPr>
              <a:t>(</a:t>
            </a:r>
            <a:r>
              <a:rPr lang="de-DE" sz="1200" dirty="0" err="1">
                <a:latin typeface="Calibri" panose="020F0502020204030204" pitchFamily="34" charset="0"/>
                <a:cs typeface="Calibri" panose="020F0502020204030204" pitchFamily="34" charset="0"/>
              </a:rPr>
              <a:t>DKJS</a:t>
            </a:r>
            <a:r>
              <a:rPr lang="de-DE" sz="1200" dirty="0">
                <a:latin typeface="Calibri" panose="020F0502020204030204" pitchFamily="34" charset="0"/>
                <a:cs typeface="Calibri" panose="020F0502020204030204" pitchFamily="34" charset="0"/>
              </a:rPr>
              <a:t>, 2022)</a:t>
            </a:r>
          </a:p>
        </p:txBody>
      </p:sp>
      <p:pic>
        <p:nvPicPr>
          <p:cNvPr id="2" name="Bild 3">
            <a:hlinkClick r:id="rId8" action="ppaction://hlinksldjump"/>
            <a:extLst>
              <a:ext uri="{FF2B5EF4-FFF2-40B4-BE49-F238E27FC236}">
                <a16:creationId xmlns:a16="http://schemas.microsoft.com/office/drawing/2014/main" id="{0D5E3BC6-9772-5634-9D18-A884E9516475}"/>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10"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8876024"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Die </a:t>
            </a:r>
            <a:r>
              <a:rPr lang="de-DE" sz="2400" kern="0" dirty="0" err="1">
                <a:latin typeface="Calibri" panose="020F0502020204030204" pitchFamily="34" charset="0"/>
                <a:cs typeface="Calibri" panose="020F0502020204030204" pitchFamily="34" charset="0"/>
              </a:rPr>
              <a:t>Effectuation</a:t>
            </a:r>
            <a:r>
              <a:rPr lang="de-DE" sz="2400" kern="0" dirty="0">
                <a:latin typeface="Calibri" panose="020F0502020204030204" pitchFamily="34" charset="0"/>
                <a:cs typeface="Calibri" panose="020F0502020204030204" pitchFamily="34" charset="0"/>
              </a:rPr>
              <a:t>-Methode </a:t>
            </a:r>
            <a:r>
              <a:rPr lang="de-DE" sz="2400" kern="0" dirty="0" smtClean="0">
                <a:latin typeface="Calibri" panose="020F0502020204030204" pitchFamily="34" charset="0"/>
                <a:cs typeface="Calibri" panose="020F0502020204030204" pitchFamily="34" charset="0"/>
              </a:rPr>
              <a:t>(2/2</a:t>
            </a:r>
            <a:r>
              <a:rPr lang="de-DE" sz="2400" kern="0" dirty="0">
                <a:latin typeface="Calibri" panose="020F0502020204030204" pitchFamily="34" charset="0"/>
                <a:cs typeface="Calibri" panose="020F0502020204030204" pitchFamily="34" charset="0"/>
              </a:rPr>
              <a:t>)</a:t>
            </a:r>
          </a:p>
        </p:txBody>
      </p:sp>
      <p:sp>
        <p:nvSpPr>
          <p:cNvPr id="7"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13</a:t>
            </a:fld>
            <a:endParaRPr lang="de-DE" altLang="de-DE" dirty="0"/>
          </a:p>
        </p:txBody>
      </p:sp>
    </p:spTree>
    <p:extLst>
      <p:ext uri="{BB962C8B-B14F-4D97-AF65-F5344CB8AC3E}">
        <p14:creationId xmlns:p14="http://schemas.microsoft.com/office/powerpoint/2010/main" val="735930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a:extLst>
              <a:ext uri="{FF2B5EF4-FFF2-40B4-BE49-F238E27FC236}">
                <a16:creationId xmlns:a16="http://schemas.microsoft.com/office/drawing/2014/main" id="{D0F35A13-93AE-6D15-0436-3ED0C2F261DE}"/>
              </a:ext>
            </a:extLst>
          </p:cNvPr>
          <p:cNvGraphicFramePr/>
          <p:nvPr>
            <p:extLst>
              <p:ext uri="{D42A27DB-BD31-4B8C-83A1-F6EECF244321}">
                <p14:modId xmlns:p14="http://schemas.microsoft.com/office/powerpoint/2010/main" val="3357720031"/>
              </p:ext>
            </p:extLst>
          </p:nvPr>
        </p:nvGraphicFramePr>
        <p:xfrm>
          <a:off x="91707" y="1850833"/>
          <a:ext cx="11071115" cy="4261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1619477" y="5818759"/>
            <a:ext cx="9825596" cy="1448716"/>
          </a:xfrm>
        </p:spPr>
        <p:txBody>
          <a:bodyPr>
            <a:noAutofit/>
          </a:bodyPr>
          <a:lstStyle/>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i="0" u="none" strike="noStrike" kern="1200" baseline="0" dirty="0" smtClean="0">
              <a:solidFill>
                <a:schemeClr val="tx1"/>
              </a:solidFill>
              <a:latin typeface="Calibri" panose="020F0502020204030204" pitchFamily="34" charset="0"/>
              <a:cs typeface="Calibri" panose="020F0502020204030204" pitchFamily="34" charset="0"/>
            </a:endParaRPr>
          </a:p>
          <a:p>
            <a:pPr marL="0" indent="0">
              <a:buNone/>
            </a:pPr>
            <a:r>
              <a:rPr lang="de-DE" sz="1400" b="0" i="0" u="none" strike="noStrike" kern="1200" baseline="0" dirty="0" smtClean="0">
                <a:solidFill>
                  <a:schemeClr val="tx1"/>
                </a:solidFill>
                <a:latin typeface="Calibri" panose="020F0502020204030204" pitchFamily="34" charset="0"/>
                <a:cs typeface="Calibri" panose="020F0502020204030204" pitchFamily="34" charset="0"/>
              </a:rPr>
              <a:t>Zum Nachlesen: </a:t>
            </a:r>
            <a:r>
              <a:rPr lang="de-DE" sz="1400" b="0" i="0" u="none" strike="noStrike" kern="1200" baseline="0" dirty="0" err="1" smtClean="0">
                <a:solidFill>
                  <a:schemeClr val="tx1"/>
                </a:solidFill>
                <a:latin typeface="Calibri" panose="020F0502020204030204" pitchFamily="34" charset="0"/>
                <a:cs typeface="Calibri" panose="020F0502020204030204" pitchFamily="34" charset="0"/>
              </a:rPr>
              <a:t>Schwaber</a:t>
            </a:r>
            <a:r>
              <a:rPr lang="de-DE" sz="1400" b="0" i="0" u="none" strike="noStrike" kern="1200" baseline="0" dirty="0">
                <a:solidFill>
                  <a:schemeClr val="tx1"/>
                </a:solidFill>
                <a:latin typeface="Calibri" panose="020F0502020204030204" pitchFamily="34" charset="0"/>
                <a:cs typeface="Calibri" panose="020F0502020204030204" pitchFamily="34" charset="0"/>
              </a:rPr>
              <a:t>, K. &amp; Sutherland, J. (2020). </a:t>
            </a:r>
            <a:r>
              <a:rPr lang="de-DE" sz="1400" b="0" i="1" u="none" strike="noStrike" kern="1200" baseline="0" dirty="0" smtClean="0">
                <a:solidFill>
                  <a:schemeClr val="tx1"/>
                </a:solidFill>
                <a:latin typeface="Calibri" panose="020F0502020204030204" pitchFamily="34" charset="0"/>
                <a:cs typeface="Calibri" panose="020F0502020204030204" pitchFamily="34" charset="0"/>
              </a:rPr>
              <a:t>Der </a:t>
            </a:r>
            <a:r>
              <a:rPr lang="de-DE" sz="1400" b="0" i="1" u="none" strike="noStrike" kern="1200" baseline="0" dirty="0" err="1">
                <a:solidFill>
                  <a:schemeClr val="tx1"/>
                </a:solidFill>
                <a:latin typeface="Calibri" panose="020F0502020204030204" pitchFamily="34" charset="0"/>
                <a:cs typeface="Calibri" panose="020F0502020204030204" pitchFamily="34" charset="0"/>
              </a:rPr>
              <a:t>Scrum</a:t>
            </a:r>
            <a:r>
              <a:rPr lang="de-DE" sz="1400" b="0" i="1" u="none" strike="noStrike" kern="1200" baseline="0" dirty="0">
                <a:solidFill>
                  <a:schemeClr val="tx1"/>
                </a:solidFill>
                <a:latin typeface="Calibri" panose="020F0502020204030204" pitchFamily="34" charset="0"/>
                <a:cs typeface="Calibri" panose="020F0502020204030204" pitchFamily="34" charset="0"/>
              </a:rPr>
              <a:t> Guide. Der gültige Leitfaden für </a:t>
            </a:r>
            <a:r>
              <a:rPr lang="de-DE" sz="1400" b="0" i="1" u="none" strike="noStrike" kern="1200" baseline="0" dirty="0" err="1">
                <a:solidFill>
                  <a:schemeClr val="tx1"/>
                </a:solidFill>
                <a:latin typeface="Calibri" panose="020F0502020204030204" pitchFamily="34" charset="0"/>
                <a:cs typeface="Calibri" panose="020F0502020204030204" pitchFamily="34" charset="0"/>
              </a:rPr>
              <a:t>Scrum</a:t>
            </a:r>
            <a:r>
              <a:rPr lang="de-DE" sz="1400" b="0" i="1" u="none" strike="noStrike" kern="1200" baseline="0" dirty="0">
                <a:solidFill>
                  <a:schemeClr val="tx1"/>
                </a:solidFill>
                <a:latin typeface="Calibri" panose="020F0502020204030204" pitchFamily="34" charset="0"/>
                <a:cs typeface="Calibri" panose="020F0502020204030204" pitchFamily="34" charset="0"/>
              </a:rPr>
              <a:t>: Die Spielregeln</a:t>
            </a:r>
            <a:r>
              <a:rPr lang="de-DE" sz="1400" b="0" i="0" u="none" strike="noStrike" kern="1200" baseline="0" dirty="0">
                <a:solidFill>
                  <a:schemeClr val="tx1"/>
                </a:solidFill>
                <a:latin typeface="Calibri" panose="020F0502020204030204" pitchFamily="34" charset="0"/>
                <a:cs typeface="Calibri" panose="020F0502020204030204" pitchFamily="34" charset="0"/>
              </a:rPr>
              <a:t>. Deutsche </a:t>
            </a:r>
            <a:r>
              <a:rPr lang="de-DE" sz="1400" b="0" i="0" u="none" strike="noStrike" kern="1200" baseline="0" dirty="0" smtClean="0">
                <a:solidFill>
                  <a:schemeClr val="tx1"/>
                </a:solidFill>
                <a:latin typeface="Calibri" panose="020F0502020204030204" pitchFamily="34" charset="0"/>
                <a:cs typeface="Calibri" panose="020F0502020204030204" pitchFamily="34" charset="0"/>
              </a:rPr>
              <a:t>Ausgabe,</a:t>
            </a:r>
            <a:r>
              <a:rPr lang="de-DE" sz="1400" b="0" i="0" u="none" strike="noStrike" kern="1200" dirty="0" smtClean="0">
                <a:solidFill>
                  <a:schemeClr val="tx1"/>
                </a:solidFill>
                <a:latin typeface="Calibri" panose="020F0502020204030204" pitchFamily="34" charset="0"/>
                <a:cs typeface="Calibri" panose="020F0502020204030204" pitchFamily="34" charset="0"/>
              </a:rPr>
              <a:t> </a:t>
            </a:r>
            <a:r>
              <a:rPr lang="de-DE" sz="1400" b="0" i="0" u="none" strike="noStrike" kern="1200" baseline="0" dirty="0" smtClean="0">
                <a:solidFill>
                  <a:schemeClr val="tx1"/>
                </a:solidFill>
                <a:latin typeface="Calibri" panose="020F0502020204030204" pitchFamily="34" charset="0"/>
                <a:cs typeface="Calibri" panose="020F0502020204030204" pitchFamily="34" charset="0"/>
              </a:rPr>
              <a:t>Version </a:t>
            </a:r>
            <a:r>
              <a:rPr lang="de-DE" sz="1400" b="0" i="0" u="none" strike="noStrike" kern="1200" baseline="0" dirty="0">
                <a:solidFill>
                  <a:schemeClr val="tx1"/>
                </a:solidFill>
                <a:latin typeface="Calibri" panose="020F0502020204030204" pitchFamily="34" charset="0"/>
                <a:cs typeface="Calibri" panose="020F0502020204030204" pitchFamily="34" charset="0"/>
              </a:rPr>
              <a:t>3.5</a:t>
            </a:r>
            <a:r>
              <a:rPr lang="de-DE" sz="1400" b="0" i="0" u="none" strike="noStrike" kern="1200" baseline="0" dirty="0" smtClean="0">
                <a:solidFill>
                  <a:schemeClr val="tx1"/>
                </a:solidFill>
                <a:latin typeface="Calibri" panose="020F0502020204030204" pitchFamily="34" charset="0"/>
                <a:cs typeface="Calibri" panose="020F0502020204030204" pitchFamily="34" charset="0"/>
              </a:rPr>
              <a:t>. </a:t>
            </a:r>
            <a:r>
              <a:rPr lang="de-DE" sz="1400" b="0" kern="1200" dirty="0" smtClean="0">
                <a:latin typeface="Calibri" panose="020F0502020204030204" pitchFamily="34" charset="0"/>
                <a:cs typeface="Calibri" panose="020F0502020204030204" pitchFamily="34" charset="0"/>
              </a:rPr>
              <a:t>Verfügbar </a:t>
            </a:r>
            <a:r>
              <a:rPr lang="de-DE" sz="1400" b="0" kern="1200" dirty="0">
                <a:latin typeface="Calibri" panose="020F0502020204030204" pitchFamily="34" charset="0"/>
                <a:cs typeface="Calibri" panose="020F0502020204030204" pitchFamily="34" charset="0"/>
              </a:rPr>
              <a:t>unter https://</a:t>
            </a:r>
            <a:r>
              <a:rPr lang="de-DE" sz="1400" b="0" kern="1200" dirty="0" err="1">
                <a:latin typeface="Calibri" panose="020F0502020204030204" pitchFamily="34" charset="0"/>
                <a:cs typeface="Calibri" panose="020F0502020204030204" pitchFamily="34" charset="0"/>
              </a:rPr>
              <a:t>scrumguides.org</a:t>
            </a:r>
            <a:r>
              <a:rPr lang="de-DE" sz="1400" b="0" kern="1200" dirty="0">
                <a:latin typeface="Calibri" panose="020F0502020204030204" pitchFamily="34" charset="0"/>
                <a:cs typeface="Calibri" panose="020F0502020204030204" pitchFamily="34" charset="0"/>
              </a:rPr>
              <a:t>/</a:t>
            </a:r>
            <a:r>
              <a:rPr lang="de-DE" sz="1400" b="0" kern="1200" dirty="0" err="1">
                <a:latin typeface="Calibri" panose="020F0502020204030204" pitchFamily="34" charset="0"/>
                <a:cs typeface="Calibri" panose="020F0502020204030204" pitchFamily="34" charset="0"/>
              </a:rPr>
              <a:t>docs</a:t>
            </a:r>
            <a:r>
              <a:rPr lang="de-DE" sz="1400" b="0" kern="1200" dirty="0">
                <a:latin typeface="Calibri" panose="020F0502020204030204" pitchFamily="34" charset="0"/>
                <a:cs typeface="Calibri" panose="020F0502020204030204" pitchFamily="34" charset="0"/>
              </a:rPr>
              <a:t>/</a:t>
            </a:r>
            <a:r>
              <a:rPr lang="de-DE" sz="1400" b="0" kern="1200" dirty="0" err="1">
                <a:latin typeface="Calibri" panose="020F0502020204030204" pitchFamily="34" charset="0"/>
                <a:cs typeface="Calibri" panose="020F0502020204030204" pitchFamily="34" charset="0"/>
              </a:rPr>
              <a:t>scrumguide</a:t>
            </a:r>
            <a:r>
              <a:rPr lang="de-DE" sz="1400" b="0" kern="1200" dirty="0">
                <a:latin typeface="Calibri" panose="020F0502020204030204" pitchFamily="34" charset="0"/>
                <a:cs typeface="Calibri" panose="020F0502020204030204" pitchFamily="34" charset="0"/>
              </a:rPr>
              <a:t>/</a:t>
            </a:r>
            <a:r>
              <a:rPr lang="de-DE" sz="1400" b="0" kern="1200" dirty="0" err="1">
                <a:latin typeface="Calibri" panose="020F0502020204030204" pitchFamily="34" charset="0"/>
                <a:cs typeface="Calibri" panose="020F0502020204030204" pitchFamily="34" charset="0"/>
              </a:rPr>
              <a:t>v2020</a:t>
            </a:r>
            <a:r>
              <a:rPr lang="de-DE" sz="1400" b="0" kern="1200" dirty="0">
                <a:latin typeface="Calibri" panose="020F0502020204030204" pitchFamily="34" charset="0"/>
                <a:cs typeface="Calibri" panose="020F0502020204030204" pitchFamily="34" charset="0"/>
              </a:rPr>
              <a:t>/2020-</a:t>
            </a:r>
            <a:r>
              <a:rPr lang="de-DE" sz="1400" b="0" kern="1200" dirty="0" err="1">
                <a:latin typeface="Calibri" panose="020F0502020204030204" pitchFamily="34" charset="0"/>
                <a:cs typeface="Calibri" panose="020F0502020204030204" pitchFamily="34" charset="0"/>
              </a:rPr>
              <a:t>Scrum</a:t>
            </a:r>
            <a:r>
              <a:rPr lang="de-DE" sz="1400" b="0" kern="1200" dirty="0">
                <a:latin typeface="Calibri" panose="020F0502020204030204" pitchFamily="34" charset="0"/>
                <a:cs typeface="Calibri" panose="020F0502020204030204" pitchFamily="34" charset="0"/>
              </a:rPr>
              <a:t>-Guide-</a:t>
            </a:r>
            <a:r>
              <a:rPr lang="de-DE" sz="1400" b="0" kern="1200" dirty="0" err="1">
                <a:latin typeface="Calibri" panose="020F0502020204030204" pitchFamily="34" charset="0"/>
                <a:cs typeface="Calibri" panose="020F0502020204030204" pitchFamily="34" charset="0"/>
              </a:rPr>
              <a:t>German.pdf</a:t>
            </a:r>
            <a:r>
              <a:rPr lang="de-DE" sz="1400" b="0" kern="1200" dirty="0">
                <a:latin typeface="Calibri" panose="020F0502020204030204" pitchFamily="34" charset="0"/>
                <a:cs typeface="Calibri" panose="020F0502020204030204" pitchFamily="34" charset="0"/>
              </a:rPr>
              <a:t> [29.08.2023</a:t>
            </a:r>
            <a:r>
              <a:rPr lang="de-DE" sz="1400" b="0" kern="1200" dirty="0" smtClean="0">
                <a:latin typeface="Calibri" panose="020F0502020204030204" pitchFamily="34" charset="0"/>
                <a:cs typeface="Calibri" panose="020F0502020204030204" pitchFamily="34" charset="0"/>
              </a:rPr>
              <a:t>].</a:t>
            </a:r>
            <a:endParaRPr lang="de-DE" sz="14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400" dirty="0">
              <a:latin typeface="Calibri" panose="020F0502020204030204" pitchFamily="34" charset="0"/>
              <a:cs typeface="Calibri" panose="020F0502020204030204" pitchFamily="34" charset="0"/>
            </a:endParaRPr>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9" y="871538"/>
            <a:ext cx="9549746"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Herausforderungen mittlerer Komplexität: Elemente agiler Verfahren (</a:t>
            </a:r>
            <a:r>
              <a:rPr lang="de-DE" sz="2400" kern="0" dirty="0" smtClean="0">
                <a:latin typeface="Calibri" panose="020F0502020204030204" pitchFamily="34" charset="0"/>
                <a:cs typeface="Calibri" panose="020F0502020204030204" pitchFamily="34" charset="0"/>
              </a:rPr>
              <a:t>1/1)</a:t>
            </a:r>
            <a:endParaRPr lang="de-DE" sz="2400" kern="0" dirty="0">
              <a:latin typeface="Calibri" panose="020F0502020204030204" pitchFamily="34" charset="0"/>
              <a:cs typeface="Calibri" panose="020F0502020204030204" pitchFamily="34" charset="0"/>
            </a:endParaRPr>
          </a:p>
        </p:txBody>
      </p:sp>
      <p:pic>
        <p:nvPicPr>
          <p:cNvPr id="10" name="Bild 3">
            <a:hlinkClick r:id="rId8" action="ppaction://hlinksldjump"/>
            <a:extLst>
              <a:ext uri="{FF2B5EF4-FFF2-40B4-BE49-F238E27FC236}">
                <a16:creationId xmlns:a16="http://schemas.microsoft.com/office/drawing/2014/main" id="{569128F9-CF60-9E67-2A04-B5DDFE14D786}"/>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11" name="Inhaltsplatzhalter 2">
            <a:extLst>
              <a:ext uri="{FF2B5EF4-FFF2-40B4-BE49-F238E27FC236}">
                <a16:creationId xmlns:a16="http://schemas.microsoft.com/office/drawing/2014/main" id="{F4F43D87-595D-8031-66F3-1CF61B787CBC}"/>
              </a:ext>
            </a:extLst>
          </p:cNvPr>
          <p:cNvSpPr txBox="1">
            <a:spLocks/>
          </p:cNvSpPr>
          <p:nvPr/>
        </p:nvSpPr>
        <p:spPr bwMode="auto">
          <a:xfrm>
            <a:off x="838200" y="1447801"/>
            <a:ext cx="10204938" cy="59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a:lstStyle>
          <a:p>
            <a:pPr marL="0" indent="0">
              <a:buNone/>
            </a:pPr>
            <a:r>
              <a:rPr lang="de-DE" sz="1800" b="0" dirty="0">
                <a:latin typeface="Calibri" panose="020F0502020204030204" pitchFamily="34" charset="0"/>
                <a:cs typeface="Calibri" panose="020F0502020204030204" pitchFamily="34" charset="0"/>
              </a:rPr>
              <a:t>Folgende Elemente aus dem Kontext der agilen Vorgehensweise </a:t>
            </a:r>
            <a:r>
              <a:rPr lang="de-DE" sz="1800" b="0" dirty="0" err="1">
                <a:latin typeface="Calibri" panose="020F0502020204030204" pitchFamily="34" charset="0"/>
                <a:cs typeface="Calibri" panose="020F0502020204030204" pitchFamily="34" charset="0"/>
              </a:rPr>
              <a:t>SCRUM</a:t>
            </a:r>
            <a:r>
              <a:rPr lang="de-DE" sz="1800" b="0" dirty="0">
                <a:latin typeface="Calibri" panose="020F0502020204030204" pitchFamily="34" charset="0"/>
                <a:cs typeface="Calibri" panose="020F0502020204030204" pitchFamily="34" charset="0"/>
              </a:rPr>
              <a:t> können die Netzwerkarbeit unterstützen:</a:t>
            </a:r>
          </a:p>
        </p:txBody>
      </p:sp>
      <p:sp>
        <p:nvSpPr>
          <p:cNvPr id="8"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14</a:t>
            </a:fld>
            <a:endParaRPr lang="de-DE" altLang="de-DE" dirty="0"/>
          </a:p>
        </p:txBody>
      </p:sp>
    </p:spTree>
    <p:extLst>
      <p:ext uri="{BB962C8B-B14F-4D97-AF65-F5344CB8AC3E}">
        <p14:creationId xmlns:p14="http://schemas.microsoft.com/office/powerpoint/2010/main" val="3526144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D0F35A13-93AE-6D15-0436-3ED0C2F261DE}"/>
              </a:ext>
            </a:extLst>
          </p:cNvPr>
          <p:cNvGraphicFramePr/>
          <p:nvPr>
            <p:extLst>
              <p:ext uri="{D42A27DB-BD31-4B8C-83A1-F6EECF244321}">
                <p14:modId xmlns:p14="http://schemas.microsoft.com/office/powerpoint/2010/main" val="902187697"/>
              </p:ext>
            </p:extLst>
          </p:nvPr>
        </p:nvGraphicFramePr>
        <p:xfrm>
          <a:off x="91707" y="3459300"/>
          <a:ext cx="11071115" cy="3789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719669" y="1591234"/>
            <a:ext cx="11039194" cy="1546411"/>
          </a:xfrm>
        </p:spPr>
        <p:txBody>
          <a:bodyPr>
            <a:noAutofit/>
          </a:bodyPr>
          <a:lstStyle/>
          <a:p>
            <a:pPr marL="0" lvl="0" indent="0">
              <a:buNone/>
            </a:pPr>
            <a:r>
              <a:rPr lang="de-DE" sz="1800" b="0" kern="100" dirty="0" smtClean="0">
                <a:effectLst/>
                <a:latin typeface="Calibri" panose="020F0502020204030204" pitchFamily="34" charset="0"/>
                <a:ea typeface="Times New Roman" panose="02020603050405020304" pitchFamily="18" charset="0"/>
                <a:cs typeface="Times New Roman" panose="02020603050405020304" pitchFamily="18" charset="0"/>
              </a:rPr>
              <a:t>Abhängig vom Grad der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„mittleren Komplexität“ –  </a:t>
            </a:r>
            <a:r>
              <a:rPr lang="de-DE" sz="1800" b="0" kern="100" dirty="0" smtClean="0">
                <a:effectLst/>
                <a:latin typeface="Calibri" panose="020F0502020204030204" pitchFamily="34" charset="0"/>
                <a:ea typeface="Times New Roman" panose="02020603050405020304" pitchFamily="18" charset="0"/>
                <a:cs typeface="Times New Roman" panose="02020603050405020304" pitchFamily="18" charset="0"/>
              </a:rPr>
              <a:t>und von den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Vorlieben der Beteiligten –  muss nicht das Gesamtverfahren </a:t>
            </a:r>
            <a:r>
              <a:rPr lang="de-DE" sz="1800" b="0" kern="100" dirty="0" err="1">
                <a:effectLst/>
                <a:latin typeface="Calibri" panose="020F0502020204030204" pitchFamily="34" charset="0"/>
                <a:ea typeface="Times New Roman" panose="02020603050405020304" pitchFamily="18" charset="0"/>
                <a:cs typeface="Times New Roman" panose="02020603050405020304" pitchFamily="18" charset="0"/>
              </a:rPr>
              <a:t>Scrum</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 Anwendung finden.</a:t>
            </a:r>
          </a:p>
          <a:p>
            <a:pPr marL="0" indent="0">
              <a:buNone/>
            </a:pP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Es können je nach Anforderungssituation auch einzelne</a:t>
            </a:r>
            <a:r>
              <a:rPr lang="de-DE" sz="1800" kern="100" dirty="0">
                <a:effectLst/>
                <a:latin typeface="Calibri" panose="020F0502020204030204" pitchFamily="34" charset="0"/>
                <a:ea typeface="Times New Roman" panose="02020603050405020304" pitchFamily="18" charset="0"/>
                <a:cs typeface="Times New Roman" panose="02020603050405020304" pitchFamily="18" charset="0"/>
              </a:rPr>
              <a:t> agile Teilverfahren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sinnvoll in die Netzwerkarbeit integriert werden. </a:t>
            </a:r>
            <a:r>
              <a:rPr lang="de-DE" sz="1800" b="0" kern="100" dirty="0">
                <a:latin typeface="Calibri" panose="020F0502020204030204" pitchFamily="34" charset="0"/>
                <a:ea typeface="Times New Roman" panose="02020603050405020304" pitchFamily="18" charset="0"/>
                <a:cs typeface="Times New Roman" panose="02020603050405020304" pitchFamily="18" charset="0"/>
              </a:rPr>
              <a:t>Es kann nützlich sein, </a:t>
            </a:r>
            <a:r>
              <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rPr>
              <a:t>unklare Herausforderungen in überschaubare Teilaufgaben mit geringerer Komplexität zu zerlegen und sie dadurch bearbeitbar zu machen. </a:t>
            </a:r>
            <a:endParaRPr lang="de-DE" sz="1800" b="0" kern="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de-DE" sz="1800" b="0" kern="100" dirty="0" smtClean="0">
                <a:latin typeface="Calibri" panose="020F0502020204030204" pitchFamily="34" charset="0"/>
                <a:ea typeface="Times New Roman" panose="02020603050405020304" pitchFamily="18" charset="0"/>
                <a:cs typeface="Times New Roman" panose="02020603050405020304" pitchFamily="18" charset="0"/>
              </a:rPr>
              <a:t>Durch den Einsatz zum Beispiel eines </a:t>
            </a:r>
            <a:r>
              <a:rPr lang="de-DE" sz="1800" kern="100" dirty="0" smtClean="0">
                <a:latin typeface="Calibri" panose="020F0502020204030204" pitchFamily="34" charset="0"/>
                <a:ea typeface="Times New Roman" panose="02020603050405020304" pitchFamily="18" charset="0"/>
                <a:cs typeface="Times New Roman" panose="02020603050405020304" pitchFamily="18" charset="0"/>
              </a:rPr>
              <a:t>„Kanban-Boards“ </a:t>
            </a:r>
            <a:r>
              <a:rPr lang="de-DE" sz="1800" b="0" kern="100" dirty="0" smtClean="0">
                <a:latin typeface="Calibri" panose="020F0502020204030204" pitchFamily="34" charset="0"/>
                <a:ea typeface="Times New Roman" panose="02020603050405020304" pitchFamily="18" charset="0"/>
                <a:cs typeface="Times New Roman" panose="02020603050405020304" pitchFamily="18" charset="0"/>
              </a:rPr>
              <a:t>werden</a:t>
            </a:r>
            <a:endParaRPr lang="de-DE" sz="1800" b="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buNone/>
            </a:pPr>
            <a:endParaRPr lang="de-DE" sz="1800" b="0" kern="1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9514577"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Herausforderungen mittlerer Komplexität: Elemente agiler Verfahren </a:t>
            </a:r>
            <a:r>
              <a:rPr lang="de-DE" sz="2400" kern="0" dirty="0" smtClean="0">
                <a:latin typeface="Calibri" panose="020F0502020204030204" pitchFamily="34" charset="0"/>
                <a:cs typeface="Calibri" panose="020F0502020204030204" pitchFamily="34" charset="0"/>
              </a:rPr>
              <a:t>(1/1)</a:t>
            </a:r>
            <a:endParaRPr lang="de-DE" sz="2400" kern="0" dirty="0">
              <a:latin typeface="Calibri" panose="020F0502020204030204" pitchFamily="34" charset="0"/>
              <a:cs typeface="Calibri" panose="020F0502020204030204" pitchFamily="34" charset="0"/>
            </a:endParaRPr>
          </a:p>
        </p:txBody>
      </p:sp>
      <p:pic>
        <p:nvPicPr>
          <p:cNvPr id="6" name="Grafik 5">
            <a:hlinkClick r:id="rId8"/>
            <a:extLst>
              <a:ext uri="{FF2B5EF4-FFF2-40B4-BE49-F238E27FC236}">
                <a16:creationId xmlns:a16="http://schemas.microsoft.com/office/drawing/2014/main" id="{B54C4D3B-0858-40B5-2D7B-8FF35B2647DC}"/>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947712" y="6294791"/>
            <a:ext cx="524993" cy="412283"/>
          </a:xfrm>
          <a:prstGeom prst="rect">
            <a:avLst/>
          </a:prstGeom>
        </p:spPr>
      </p:pic>
      <p:sp>
        <p:nvSpPr>
          <p:cNvPr id="8" name="Inhaltsplatzhalter 2">
            <a:extLst>
              <a:ext uri="{FF2B5EF4-FFF2-40B4-BE49-F238E27FC236}">
                <a16:creationId xmlns:a16="http://schemas.microsoft.com/office/drawing/2014/main" id="{3E0E6802-A9A6-202F-1CFA-B79F1DC1AA17}"/>
              </a:ext>
            </a:extLst>
          </p:cNvPr>
          <p:cNvSpPr txBox="1">
            <a:spLocks/>
          </p:cNvSpPr>
          <p:nvPr/>
        </p:nvSpPr>
        <p:spPr bwMode="auto">
          <a:xfrm>
            <a:off x="1634066" y="6054432"/>
            <a:ext cx="11039194" cy="144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457189" indent="-457189" algn="l" rtl="0" eaLnBrk="0" fontAlgn="base" hangingPunct="0">
              <a:spcBef>
                <a:spcPct val="20000"/>
              </a:spcBef>
              <a:spcAft>
                <a:spcPct val="0"/>
              </a:spcAft>
              <a:buChar char="•"/>
              <a:defRPr sz="2667" b="1">
                <a:solidFill>
                  <a:schemeClr val="tx1"/>
                </a:solidFill>
                <a:latin typeface="+mn-lt"/>
                <a:ea typeface="Geneva" pitchFamily="-52" charset="-128"/>
                <a:cs typeface="Geneva" pitchFamily="-52" charset="-128"/>
              </a:defRPr>
            </a:lvl1pPr>
            <a:lvl2pPr marL="990575" indent="-380990" algn="l" rtl="0" eaLnBrk="0" fontAlgn="base" hangingPunct="0">
              <a:spcBef>
                <a:spcPct val="20000"/>
              </a:spcBef>
              <a:spcAft>
                <a:spcPct val="0"/>
              </a:spcAft>
              <a:buChar char="–"/>
              <a:defRPr sz="2667">
                <a:solidFill>
                  <a:schemeClr val="tx1"/>
                </a:solidFill>
                <a:latin typeface="+mn-lt"/>
                <a:ea typeface="Geneva" pitchFamily="96" charset="-128"/>
              </a:defRPr>
            </a:lvl2pPr>
            <a:lvl3pPr marL="1523962" indent="-304792" algn="l" rtl="0" eaLnBrk="0" fontAlgn="base" hangingPunct="0">
              <a:spcBef>
                <a:spcPct val="20000"/>
              </a:spcBef>
              <a:spcAft>
                <a:spcPct val="0"/>
              </a:spcAft>
              <a:buChar char="•"/>
              <a:defRPr sz="2267">
                <a:solidFill>
                  <a:schemeClr val="tx1"/>
                </a:solidFill>
                <a:latin typeface="+mn-lt"/>
                <a:ea typeface="Geneva" pitchFamily="96" charset="-128"/>
              </a:defRPr>
            </a:lvl3pPr>
            <a:lvl4pPr marL="2133547"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Arial" pitchFamily="96" charset="0"/>
                <a:ea typeface="Geneva" pitchFamily="96" charset="-128"/>
              </a:defRPr>
            </a:lvl5pPr>
            <a:lvl6pPr marL="3352716" indent="-304792" algn="l" rtl="0" fontAlgn="base">
              <a:spcBef>
                <a:spcPct val="20000"/>
              </a:spcBef>
              <a:spcAft>
                <a:spcPct val="0"/>
              </a:spcAft>
              <a:buChar char="»"/>
              <a:defRPr sz="2667">
                <a:solidFill>
                  <a:schemeClr val="tx1"/>
                </a:solidFill>
                <a:latin typeface="Arial" pitchFamily="96" charset="0"/>
                <a:ea typeface="Geneva" pitchFamily="96" charset="-128"/>
              </a:defRPr>
            </a:lvl6pPr>
            <a:lvl7pPr marL="3962301" indent="-304792" algn="l" rtl="0" fontAlgn="base">
              <a:spcBef>
                <a:spcPct val="20000"/>
              </a:spcBef>
              <a:spcAft>
                <a:spcPct val="0"/>
              </a:spcAft>
              <a:buChar char="»"/>
              <a:defRPr sz="2667">
                <a:solidFill>
                  <a:schemeClr val="tx1"/>
                </a:solidFill>
                <a:latin typeface="Arial" pitchFamily="96" charset="0"/>
                <a:ea typeface="Geneva" pitchFamily="96" charset="-128"/>
              </a:defRPr>
            </a:lvl7pPr>
            <a:lvl8pPr marL="4571886" indent="-304792" algn="l" rtl="0" fontAlgn="base">
              <a:spcBef>
                <a:spcPct val="20000"/>
              </a:spcBef>
              <a:spcAft>
                <a:spcPct val="0"/>
              </a:spcAft>
              <a:buChar char="»"/>
              <a:defRPr sz="2667">
                <a:solidFill>
                  <a:schemeClr val="tx1"/>
                </a:solidFill>
                <a:latin typeface="Arial" pitchFamily="96" charset="0"/>
                <a:ea typeface="Geneva" pitchFamily="96" charset="-128"/>
              </a:defRPr>
            </a:lvl8pPr>
            <a:lvl9pPr marL="5181470" indent="-304792" algn="l" rtl="0" fontAlgn="base">
              <a:spcBef>
                <a:spcPct val="20000"/>
              </a:spcBef>
              <a:spcAft>
                <a:spcPct val="0"/>
              </a:spcAft>
              <a:buChar char="»"/>
              <a:defRPr sz="2667">
                <a:solidFill>
                  <a:schemeClr val="tx1"/>
                </a:solidFill>
                <a:latin typeface="Arial" pitchFamily="96" charset="0"/>
                <a:ea typeface="Geneva" pitchFamily="96" charset="-128"/>
              </a:defRPr>
            </a:lvl9pPr>
          </a:lstStyle>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r>
              <a:rPr lang="de-DE" sz="1800" b="0" kern="0" dirty="0"/>
              <a:t>Kanban-Board</a:t>
            </a: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FontTx/>
              <a:buNone/>
            </a:pPr>
            <a:endParaRPr lang="de-DE" sz="1800" kern="0" dirty="0"/>
          </a:p>
        </p:txBody>
      </p:sp>
      <p:pic>
        <p:nvPicPr>
          <p:cNvPr id="9" name="Bild 3">
            <a:hlinkClick r:id="rId10" action="ppaction://hlinksldjump"/>
            <a:extLst>
              <a:ext uri="{FF2B5EF4-FFF2-40B4-BE49-F238E27FC236}">
                <a16:creationId xmlns:a16="http://schemas.microsoft.com/office/drawing/2014/main" id="{AE0F3C1E-9F31-450E-643B-8BF09CC7146E}"/>
              </a:ext>
            </a:extLst>
          </p:cNvPr>
          <p:cNvPicPr>
            <a:picLocks noChangeAspect="1"/>
          </p:cNvPicPr>
          <p:nvPr/>
        </p:nvPicPr>
        <p:blipFill>
          <a:blip r:embed="rId11"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445073" y="6253501"/>
            <a:ext cx="524992" cy="401672"/>
          </a:xfrm>
          <a:prstGeom prst="rect">
            <a:avLst/>
          </a:prstGeom>
        </p:spPr>
      </p:pic>
      <p:sp>
        <p:nvSpPr>
          <p:cNvPr id="11"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15</a:t>
            </a:fld>
            <a:endParaRPr lang="de-DE" altLang="de-DE" dirty="0"/>
          </a:p>
        </p:txBody>
      </p:sp>
    </p:spTree>
    <p:extLst>
      <p:ext uri="{BB962C8B-B14F-4D97-AF65-F5344CB8AC3E}">
        <p14:creationId xmlns:p14="http://schemas.microsoft.com/office/powerpoint/2010/main" val="15463406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D6E8107D-4BCC-B947-A748-BABE70B204D0}"/>
              </a:ext>
            </a:extLst>
          </p:cNvPr>
          <p:cNvSpPr txBox="1">
            <a:spLocks/>
          </p:cNvSpPr>
          <p:nvPr/>
        </p:nvSpPr>
        <p:spPr>
          <a:xfrm>
            <a:off x="-1" y="4728549"/>
            <a:ext cx="11976847" cy="1470025"/>
          </a:xfrm>
          <a:prstGeom prst="rect">
            <a:avLst/>
          </a:prstGeom>
        </p:spPr>
        <p:txBody>
          <a:bodyPr>
            <a:normAutofit/>
          </a:bodyPr>
          <a:lstStyle>
            <a:lvl1pPr algn="l" rtl="0" eaLnBrk="0" fontAlgn="base" hangingPunct="0">
              <a:spcBef>
                <a:spcPct val="0"/>
              </a:spcBef>
              <a:spcAft>
                <a:spcPct val="0"/>
              </a:spcAft>
              <a:defRPr sz="2667"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26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1"/>
                </a:solidFill>
                <a:latin typeface="Arial-BoldMT" charset="0"/>
              </a:defRPr>
            </a:lvl6pPr>
            <a:lvl7pPr marL="1219170" algn="l" rtl="0" fontAlgn="base">
              <a:spcBef>
                <a:spcPct val="0"/>
              </a:spcBef>
              <a:spcAft>
                <a:spcPct val="0"/>
              </a:spcAft>
              <a:defRPr sz="2667" b="1">
                <a:solidFill>
                  <a:schemeClr val="tx1"/>
                </a:solidFill>
                <a:latin typeface="Arial-BoldMT" charset="0"/>
              </a:defRPr>
            </a:lvl7pPr>
            <a:lvl8pPr marL="1828754" algn="l" rtl="0" fontAlgn="base">
              <a:spcBef>
                <a:spcPct val="0"/>
              </a:spcBef>
              <a:spcAft>
                <a:spcPct val="0"/>
              </a:spcAft>
              <a:defRPr sz="2667" b="1">
                <a:solidFill>
                  <a:schemeClr val="tx1"/>
                </a:solidFill>
                <a:latin typeface="Arial-BoldMT" charset="0"/>
              </a:defRPr>
            </a:lvl8pPr>
            <a:lvl9pPr marL="2438339" algn="l" rtl="0" fontAlgn="base">
              <a:spcBef>
                <a:spcPct val="0"/>
              </a:spcBef>
              <a:spcAft>
                <a:spcPct val="0"/>
              </a:spcAft>
              <a:defRPr sz="2667" b="1">
                <a:solidFill>
                  <a:schemeClr val="tx1"/>
                </a:solidFill>
                <a:latin typeface="Arial-BoldMT" charset="0"/>
              </a:defRPr>
            </a:lvl9pPr>
          </a:lstStyle>
          <a:p>
            <a:pPr algn="ctr"/>
            <a:r>
              <a:rPr lang="de-DE" sz="3600" kern="0" dirty="0" smtClean="0">
                <a:latin typeface="Calibri" panose="020F0502020204030204" pitchFamily="34" charset="0"/>
                <a:ea typeface="Times New Roman" panose="02020603050405020304" pitchFamily="18" charset="0"/>
                <a:cs typeface="Times New Roman" panose="02020603050405020304" pitchFamily="18" charset="0"/>
              </a:rPr>
              <a:t>Herausforderungen </a:t>
            </a:r>
            <a:r>
              <a:rPr lang="de-DE" sz="3600" kern="0" dirty="0">
                <a:latin typeface="Calibri" panose="020F0502020204030204" pitchFamily="34" charset="0"/>
                <a:ea typeface="Times New Roman" panose="02020603050405020304" pitchFamily="18" charset="0"/>
                <a:cs typeface="Times New Roman" panose="02020603050405020304" pitchFamily="18" charset="0"/>
              </a:rPr>
              <a:t>in der Netzwerkarbeit </a:t>
            </a:r>
            <a:br>
              <a:rPr lang="de-DE" sz="3600" kern="0" dirty="0">
                <a:latin typeface="Calibri" panose="020F0502020204030204" pitchFamily="34" charset="0"/>
                <a:ea typeface="Times New Roman" panose="02020603050405020304" pitchFamily="18" charset="0"/>
                <a:cs typeface="Times New Roman" panose="02020603050405020304" pitchFamily="18" charset="0"/>
              </a:rPr>
            </a:br>
            <a:r>
              <a:rPr lang="de-DE" sz="3600" kern="0" dirty="0">
                <a:latin typeface="Calibri" panose="020F0502020204030204" pitchFamily="34" charset="0"/>
                <a:ea typeface="Times New Roman" panose="02020603050405020304" pitchFamily="18" charset="0"/>
                <a:cs typeface="Times New Roman" panose="02020603050405020304" pitchFamily="18" charset="0"/>
              </a:rPr>
              <a:t>agil begegnen</a:t>
            </a:r>
            <a:r>
              <a:rPr lang="de-DE" sz="3600" kern="0" dirty="0"/>
              <a:t> </a:t>
            </a:r>
          </a:p>
        </p:txBody>
      </p:sp>
      <p:sp>
        <p:nvSpPr>
          <p:cNvPr id="5" name="Untertitel 2">
            <a:extLst>
              <a:ext uri="{FF2B5EF4-FFF2-40B4-BE49-F238E27FC236}">
                <a16:creationId xmlns:a16="http://schemas.microsoft.com/office/drawing/2014/main" id="{A935BAAF-1B4E-F44E-63D3-F1925AE4EC1A}"/>
              </a:ext>
            </a:extLst>
          </p:cNvPr>
          <p:cNvSpPr txBox="1">
            <a:spLocks/>
          </p:cNvSpPr>
          <p:nvPr/>
        </p:nvSpPr>
        <p:spPr>
          <a:xfrm>
            <a:off x="573741" y="5792624"/>
            <a:ext cx="10847294" cy="1752600"/>
          </a:xfrm>
          <a:prstGeom prst="rect">
            <a:avLst/>
          </a:prstGeom>
        </p:spPr>
        <p:txBody>
          <a:bodyPr/>
          <a:lstStyle>
            <a:lvl1pPr marL="457189" indent="-457189" algn="l" rtl="0" eaLnBrk="0" fontAlgn="base" hangingPunct="0">
              <a:spcBef>
                <a:spcPct val="20000"/>
              </a:spcBef>
              <a:spcAft>
                <a:spcPct val="0"/>
              </a:spcAft>
              <a:defRPr sz="2133" b="1">
                <a:solidFill>
                  <a:schemeClr val="tx1"/>
                </a:solidFill>
                <a:latin typeface="+mn-lt"/>
                <a:ea typeface="Geneva" pitchFamily="-52" charset="-128"/>
                <a:cs typeface="Geneva" pitchFamily="-52" charset="-128"/>
              </a:defRPr>
            </a:lvl1pPr>
            <a:lvl2pPr marL="0" indent="0" algn="l" rtl="0" eaLnBrk="0" fontAlgn="base" hangingPunct="0">
              <a:spcBef>
                <a:spcPct val="20000"/>
              </a:spcBef>
              <a:spcAft>
                <a:spcPct val="0"/>
              </a:spcAft>
              <a:defRPr sz="4267" b="1">
                <a:solidFill>
                  <a:schemeClr val="tx1"/>
                </a:solidFill>
                <a:latin typeface="+mj-lt"/>
                <a:ea typeface="Geneva" pitchFamily="96" charset="-128"/>
              </a:defRPr>
            </a:lvl2pPr>
            <a:lvl3pPr marL="480472" indent="-480472" algn="l" rtl="0" eaLnBrk="0" fontAlgn="base" hangingPunct="0">
              <a:spcBef>
                <a:spcPct val="20000"/>
              </a:spcBef>
              <a:spcAft>
                <a:spcPct val="0"/>
              </a:spcAft>
              <a:buChar char="•"/>
              <a:defRPr sz="4267">
                <a:solidFill>
                  <a:schemeClr val="tx1"/>
                </a:solidFill>
                <a:latin typeface="+mj-lt"/>
                <a:ea typeface="Geneva" pitchFamily="96" charset="-128"/>
              </a:defRPr>
            </a:lvl3pPr>
            <a:lvl4pPr marL="833946" indent="-353475" algn="l" rtl="0" eaLnBrk="0" fontAlgn="base" hangingPunct="0">
              <a:spcBef>
                <a:spcPct val="20000"/>
              </a:spcBef>
              <a:spcAft>
                <a:spcPct val="0"/>
              </a:spcAft>
              <a:buChar char="–"/>
              <a:defRPr sz="2133">
                <a:solidFill>
                  <a:schemeClr val="tx1"/>
                </a:solidFill>
                <a:latin typeface="+mj-lt"/>
                <a:ea typeface="Geneva" pitchFamily="96" charset="-128"/>
              </a:defRPr>
            </a:lvl4pPr>
            <a:lvl5pPr marL="2743131" indent="-304792" algn="l" rtl="0" eaLnBrk="0" fontAlgn="base" hangingPunct="0">
              <a:spcBef>
                <a:spcPct val="20000"/>
              </a:spcBef>
              <a:spcAft>
                <a:spcPct val="0"/>
              </a:spcAft>
              <a:buChar char="»"/>
              <a:defRPr sz="2667">
                <a:solidFill>
                  <a:schemeClr val="tx1"/>
                </a:solidFill>
                <a:latin typeface="+mn-lt"/>
                <a:ea typeface="Geneva" pitchFamily="96" charset="-128"/>
              </a:defRPr>
            </a:lvl5pPr>
            <a:lvl6pPr marL="3352716" indent="-304792" algn="l" rtl="0" fontAlgn="base">
              <a:spcBef>
                <a:spcPct val="20000"/>
              </a:spcBef>
              <a:spcAft>
                <a:spcPct val="0"/>
              </a:spcAft>
              <a:buChar char="»"/>
              <a:defRPr sz="2667">
                <a:solidFill>
                  <a:schemeClr val="tx1"/>
                </a:solidFill>
                <a:latin typeface="+mn-lt"/>
                <a:ea typeface="Geneva" pitchFamily="96" charset="-128"/>
              </a:defRPr>
            </a:lvl6pPr>
            <a:lvl7pPr marL="3962301" indent="-304792" algn="l" rtl="0" fontAlgn="base">
              <a:spcBef>
                <a:spcPct val="20000"/>
              </a:spcBef>
              <a:spcAft>
                <a:spcPct val="0"/>
              </a:spcAft>
              <a:buChar char="»"/>
              <a:defRPr sz="2667">
                <a:solidFill>
                  <a:schemeClr val="tx1"/>
                </a:solidFill>
                <a:latin typeface="+mn-lt"/>
                <a:ea typeface="Geneva" pitchFamily="96" charset="-128"/>
              </a:defRPr>
            </a:lvl7pPr>
            <a:lvl8pPr marL="4571886" indent="-304792" algn="l" rtl="0" fontAlgn="base">
              <a:spcBef>
                <a:spcPct val="20000"/>
              </a:spcBef>
              <a:spcAft>
                <a:spcPct val="0"/>
              </a:spcAft>
              <a:buChar char="»"/>
              <a:defRPr sz="2667">
                <a:solidFill>
                  <a:schemeClr val="tx1"/>
                </a:solidFill>
                <a:latin typeface="+mn-lt"/>
                <a:ea typeface="Geneva" pitchFamily="96" charset="-128"/>
              </a:defRPr>
            </a:lvl8pPr>
            <a:lvl9pPr marL="5181470" indent="-304792" algn="l" rtl="0" fontAlgn="base">
              <a:spcBef>
                <a:spcPct val="20000"/>
              </a:spcBef>
              <a:spcAft>
                <a:spcPct val="0"/>
              </a:spcAft>
              <a:buChar char="»"/>
              <a:defRPr sz="2667">
                <a:solidFill>
                  <a:schemeClr val="tx1"/>
                </a:solidFill>
                <a:latin typeface="+mn-lt"/>
                <a:ea typeface="Geneva" pitchFamily="96" charset="-128"/>
              </a:defRPr>
            </a:lvl9pPr>
          </a:lstStyle>
          <a:p>
            <a:pPr algn="ctr"/>
            <a:r>
              <a:rPr lang="de-DE" sz="2800" i="1" kern="0" dirty="0">
                <a:latin typeface="Calibri" panose="020F0502020204030204" pitchFamily="34" charset="0"/>
                <a:cs typeface="Calibri" panose="020F0502020204030204" pitchFamily="34" charset="0"/>
              </a:rPr>
              <a:t>Anregungen für die Nutzung agiler Verfahren bei der </a:t>
            </a:r>
            <a:br>
              <a:rPr lang="de-DE" sz="2800" i="1" kern="0" dirty="0">
                <a:latin typeface="Calibri" panose="020F0502020204030204" pitchFamily="34" charset="0"/>
                <a:cs typeface="Calibri" panose="020F0502020204030204" pitchFamily="34" charset="0"/>
              </a:rPr>
            </a:br>
            <a:r>
              <a:rPr lang="de-DE" sz="2800" i="1" kern="0" dirty="0">
                <a:latin typeface="Calibri" panose="020F0502020204030204" pitchFamily="34" charset="0"/>
                <a:cs typeface="Calibri" panose="020F0502020204030204" pitchFamily="34" charset="0"/>
              </a:rPr>
              <a:t>Begleitung von Netzwerken</a:t>
            </a:r>
          </a:p>
        </p:txBody>
      </p:sp>
      <p:pic>
        <p:nvPicPr>
          <p:cNvPr id="6" name="Grafik 5">
            <a:extLst>
              <a:ext uri="{FF2B5EF4-FFF2-40B4-BE49-F238E27FC236}">
                <a16:creationId xmlns:a16="http://schemas.microsoft.com/office/drawing/2014/main" id="{CAC57D07-E6B4-1538-D1F3-3288068656F1}"/>
              </a:ext>
            </a:extLst>
          </p:cNvPr>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b="4218"/>
          <a:stretch/>
        </p:blipFill>
        <p:spPr>
          <a:xfrm>
            <a:off x="2010335" y="366346"/>
            <a:ext cx="8171329" cy="4440364"/>
          </a:xfrm>
          <a:prstGeom prst="rect">
            <a:avLst/>
          </a:prstGeom>
        </p:spPr>
      </p:pic>
    </p:spTree>
    <p:extLst>
      <p:ext uri="{BB962C8B-B14F-4D97-AF65-F5344CB8AC3E}">
        <p14:creationId xmlns:p14="http://schemas.microsoft.com/office/powerpoint/2010/main" val="540994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23036" y="861859"/>
            <a:ext cx="9120849" cy="576263"/>
          </a:xfrm>
        </p:spPr>
        <p:txBody>
          <a:bodyPr/>
          <a:lstStyle/>
          <a:p>
            <a:r>
              <a:rPr lang="de-DE" altLang="de-DE" sz="2800" dirty="0">
                <a:solidFill>
                  <a:schemeClr val="tx1"/>
                </a:solidFill>
                <a:ea typeface="Geneva" pitchFamily="-112" charset="-128"/>
              </a:rPr>
              <a:t> Hinweise zum Inhalt und Aufbau dieser Präsentation</a:t>
            </a:r>
            <a:endParaRPr lang="de-DE" sz="2800" dirty="0">
              <a:solidFill>
                <a:schemeClr val="tx1"/>
              </a:solidFill>
            </a:endParaRPr>
          </a:p>
        </p:txBody>
      </p:sp>
      <p:sp>
        <p:nvSpPr>
          <p:cNvPr id="5" name="Foliennummernplatzhalter 4"/>
          <p:cNvSpPr>
            <a:spLocks noGrp="1"/>
          </p:cNvSpPr>
          <p:nvPr>
            <p:ph type="sldNum" sz="quarter" idx="11"/>
          </p:nvPr>
        </p:nvSpPr>
        <p:spPr/>
        <p:txBody>
          <a:bodyPr/>
          <a:lstStyle/>
          <a:p>
            <a:pPr>
              <a:defRPr/>
            </a:pPr>
            <a:fld id="{4F89CC66-9F40-439B-BB98-F522312BFD76}" type="slidenum">
              <a:rPr lang="de-DE" altLang="de-DE" smtClean="0"/>
              <a:pPr>
                <a:defRPr/>
              </a:pPr>
              <a:t>3</a:t>
            </a:fld>
            <a:endParaRPr lang="de-DE" altLang="de-DE" dirty="0"/>
          </a:p>
        </p:txBody>
      </p:sp>
      <p:sp>
        <p:nvSpPr>
          <p:cNvPr id="3" name="Verbindungsstelle zu einer anderen Seite 2">
            <a:extLst>
              <a:ext uri="{FF2B5EF4-FFF2-40B4-BE49-F238E27FC236}">
                <a16:creationId xmlns:a16="http://schemas.microsoft.com/office/drawing/2014/main" id="{D9919C5A-5222-6B29-23FA-B10760F9C95E}"/>
              </a:ext>
            </a:extLst>
          </p:cNvPr>
          <p:cNvSpPr/>
          <p:nvPr/>
        </p:nvSpPr>
        <p:spPr bwMode="auto">
          <a:xfrm>
            <a:off x="9595726" y="2223304"/>
            <a:ext cx="612648" cy="612648"/>
          </a:xfrm>
          <a:prstGeom prst="flowChartOffpageConnector">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pitchFamily="96" charset="0"/>
            </a:endParaRPr>
          </a:p>
        </p:txBody>
      </p:sp>
      <p:sp>
        <p:nvSpPr>
          <p:cNvPr id="4" name="Rechteck 3"/>
          <p:cNvSpPr/>
          <p:nvPr/>
        </p:nvSpPr>
        <p:spPr>
          <a:xfrm>
            <a:off x="923035" y="1443841"/>
            <a:ext cx="10739877" cy="4801314"/>
          </a:xfrm>
          <a:prstGeom prst="rect">
            <a:avLst/>
          </a:prstGeom>
        </p:spPr>
        <p:txBody>
          <a:bodyPr wrap="square">
            <a:spAutoFit/>
          </a:bodyPr>
          <a:lstStyle/>
          <a:p>
            <a:r>
              <a:rPr lang="de-DE" dirty="0"/>
              <a:t>Innerhalb der Präsentation ermöglichen entsprechende Verlinkungen bei </a:t>
            </a:r>
            <a:r>
              <a:rPr lang="de-DE" b="1" dirty="0"/>
              <a:t>aktivierter</a:t>
            </a:r>
            <a:r>
              <a:rPr lang="de-DE" dirty="0"/>
              <a:t> </a:t>
            </a:r>
            <a:r>
              <a:rPr lang="de-DE" b="1" dirty="0"/>
              <a:t>Bildschirmpräsentation</a:t>
            </a:r>
            <a:r>
              <a:rPr lang="de-DE" dirty="0"/>
              <a:t> eine gezielte Auswahl von Bereichen, die für den jeweiligen Kontext relevant sind. So ist es auf der Übersichtsfolie „Wann bieten sich welche agilen Verfahren an?“ </a:t>
            </a:r>
            <a:r>
              <a:rPr lang="de-DE" dirty="0" smtClean="0"/>
              <a:t>(Folie 8) möglich</a:t>
            </a:r>
            <a:r>
              <a:rPr lang="de-DE" dirty="0"/>
              <a:t>, durch das Anklicken eines Feldes beispielsweise direkt eine bestimmte Methode auszuwählen und die vorherigen Bereiche entsprechend zu überspringen.</a:t>
            </a:r>
            <a:br>
              <a:rPr lang="de-DE" dirty="0"/>
            </a:br>
            <a:r>
              <a:rPr lang="de-DE" dirty="0"/>
              <a:t/>
            </a:r>
            <a:br>
              <a:rPr lang="de-DE" dirty="0"/>
            </a:br>
            <a:r>
              <a:rPr lang="de-DE" dirty="0"/>
              <a:t>Zahlen in den Überschriften geben an, wie viele Folien dem jeweiligen Bereich zugeordnet sind.</a:t>
            </a:r>
          </a:p>
          <a:p>
            <a:r>
              <a:rPr lang="de-DE" dirty="0"/>
              <a:t>Weitere Informationen und Materialien zum Thema sind ebenfalls verlinkt und individuell anwählbar. </a:t>
            </a:r>
            <a:br>
              <a:rPr lang="de-DE" dirty="0"/>
            </a:br>
            <a:endParaRPr lang="de-DE" dirty="0"/>
          </a:p>
          <a:p>
            <a:r>
              <a:rPr lang="de-DE" sz="1600" dirty="0"/>
              <a:t>Legende</a:t>
            </a:r>
            <a:r>
              <a:rPr lang="de-DE" sz="1600" dirty="0" smtClean="0"/>
              <a:t>:</a:t>
            </a:r>
            <a:endParaRPr lang="de-DE" sz="1600" dirty="0"/>
          </a:p>
          <a:p>
            <a:r>
              <a:rPr lang="de-DE" sz="1600" dirty="0"/>
              <a:t>	</a:t>
            </a:r>
          </a:p>
          <a:p>
            <a:r>
              <a:rPr lang="de-DE" sz="1600" dirty="0"/>
              <a:t>	Umrandete Felder sind anklickbar und führen zu weitergehenden Informationen in dieser Präsentation.</a:t>
            </a:r>
          </a:p>
          <a:p>
            <a:endParaRPr lang="de-DE" sz="1600" dirty="0"/>
          </a:p>
          <a:p>
            <a:r>
              <a:rPr lang="de-DE" sz="1600" dirty="0"/>
              <a:t>	Das Haus führt zur Übersichtsfolie zurück.</a:t>
            </a:r>
          </a:p>
          <a:p>
            <a:r>
              <a:rPr lang="de-DE" sz="1600" dirty="0"/>
              <a:t>				</a:t>
            </a:r>
          </a:p>
          <a:p>
            <a:r>
              <a:rPr lang="de-DE" sz="1600" dirty="0"/>
              <a:t>	Über diese Verlinkung werden weiterführende Materialien erreicht</a:t>
            </a:r>
            <a:r>
              <a:rPr lang="de-DE" sz="1600" dirty="0" smtClean="0"/>
              <a:t>.</a:t>
            </a:r>
          </a:p>
          <a:p>
            <a:endParaRPr lang="de-DE" sz="1600" dirty="0"/>
          </a:p>
          <a:p>
            <a:r>
              <a:rPr lang="de-DE" sz="1600" dirty="0" smtClean="0"/>
              <a:t>	Hier </a:t>
            </a:r>
            <a:r>
              <a:rPr lang="de-DE" sz="1600" dirty="0"/>
              <a:t>geht es zurück zur Ausgangsfolie.</a:t>
            </a:r>
          </a:p>
        </p:txBody>
      </p:sp>
      <p:pic>
        <p:nvPicPr>
          <p:cNvPr id="9" name="Grafik 8">
            <a:hlinkClick r:id="rId3"/>
            <a:extLst>
              <a:ext uri="{FF2B5EF4-FFF2-40B4-BE49-F238E27FC236}">
                <a16:creationId xmlns:a16="http://schemas.microsoft.com/office/drawing/2014/main" id="{52DE7688-8A86-B88F-3C30-2CF21E702039}"/>
              </a:ext>
            </a:extLst>
          </p:cNvPr>
          <p:cNvPicPr>
            <a:picLocks noChangeAspect="1"/>
          </p:cNvPicPr>
          <p:nvPr/>
        </p:nvPicPr>
        <p:blipFill>
          <a:blip r:embed="rId4"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5390844"/>
            <a:ext cx="524993" cy="412283"/>
          </a:xfrm>
          <a:prstGeom prst="rect">
            <a:avLst/>
          </a:prstGeom>
        </p:spPr>
      </p:pic>
      <p:pic>
        <p:nvPicPr>
          <p:cNvPr id="10" name="Grafik 9">
            <a:extLst>
              <a:ext uri="{FF2B5EF4-FFF2-40B4-BE49-F238E27FC236}">
                <a16:creationId xmlns:a16="http://schemas.microsoft.com/office/drawing/2014/main" id="{2CA44ECA-B80C-375A-17FE-E573D3031896}"/>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4376585"/>
            <a:ext cx="524992" cy="428565"/>
          </a:xfrm>
          <a:prstGeom prst="rect">
            <a:avLst/>
          </a:prstGeom>
        </p:spPr>
      </p:pic>
      <p:pic>
        <p:nvPicPr>
          <p:cNvPr id="11" name="Bild 3">
            <a:hlinkClick r:id="rId6" action="ppaction://hlinksldjump"/>
            <a:extLst>
              <a:ext uri="{FF2B5EF4-FFF2-40B4-BE49-F238E27FC236}">
                <a16:creationId xmlns:a16="http://schemas.microsoft.com/office/drawing/2014/main" id="{9D1FDF84-D7F8-5EBA-D61C-CF2156F7EEB8}"/>
              </a:ext>
            </a:extLst>
          </p:cNvPr>
          <p:cNvPicPr>
            <a:picLocks noChangeAspect="1"/>
          </p:cNvPicPr>
          <p:nvPr/>
        </p:nvPicPr>
        <p:blipFill>
          <a:blip r:embed="rId7"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4863779"/>
            <a:ext cx="524992" cy="401672"/>
          </a:xfrm>
          <a:prstGeom prst="rect">
            <a:avLst/>
          </a:prstGeom>
        </p:spPr>
      </p:pic>
      <p:pic>
        <p:nvPicPr>
          <p:cNvPr id="12" name="Bild 4">
            <a:extLst>
              <a:ext uri="{FF2B5EF4-FFF2-40B4-BE49-F238E27FC236}">
                <a16:creationId xmlns:a16="http://schemas.microsoft.com/office/drawing/2014/main" id="{5EC3648E-7EAC-D67C-CBD5-681F4E61D06A}"/>
              </a:ext>
            </a:extLst>
          </p:cNvPr>
          <p:cNvPicPr>
            <a:picLocks noChangeAspect="1"/>
          </p:cNvPicPr>
          <p:nvPr/>
        </p:nvPicPr>
        <p:blipFill>
          <a:blip r:embed="rId8"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04900" y="5891272"/>
            <a:ext cx="524992" cy="401672"/>
          </a:xfrm>
          <a:prstGeom prst="rect">
            <a:avLst/>
          </a:prstGeom>
        </p:spPr>
      </p:pic>
    </p:spTree>
    <p:extLst>
      <p:ext uri="{BB962C8B-B14F-4D97-AF65-F5344CB8AC3E}">
        <p14:creationId xmlns:p14="http://schemas.microsoft.com/office/powerpoint/2010/main" val="1054660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B364AC-25E7-CD94-402F-008E7AFC8486}"/>
              </a:ext>
            </a:extLst>
          </p:cNvPr>
          <p:cNvSpPr>
            <a:spLocks noGrp="1"/>
          </p:cNvSpPr>
          <p:nvPr>
            <p:ph type="title"/>
          </p:nvPr>
        </p:nvSpPr>
        <p:spPr>
          <a:xfrm>
            <a:off x="719668" y="871538"/>
            <a:ext cx="5413713" cy="576263"/>
          </a:xfrm>
        </p:spPr>
        <p:txBody>
          <a:bodyPr>
            <a:normAutofit/>
          </a:bodyPr>
          <a:lstStyle/>
          <a:p>
            <a:r>
              <a:rPr lang="de-DE" sz="2400" dirty="0">
                <a:latin typeface="Calibri" panose="020F0502020204030204" pitchFamily="34" charset="0"/>
                <a:cs typeface="Calibri" panose="020F0502020204030204" pitchFamily="34" charset="0"/>
              </a:rPr>
              <a:t>Warum Agilität in der Netzwerkarbeit?</a:t>
            </a:r>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3816312513"/>
              </p:ext>
            </p:extLst>
          </p:nvPr>
        </p:nvGraphicFramePr>
        <p:xfrm>
          <a:off x="992188" y="1604963"/>
          <a:ext cx="10855325"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EE1E2C85-67F7-B0A8-FB4C-AFA92C82778F}"/>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84947" y="3132354"/>
            <a:ext cx="351920" cy="993657"/>
          </a:xfrm>
          <a:prstGeom prst="rect">
            <a:avLst/>
          </a:prstGeom>
        </p:spPr>
      </p:pic>
      <p:sp>
        <p:nvSpPr>
          <p:cNvPr id="7"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4</a:t>
            </a:fld>
            <a:endParaRPr lang="de-DE" altLang="de-DE" dirty="0"/>
          </a:p>
        </p:txBody>
      </p:sp>
    </p:spTree>
    <p:extLst>
      <p:ext uri="{BB962C8B-B14F-4D97-AF65-F5344CB8AC3E}">
        <p14:creationId xmlns:p14="http://schemas.microsoft.com/office/powerpoint/2010/main" val="227213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858A70FE-33BB-90FE-649B-C79E5F2EB18A}"/>
              </a:ext>
            </a:extLst>
          </p:cNvPr>
          <p:cNvSpPr txBox="1"/>
          <p:nvPr/>
        </p:nvSpPr>
        <p:spPr>
          <a:xfrm>
            <a:off x="5788369" y="1504579"/>
            <a:ext cx="5708373" cy="4801314"/>
          </a:xfrm>
          <a:prstGeom prst="rect">
            <a:avLst/>
          </a:prstGeom>
          <a:noFill/>
          <a:ln>
            <a:noFill/>
          </a:ln>
        </p:spPr>
        <p:txBody>
          <a:bodyPr wrap="square" rtlCol="0">
            <a:spAutoFit/>
          </a:bodyPr>
          <a:lstStyle/>
          <a:p>
            <a:r>
              <a:rPr lang="de-DE" dirty="0">
                <a:latin typeface="Calibri" panose="020F0502020204030204" pitchFamily="34" charset="0"/>
                <a:cs typeface="Calibri" panose="020F0502020204030204" pitchFamily="34" charset="0"/>
              </a:rPr>
              <a:t>Ein Entscheidungshilfe für den sinnvollen Einsatz agiler Verfahren kann der </a:t>
            </a:r>
          </a:p>
          <a:p>
            <a:r>
              <a:rPr lang="de-DE" dirty="0">
                <a:latin typeface="Calibri" panose="020F0502020204030204" pitchFamily="34" charset="0"/>
                <a:cs typeface="Calibri" panose="020F0502020204030204" pitchFamily="34" charset="0"/>
              </a:rPr>
              <a:t>der zu bewältigenden Herausforderungen sein.</a:t>
            </a: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Die Komplexität wird bestimmt durch die Variablen der </a:t>
            </a:r>
            <a:r>
              <a:rPr lang="de-DE" b="1" dirty="0">
                <a:latin typeface="Calibri" panose="020F0502020204030204" pitchFamily="34" charset="0"/>
                <a:cs typeface="Calibri" panose="020F0502020204030204" pitchFamily="34" charset="0"/>
              </a:rPr>
              <a:t>Konkretheit der Anforderungen </a:t>
            </a:r>
            <a:r>
              <a:rPr lang="de-DE" dirty="0">
                <a:latin typeface="Calibri" panose="020F0502020204030204" pitchFamily="34" charset="0"/>
                <a:cs typeface="Calibri" panose="020F0502020204030204" pitchFamily="34" charset="0"/>
              </a:rPr>
              <a:t>und der </a:t>
            </a:r>
            <a:r>
              <a:rPr lang="de-DE" b="1" dirty="0">
                <a:latin typeface="Calibri" panose="020F0502020204030204" pitchFamily="34" charset="0"/>
                <a:cs typeface="Calibri" panose="020F0502020204030204" pitchFamily="34" charset="0"/>
              </a:rPr>
              <a:t>Klarheit des Vorgehens.</a:t>
            </a:r>
            <a:endParaRPr lang="de-DE" dirty="0">
              <a:latin typeface="Calibri" panose="020F0502020204030204" pitchFamily="34" charset="0"/>
              <a:cs typeface="Calibri" panose="020F0502020204030204" pitchFamily="34" charset="0"/>
            </a:endParaRPr>
          </a:p>
          <a:p>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Ein vereinfachtes Modell, um die unterschiedliche Komplexität – von chaotisch bis einfach – bildhaft darzustellen, ist an die sogenannte Stacey-Matrix angelehnt. </a:t>
            </a:r>
            <a:r>
              <a:rPr lang="de-DE" dirty="0">
                <a:highlight>
                  <a:srgbClr val="FFFF00"/>
                </a:highlight>
                <a:latin typeface="Calibri" panose="020F0502020204030204" pitchFamily="34" charset="0"/>
                <a:cs typeface="Calibri" panose="020F0502020204030204" pitchFamily="34" charset="0"/>
              </a:rPr>
              <a:t/>
            </a:r>
            <a:br>
              <a:rPr lang="de-DE" dirty="0">
                <a:highlight>
                  <a:srgbClr val="FFFF00"/>
                </a:highlight>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a:p>
            <a:r>
              <a:rPr lang="de-DE" dirty="0">
                <a:latin typeface="Calibri" panose="020F0502020204030204" pitchFamily="34" charset="0"/>
                <a:cs typeface="Calibri" panose="020F0502020204030204" pitchFamily="34" charset="0"/>
              </a:rPr>
              <a:t>Den Komplexitätsbereichen zugeordnete Verfahren können hilfreich sein, um die Unklarheiten bei Anforderungen bzw. Vorgehensweisen zu verringern.</a:t>
            </a:r>
            <a:br>
              <a:rPr lang="de-DE" dirty="0">
                <a:latin typeface="Calibri" panose="020F0502020204030204" pitchFamily="34" charset="0"/>
                <a:cs typeface="Calibri" panose="020F0502020204030204" pitchFamily="34" charset="0"/>
              </a:rPr>
            </a:br>
            <a:endParaRPr lang="de-DE" dirty="0">
              <a:latin typeface="Calibri" panose="020F0502020204030204" pitchFamily="34" charset="0"/>
              <a:cs typeface="Calibri" panose="020F0502020204030204" pitchFamily="34" charset="0"/>
            </a:endParaRPr>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7" y="871538"/>
            <a:ext cx="6749769"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Entscheidungshilfe für den Einsatz agiler Verfahren</a:t>
            </a:r>
            <a:endParaRPr lang="de-DE" sz="2400" kern="0" dirty="0">
              <a:latin typeface="Calibri" panose="020F0502020204030204" pitchFamily="34" charset="0"/>
              <a:cs typeface="Calibri" panose="020F0502020204030204" pitchFamily="34" charset="0"/>
            </a:endParaRPr>
          </a:p>
        </p:txBody>
      </p:sp>
      <p:pic>
        <p:nvPicPr>
          <p:cNvPr id="2" name="Grafik 1">
            <a:extLst>
              <a:ext uri="{FF2B5EF4-FFF2-40B4-BE49-F238E27FC236}">
                <a16:creationId xmlns:a16="http://schemas.microsoft.com/office/drawing/2014/main" id="{87DFEE41-96C9-3930-3F1E-616345EACA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2729" y="1561355"/>
            <a:ext cx="5465640" cy="5197205"/>
          </a:xfrm>
          <a:prstGeom prst="rect">
            <a:avLst/>
          </a:prstGeom>
        </p:spPr>
      </p:pic>
      <p:pic>
        <p:nvPicPr>
          <p:cNvPr id="4" name="Grafik 3">
            <a:hlinkClick r:id="rId4" action="ppaction://hlinksldjump"/>
            <a:extLst>
              <a:ext uri="{FF2B5EF4-FFF2-40B4-BE49-F238E27FC236}">
                <a16:creationId xmlns:a16="http://schemas.microsoft.com/office/drawing/2014/main" id="{B7A135F5-DA78-686C-3CBE-EA02E49E6C3C}"/>
              </a:ext>
            </a:extLst>
          </p:cNvPr>
          <p:cNvPicPr>
            <a:picLocks noChangeAspect="1"/>
          </p:cNvPicPr>
          <p:nvPr/>
        </p:nvPicPr>
        <p:blipFill>
          <a:blip r:embed="rId5"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7657829" y="1720782"/>
            <a:ext cx="1957020" cy="484211"/>
          </a:xfrm>
          <a:prstGeom prst="rect">
            <a:avLst/>
          </a:prstGeom>
        </p:spPr>
      </p:pic>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5</a:t>
            </a:fld>
            <a:endParaRPr lang="de-DE" altLang="de-DE" dirty="0"/>
          </a:p>
        </p:txBody>
      </p:sp>
    </p:spTree>
    <p:extLst>
      <p:ext uri="{BB962C8B-B14F-4D97-AF65-F5344CB8AC3E}">
        <p14:creationId xmlns:p14="http://schemas.microsoft.com/office/powerpoint/2010/main" val="365904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719669" y="1446364"/>
            <a:ext cx="4891634" cy="4750360"/>
          </a:xfrm>
        </p:spPr>
        <p:txBody>
          <a:bodyPr>
            <a:noAutofit/>
          </a:bodyPr>
          <a:lstStyle/>
          <a:p>
            <a:pPr marL="0" indent="0">
              <a:buNone/>
            </a:pPr>
            <a:r>
              <a:rPr lang="de-DE" sz="1800" b="0" dirty="0" smtClean="0">
                <a:latin typeface="Calibri" panose="020F0502020204030204" pitchFamily="34" charset="0"/>
                <a:cs typeface="Calibri" panose="020F0502020204030204" pitchFamily="34" charset="0"/>
              </a:rPr>
              <a:t>Hohe komplexe </a:t>
            </a:r>
            <a:r>
              <a:rPr lang="de-DE" sz="1800" b="0" dirty="0">
                <a:latin typeface="Calibri" panose="020F0502020204030204" pitchFamily="34" charset="0"/>
                <a:cs typeface="Calibri" panose="020F0502020204030204" pitchFamily="34" charset="0"/>
              </a:rPr>
              <a:t>Herausforderungen in der Netzwerkarbeit können schon in der Anfangsphase </a:t>
            </a:r>
            <a:r>
              <a:rPr lang="de-DE" sz="1800" b="0" dirty="0" smtClean="0">
                <a:latin typeface="Calibri" panose="020F0502020204030204" pitchFamily="34" charset="0"/>
                <a:cs typeface="Calibri" panose="020F0502020204030204" pitchFamily="34" charset="0"/>
              </a:rPr>
              <a:t>entstehen, zum Beispiel:</a:t>
            </a:r>
            <a:r>
              <a:rPr lang="de-DE" sz="1800" b="0" dirty="0">
                <a:latin typeface="Calibri" panose="020F0502020204030204" pitchFamily="34" charset="0"/>
                <a:cs typeface="Calibri" panose="020F0502020204030204" pitchFamily="34" charset="0"/>
              </a:rPr>
              <a:t/>
            </a:r>
            <a:br>
              <a:rPr lang="de-DE" sz="1800" b="0" dirty="0">
                <a:latin typeface="Calibri" panose="020F0502020204030204" pitchFamily="34" charset="0"/>
                <a:cs typeface="Calibri" panose="020F0502020204030204" pitchFamily="34" charset="0"/>
              </a:rPr>
            </a:br>
            <a:endParaRPr lang="de-DE" sz="1800" b="0" dirty="0">
              <a:latin typeface="Calibri" panose="020F0502020204030204" pitchFamily="34" charset="0"/>
              <a:cs typeface="Calibri" panose="020F0502020204030204" pitchFamily="34" charset="0"/>
            </a:endParaRPr>
          </a:p>
          <a:p>
            <a:pPr marL="455613" indent="-274638"/>
            <a:r>
              <a:rPr lang="de-DE" sz="1800" b="0" kern="100" dirty="0">
                <a:latin typeface="Calibri" panose="020F0502020204030204" pitchFamily="34" charset="0"/>
                <a:ea typeface="Times New Roman" panose="02020603050405020304" pitchFamily="18" charset="0"/>
                <a:cs typeface="Calibri" panose="020F0502020204030204" pitchFamily="34" charset="0"/>
              </a:rPr>
              <a:t>u</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neinheitliche Interessen, Erwartungen, </a:t>
            </a:r>
            <a:r>
              <a:rPr lang="de-DE" sz="1800" b="0" kern="100" dirty="0" smtClean="0">
                <a:latin typeface="Calibri" panose="020F0502020204030204" pitchFamily="34" charset="0"/>
                <a:ea typeface="Times New Roman" panose="02020603050405020304" pitchFamily="18" charset="0"/>
                <a:cs typeface="Calibri" panose="020F0502020204030204" pitchFamily="34" charset="0"/>
              </a:rPr>
              <a:t>Vorstellungen und </a:t>
            </a:r>
            <a:r>
              <a:rPr lang="de-DE" sz="1800" b="0" kern="100" dirty="0">
                <a:latin typeface="Calibri" panose="020F0502020204030204" pitchFamily="34" charset="0"/>
                <a:ea typeface="Times New Roman" panose="02020603050405020304" pitchFamily="18" charset="0"/>
                <a:cs typeface="Calibri" panose="020F0502020204030204" pitchFamily="34" charset="0"/>
              </a:rPr>
              <a:t>Ziele </a:t>
            </a:r>
            <a:r>
              <a:rPr lang="de-DE" sz="1800" b="0" kern="100" dirty="0" smtClean="0">
                <a:latin typeface="Calibri" panose="020F0502020204030204" pitchFamily="34" charset="0"/>
                <a:ea typeface="Times New Roman" panose="02020603050405020304" pitchFamily="18" charset="0"/>
                <a:cs typeface="Calibri" panose="020F0502020204030204" pitchFamily="34" charset="0"/>
              </a:rPr>
              <a:t>sowie</a:t>
            </a: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455613" indent="-274638"/>
            <a:r>
              <a:rPr lang="de-DE" sz="1800" b="0" kern="100" dirty="0" smtClean="0">
                <a:latin typeface="Calibri" panose="020F0502020204030204" pitchFamily="34" charset="0"/>
                <a:ea typeface="Times New Roman" panose="02020603050405020304" pitchFamily="18" charset="0"/>
                <a:cs typeface="Calibri" panose="020F0502020204030204" pitchFamily="34" charset="0"/>
              </a:rPr>
              <a:t>divergierende Vorleistungen</a:t>
            </a:r>
            <a:r>
              <a:rPr lang="de-DE" sz="1800" b="0" kern="100" dirty="0">
                <a:latin typeface="Calibri" panose="020F0502020204030204" pitchFamily="34" charset="0"/>
                <a:ea typeface="Times New Roman" panose="02020603050405020304" pitchFamily="18" charset="0"/>
                <a:cs typeface="Calibri" panose="020F0502020204030204" pitchFamily="34" charset="0"/>
              </a:rPr>
              <a:t>, Kompetenzen und Vorerfahrungen </a:t>
            </a: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der teilnehmenden Schulen bzw. ihrer </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Vertretungen</a:t>
            </a: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r>
            <a:br>
              <a:rPr lang="de-DE" sz="1800" b="0" kern="100" dirty="0">
                <a:effectLst/>
                <a:latin typeface="Calibri" panose="020F0502020204030204" pitchFamily="34" charset="0"/>
                <a:ea typeface="Times New Roman" panose="02020603050405020304" pitchFamily="18" charset="0"/>
                <a:cs typeface="Calibri" panose="020F0502020204030204" pitchFamily="34" charset="0"/>
              </a:rPr>
            </a:b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Die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Voraussetzungen und Vorstellungen </a:t>
            </a:r>
            <a:r>
              <a:rPr lang="de-DE" sz="1800" b="0" kern="100" dirty="0" smtClean="0">
                <a:effectLst/>
                <a:latin typeface="Calibri" panose="020F0502020204030204" pitchFamily="34" charset="0"/>
                <a:ea typeface="Times New Roman" panose="02020603050405020304" pitchFamily="18" charset="0"/>
                <a:cs typeface="Calibri" panose="020F0502020204030204" pitchFamily="34" charset="0"/>
              </a:rPr>
              <a:t>im Netzwerk </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sind vermutlich sehr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heterogen</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oft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unstrukturiert</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und </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wenig klar</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p>
          <a:p>
            <a:pPr marL="0" indent="0">
              <a:buNone/>
            </a:pPr>
            <a:r>
              <a:rPr lang="de-DE" sz="1800" b="0" dirty="0">
                <a:latin typeface="Calibri" panose="020F0502020204030204" pitchFamily="34" charset="0"/>
                <a:cs typeface="Calibri" panose="020F0502020204030204" pitchFamily="34" charset="0"/>
              </a:rPr>
              <a:t/>
            </a:r>
            <a:br>
              <a:rPr lang="de-DE" sz="1800" b="0" dirty="0">
                <a:latin typeface="Calibri" panose="020F0502020204030204" pitchFamily="34" charset="0"/>
                <a:cs typeface="Calibri" panose="020F0502020204030204" pitchFamily="34" charset="0"/>
              </a:rPr>
            </a:br>
            <a:endParaRPr lang="de-DE" sz="1800" b="0" dirty="0">
              <a:latin typeface="Calibri" panose="020F0502020204030204" pitchFamily="34"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r>
            <a:br>
              <a:rPr lang="de-DE" sz="1800" b="0" kern="100" dirty="0">
                <a:effectLst/>
                <a:latin typeface="Calibri" panose="020F0502020204030204" pitchFamily="34" charset="0"/>
                <a:ea typeface="Times New Roman" panose="02020603050405020304" pitchFamily="18" charset="0"/>
                <a:cs typeface="Calibri" panose="020F0502020204030204" pitchFamily="34" charset="0"/>
              </a:rPr>
            </a:b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p>
        </p:txBody>
      </p:sp>
      <p:sp>
        <p:nvSpPr>
          <p:cNvPr id="8" name="Titel 1">
            <a:extLst>
              <a:ext uri="{FF2B5EF4-FFF2-40B4-BE49-F238E27FC236}">
                <a16:creationId xmlns:a16="http://schemas.microsoft.com/office/drawing/2014/main" id="{01B364AC-25E7-CD94-402F-008E7AFC8486}"/>
              </a:ext>
            </a:extLst>
          </p:cNvPr>
          <p:cNvSpPr txBox="1">
            <a:spLocks/>
          </p:cNvSpPr>
          <p:nvPr/>
        </p:nvSpPr>
        <p:spPr bwMode="auto">
          <a:xfrm>
            <a:off x="719669" y="871538"/>
            <a:ext cx="5965804" cy="576263"/>
          </a:xfrm>
          <a:prstGeom prst="rect">
            <a:avLst/>
          </a:prstGeom>
          <a:solidFill>
            <a:schemeClr val="bg1"/>
          </a:solidFill>
          <a:ln>
            <a:noFill/>
          </a:ln>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Herausforderungen hoher Komplexität (1/2</a:t>
            </a:r>
            <a:r>
              <a:rPr lang="de-DE" sz="2400" kern="0" dirty="0">
                <a:latin typeface="Calibri" panose="020F0502020204030204" pitchFamily="34" charset="0"/>
                <a:cs typeface="Calibri" panose="020F0502020204030204" pitchFamily="34" charset="0"/>
              </a:rPr>
              <a:t>)</a:t>
            </a:r>
          </a:p>
        </p:txBody>
      </p:sp>
      <p:graphicFrame>
        <p:nvGraphicFramePr>
          <p:cNvPr id="10" name="Diagramm 9"/>
          <p:cNvGraphicFramePr/>
          <p:nvPr>
            <p:extLst>
              <p:ext uri="{D42A27DB-BD31-4B8C-83A1-F6EECF244321}">
                <p14:modId xmlns:p14="http://schemas.microsoft.com/office/powerpoint/2010/main" val="4221863870"/>
              </p:ext>
            </p:extLst>
          </p:nvPr>
        </p:nvGraphicFramePr>
        <p:xfrm>
          <a:off x="4553339" y="987290"/>
          <a:ext cx="7315200" cy="5221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6</a:t>
            </a:fld>
            <a:endParaRPr lang="de-DE" altLang="de-DE" dirty="0"/>
          </a:p>
        </p:txBody>
      </p:sp>
    </p:spTree>
    <p:extLst>
      <p:ext uri="{BB962C8B-B14F-4D97-AF65-F5344CB8AC3E}">
        <p14:creationId xmlns:p14="http://schemas.microsoft.com/office/powerpoint/2010/main" val="2795798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719669" y="1447801"/>
            <a:ext cx="11039194" cy="5200444"/>
          </a:xfrm>
        </p:spPr>
        <p:txBody>
          <a:bodyPr>
            <a:noAutofit/>
          </a:bodyPr>
          <a:lstStyle/>
          <a:p>
            <a:pPr marL="0" indent="0">
              <a:buNone/>
            </a:pPr>
            <a:r>
              <a:rPr lang="de-DE" sz="1800" b="0" dirty="0">
                <a:latin typeface="Calibri" panose="020F0502020204030204" pitchFamily="34" charset="0"/>
                <a:cs typeface="Calibri" panose="020F0502020204030204" pitchFamily="34" charset="0"/>
              </a:rPr>
              <a:t>Exemplarische Herausforderungen mittlerer Komplexität bei der Planung, Organisation und Moderation der Netzwerktreffen:</a:t>
            </a:r>
            <a:br>
              <a:rPr lang="de-DE" sz="1800" b="0" dirty="0">
                <a:latin typeface="Calibri" panose="020F0502020204030204" pitchFamily="34" charset="0"/>
                <a:cs typeface="Calibri" panose="020F0502020204030204" pitchFamily="34" charset="0"/>
              </a:rPr>
            </a:b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9" y="871538"/>
            <a:ext cx="6267727"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Herausforderungen mittlerer Komplexität (2/2)</a:t>
            </a:r>
          </a:p>
        </p:txBody>
      </p:sp>
      <p:graphicFrame>
        <p:nvGraphicFramePr>
          <p:cNvPr id="2" name="Diagramm 1"/>
          <p:cNvGraphicFramePr/>
          <p:nvPr>
            <p:extLst>
              <p:ext uri="{D42A27DB-BD31-4B8C-83A1-F6EECF244321}">
                <p14:modId xmlns:p14="http://schemas.microsoft.com/office/powerpoint/2010/main" val="211769502"/>
              </p:ext>
            </p:extLst>
          </p:nvPr>
        </p:nvGraphicFramePr>
        <p:xfrm>
          <a:off x="719669" y="2197768"/>
          <a:ext cx="11039194" cy="3940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7</a:t>
            </a:fld>
            <a:endParaRPr lang="de-DE" altLang="de-DE" dirty="0"/>
          </a:p>
        </p:txBody>
      </p:sp>
      <p:pic>
        <p:nvPicPr>
          <p:cNvPr id="8" name="Bild 4">
            <a:hlinkClick r:id="rId8" action="ppaction://hlinksldjump"/>
            <a:extLst>
              <a:ext uri="{FF2B5EF4-FFF2-40B4-BE49-F238E27FC236}">
                <a16:creationId xmlns:a16="http://schemas.microsoft.com/office/drawing/2014/main" id="{5EC3648E-7EAC-D67C-CBD5-681F4E61D06A}"/>
              </a:ext>
            </a:extLst>
          </p:cNvPr>
          <p:cNvPicPr>
            <a:picLocks noChangeAspect="1"/>
          </p:cNvPicPr>
          <p:nvPr/>
        </p:nvPicPr>
        <p:blipFill>
          <a:blip r:embed="rId9" cstate="screen">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11394655" y="6246573"/>
            <a:ext cx="524992" cy="401672"/>
          </a:xfrm>
          <a:prstGeom prst="rect">
            <a:avLst/>
          </a:prstGeom>
        </p:spPr>
      </p:pic>
    </p:spTree>
    <p:extLst>
      <p:ext uri="{BB962C8B-B14F-4D97-AF65-F5344CB8AC3E}">
        <p14:creationId xmlns:p14="http://schemas.microsoft.com/office/powerpoint/2010/main" val="2952933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a:extLst>
              <a:ext uri="{FF2B5EF4-FFF2-40B4-BE49-F238E27FC236}">
                <a16:creationId xmlns:a16="http://schemas.microsoft.com/office/drawing/2014/main" id="{D8ADB03E-D81A-3835-FCE9-B748F4D20143}"/>
              </a:ext>
            </a:extLst>
          </p:cNvPr>
          <p:cNvSpPr>
            <a:spLocks noGrp="1"/>
          </p:cNvSpPr>
          <p:nvPr>
            <p:ph type="sldNum" sz="quarter" idx="11"/>
          </p:nvPr>
        </p:nvSpPr>
        <p:spPr>
          <a:xfrm>
            <a:off x="719667" y="6448061"/>
            <a:ext cx="385233" cy="341312"/>
          </a:xfrm>
        </p:spPr>
        <p:txBody>
          <a:bodyPr/>
          <a:lstStyle/>
          <a:p>
            <a:pPr>
              <a:spcAft>
                <a:spcPts val="600"/>
              </a:spcAft>
              <a:defRPr/>
            </a:pPr>
            <a:fld id="{4F89CC66-9F40-439B-BB98-F522312BFD76}" type="slidenum">
              <a:rPr lang="de-DE" altLang="de-DE"/>
              <a:pPr>
                <a:spcAft>
                  <a:spcPts val="600"/>
                </a:spcAft>
                <a:defRPr/>
              </a:pPr>
              <a:t>8</a:t>
            </a:fld>
            <a:endParaRPr lang="de-DE" altLang="de-DE"/>
          </a:p>
        </p:txBody>
      </p:sp>
      <p:pic>
        <p:nvPicPr>
          <p:cNvPr id="3" name="Grafik 2">
            <a:extLst>
              <a:ext uri="{FF2B5EF4-FFF2-40B4-BE49-F238E27FC236}">
                <a16:creationId xmlns:a16="http://schemas.microsoft.com/office/drawing/2014/main" id="{C692B0DA-4080-416C-E08A-AAC3B5493B1A}"/>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0228" y="1310120"/>
            <a:ext cx="5796548" cy="5547879"/>
          </a:xfrm>
          <a:prstGeom prst="rect">
            <a:avLst/>
          </a:prstGeom>
        </p:spPr>
      </p:pic>
      <p:pic>
        <p:nvPicPr>
          <p:cNvPr id="5" name="Grafik 4">
            <a:hlinkClick r:id="rId4" action="ppaction://hlinksldjump"/>
            <a:extLst>
              <a:ext uri="{FF2B5EF4-FFF2-40B4-BE49-F238E27FC236}">
                <a16:creationId xmlns:a16="http://schemas.microsoft.com/office/drawing/2014/main" id="{18613147-29BC-DF58-3894-A95D73C5EBF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2636" y="3429000"/>
            <a:ext cx="1470212" cy="816392"/>
          </a:xfrm>
          <a:prstGeom prst="rect">
            <a:avLst/>
          </a:prstGeom>
        </p:spPr>
      </p:pic>
      <p:pic>
        <p:nvPicPr>
          <p:cNvPr id="14" name="Grafik 13">
            <a:hlinkClick r:id="rId6" action="ppaction://hlinksldjump"/>
            <a:extLst>
              <a:ext uri="{FF2B5EF4-FFF2-40B4-BE49-F238E27FC236}">
                <a16:creationId xmlns:a16="http://schemas.microsoft.com/office/drawing/2014/main" id="{EAC48519-C55D-D22A-62B8-D705C202BDF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90940" y="1687108"/>
            <a:ext cx="1494340" cy="800795"/>
          </a:xfrm>
          <a:prstGeom prst="rect">
            <a:avLst/>
          </a:prstGeom>
        </p:spPr>
      </p:pic>
      <p:pic>
        <p:nvPicPr>
          <p:cNvPr id="15" name="Grafik 14">
            <a:hlinkClick r:id="rId8" action="ppaction://hlinksldjump"/>
            <a:extLst>
              <a:ext uri="{FF2B5EF4-FFF2-40B4-BE49-F238E27FC236}">
                <a16:creationId xmlns:a16="http://schemas.microsoft.com/office/drawing/2014/main" id="{19936B31-1381-18BF-3758-D1EC737B7F0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48128" y="3947381"/>
            <a:ext cx="1494340" cy="845433"/>
          </a:xfrm>
          <a:prstGeom prst="rect">
            <a:avLst/>
          </a:prstGeom>
        </p:spPr>
      </p:pic>
      <p:pic>
        <p:nvPicPr>
          <p:cNvPr id="16" name="Grafik 15">
            <a:hlinkClick r:id="rId10" action="ppaction://hlinksldjump"/>
            <a:extLst>
              <a:ext uri="{FF2B5EF4-FFF2-40B4-BE49-F238E27FC236}">
                <a16:creationId xmlns:a16="http://schemas.microsoft.com/office/drawing/2014/main" id="{A0E3B556-7173-ED81-AD74-B6ED91981C2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6144" y="1949493"/>
            <a:ext cx="1569002" cy="845433"/>
          </a:xfrm>
          <a:prstGeom prst="rect">
            <a:avLst/>
          </a:prstGeom>
        </p:spPr>
      </p:pic>
      <p:sp>
        <p:nvSpPr>
          <p:cNvPr id="9"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6231738" cy="576263"/>
          </a:xfrm>
          <a:prstGeom prst="rect">
            <a:avLst/>
          </a:prstGeom>
          <a:solidFill>
            <a:schemeClr val="bg1"/>
          </a:solidFill>
          <a:ln>
            <a:noFill/>
          </a:ln>
        </p:spPr>
        <p:txBody>
          <a:bodyPr vert="horz" wrap="square" lIns="0" tIns="0" rIns="0" bIns="0" numCol="1" anchor="t" anchorCtr="0" compatLnSpc="1">
            <a:prstTxWarp prst="textNoShape">
              <a:avLst/>
            </a:prstTxWarp>
            <a:norm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a:latin typeface="Calibri" panose="020F0502020204030204" pitchFamily="34" charset="0"/>
                <a:cs typeface="Calibri" panose="020F0502020204030204" pitchFamily="34" charset="0"/>
              </a:rPr>
              <a:t>Wann bieten sich welche agilen Verfahren an?</a:t>
            </a:r>
          </a:p>
        </p:txBody>
      </p:sp>
    </p:spTree>
    <p:extLst>
      <p:ext uri="{BB962C8B-B14F-4D97-AF65-F5344CB8AC3E}">
        <p14:creationId xmlns:p14="http://schemas.microsoft.com/office/powerpoint/2010/main" val="212861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F43D87-595D-8031-66F3-1CF61B787CBC}"/>
              </a:ext>
            </a:extLst>
          </p:cNvPr>
          <p:cNvSpPr>
            <a:spLocks noGrp="1"/>
          </p:cNvSpPr>
          <p:nvPr>
            <p:ph idx="1"/>
          </p:nvPr>
        </p:nvSpPr>
        <p:spPr>
          <a:xfrm>
            <a:off x="838200" y="1447801"/>
            <a:ext cx="10204938" cy="5200444"/>
          </a:xfrm>
        </p:spPr>
        <p:txBody>
          <a:bodyPr>
            <a:noAutofit/>
          </a:bodyPr>
          <a:lstStyle/>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a:t>
            </a:r>
            <a:r>
              <a:rPr lang="de-DE" sz="1800" kern="100" dirty="0">
                <a:latin typeface="Calibri" panose="020F0502020204030204" pitchFamily="34" charset="0"/>
                <a:ea typeface="Times New Roman" panose="02020603050405020304" pitchFamily="18" charset="0"/>
                <a:cs typeface="Calibri" panose="020F0502020204030204" pitchFamily="34" charset="0"/>
              </a:rPr>
              <a:t>D</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esign </a:t>
            </a:r>
            <a:r>
              <a:rPr lang="de-DE" sz="1800" kern="100" dirty="0" err="1">
                <a:latin typeface="Calibri" panose="020F0502020204030204" pitchFamily="34" charset="0"/>
                <a:ea typeface="Times New Roman" panose="02020603050405020304" pitchFamily="18" charset="0"/>
                <a:cs typeface="Calibri" panose="020F0502020204030204" pitchFamily="34" charset="0"/>
              </a:rPr>
              <a:t>T</a:t>
            </a:r>
            <a:r>
              <a:rPr lang="de-DE" sz="1800" kern="100" dirty="0" err="1">
                <a:effectLst/>
                <a:latin typeface="Calibri" panose="020F0502020204030204" pitchFamily="34" charset="0"/>
                <a:ea typeface="Times New Roman" panose="02020603050405020304" pitchFamily="18" charset="0"/>
                <a:cs typeface="Calibri" panose="020F0502020204030204" pitchFamily="34" charset="0"/>
              </a:rPr>
              <a:t>hinking</a:t>
            </a:r>
            <a:r>
              <a:rPr lang="de-DE" sz="1800" kern="100" dirty="0">
                <a:effectLst/>
                <a:latin typeface="Calibri" panose="020F0502020204030204" pitchFamily="34" charset="0"/>
                <a:ea typeface="Times New Roman" panose="02020603050405020304" pitchFamily="18" charset="0"/>
                <a:cs typeface="Calibri" panose="020F0502020204030204" pitchFamily="34" charset="0"/>
              </a:rPr>
              <a:t>“ </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als systematischer Ansatz kann </a:t>
            </a:r>
            <a:r>
              <a:rPr lang="de-DE" sz="1800" b="0" kern="100" dirty="0">
                <a:latin typeface="Calibri" panose="020F0502020204030204" pitchFamily="34" charset="0"/>
                <a:ea typeface="Times New Roman" panose="02020603050405020304" pitchFamily="18" charset="0"/>
                <a:cs typeface="Calibri" panose="020F0502020204030204" pitchFamily="34" charset="0"/>
              </a:rPr>
              <a:t>helfen</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a:t>
            </a:r>
          </a:p>
          <a:p>
            <a:r>
              <a:rPr lang="de-DE" sz="1800" b="0" kern="100" dirty="0">
                <a:latin typeface="Calibri" panose="020F0502020204030204" pitchFamily="34" charset="0"/>
                <a:ea typeface="Times New Roman" panose="02020603050405020304" pitchFamily="18" charset="0"/>
                <a:cs typeface="Calibri" panose="020F0502020204030204" pitchFamily="34" charset="0"/>
              </a:rPr>
              <a:t>sich auf Ziele</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 Themen, Verfahren zu einigen (Was genau soll wie entwickelt werden?) und</a:t>
            </a:r>
          </a:p>
          <a:p>
            <a:r>
              <a:rPr lang="de-DE" sz="1800" b="0" kern="100" dirty="0">
                <a:latin typeface="Calibri" panose="020F0502020204030204" pitchFamily="34" charset="0"/>
                <a:ea typeface="Times New Roman" panose="02020603050405020304" pitchFamily="18" charset="0"/>
                <a:cs typeface="Calibri" panose="020F0502020204030204" pitchFamily="34" charset="0"/>
              </a:rPr>
              <a:t>gemeinsame </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Kommunikations- und </a:t>
            </a:r>
            <a:r>
              <a:rPr lang="de-DE" sz="1800" b="0" kern="100" dirty="0">
                <a:latin typeface="Calibri" panose="020F0502020204030204" pitchFamily="34" charset="0"/>
                <a:ea typeface="Times New Roman" panose="02020603050405020304" pitchFamily="18" charset="0"/>
                <a:cs typeface="Calibri" panose="020F0502020204030204" pitchFamily="34" charset="0"/>
              </a:rPr>
              <a:t>Arbeits</a:t>
            </a: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formen zu vereinbaren (z. B. positive Fehlerkultur und Empathie, Formen konstruktiver Zusammenarbeit und Unterstützung).</a:t>
            </a: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de-DE" sz="1800" b="0" kern="100" dirty="0">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de-DE" sz="1800" b="0" kern="100" dirty="0">
                <a:effectLst/>
                <a:latin typeface="Calibri" panose="020F0502020204030204" pitchFamily="34" charset="0"/>
                <a:ea typeface="Times New Roman" panose="02020603050405020304" pitchFamily="18" charset="0"/>
                <a:cs typeface="Calibri" panose="020F0502020204030204" pitchFamily="34" charset="0"/>
              </a:rPr>
              <a:t>Dies kann sowohl die gemeinsame Arbeit im Netzwerk fördern als auch die spezifischen, standortdefinierten Bedingungen für die Entwicklungsarbeit der Einzelschulen konstruktiv strukturieren. </a:t>
            </a:r>
            <a:endParaRPr lang="de-DE"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de-DE" sz="1800" dirty="0"/>
          </a:p>
        </p:txBody>
      </p:sp>
      <p:sp>
        <p:nvSpPr>
          <p:cNvPr id="7" name="Titel 1">
            <a:extLst>
              <a:ext uri="{FF2B5EF4-FFF2-40B4-BE49-F238E27FC236}">
                <a16:creationId xmlns:a16="http://schemas.microsoft.com/office/drawing/2014/main" id="{01B364AC-25E7-CD94-402F-008E7AFC8486}"/>
              </a:ext>
            </a:extLst>
          </p:cNvPr>
          <p:cNvSpPr txBox="1">
            <a:spLocks/>
          </p:cNvSpPr>
          <p:nvPr/>
        </p:nvSpPr>
        <p:spPr bwMode="auto">
          <a:xfrm>
            <a:off x="719668" y="871538"/>
            <a:ext cx="7862472" cy="576263"/>
          </a:xfrm>
          <a:prstGeom prst="rect">
            <a:avLst/>
          </a:prstGeom>
          <a:solidFill>
            <a:schemeClr val="bg1"/>
          </a:solidFill>
          <a:ln>
            <a:noFill/>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3200" b="1">
                <a:solidFill>
                  <a:schemeClr val="tx1"/>
                </a:solidFill>
                <a:latin typeface="+mj-lt"/>
                <a:ea typeface="Geneva" pitchFamily="-52" charset="-128"/>
                <a:cs typeface="Geneva" pitchFamily="-52" charset="-128"/>
              </a:defRPr>
            </a:lvl1pPr>
            <a:lvl2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2pPr>
            <a:lvl3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3pPr>
            <a:lvl4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4pPr>
            <a:lvl5pPr algn="l" rtl="0" eaLnBrk="0" fontAlgn="base" hangingPunct="0">
              <a:spcBef>
                <a:spcPct val="0"/>
              </a:spcBef>
              <a:spcAft>
                <a:spcPct val="0"/>
              </a:spcAft>
              <a:defRPr sz="3467" b="1">
                <a:solidFill>
                  <a:schemeClr val="tx1"/>
                </a:solidFill>
                <a:latin typeface="Arial-BoldMT" charset="0"/>
                <a:ea typeface="Geneva" pitchFamily="-52" charset="-128"/>
                <a:cs typeface="Geneva" pitchFamily="-52" charset="-128"/>
              </a:defRPr>
            </a:lvl5pPr>
            <a:lvl6pPr marL="609585" algn="l" rtl="0" fontAlgn="base">
              <a:spcBef>
                <a:spcPct val="0"/>
              </a:spcBef>
              <a:spcAft>
                <a:spcPct val="0"/>
              </a:spcAft>
              <a:defRPr sz="2667" b="1">
                <a:solidFill>
                  <a:schemeClr val="tx2"/>
                </a:solidFill>
                <a:latin typeface="Arial-BoldMT" charset="0"/>
              </a:defRPr>
            </a:lvl6pPr>
            <a:lvl7pPr marL="1219170" algn="l" rtl="0" fontAlgn="base">
              <a:spcBef>
                <a:spcPct val="0"/>
              </a:spcBef>
              <a:spcAft>
                <a:spcPct val="0"/>
              </a:spcAft>
              <a:defRPr sz="2667" b="1">
                <a:solidFill>
                  <a:schemeClr val="tx2"/>
                </a:solidFill>
                <a:latin typeface="Arial-BoldMT" charset="0"/>
              </a:defRPr>
            </a:lvl7pPr>
            <a:lvl8pPr marL="1828754" algn="l" rtl="0" fontAlgn="base">
              <a:spcBef>
                <a:spcPct val="0"/>
              </a:spcBef>
              <a:spcAft>
                <a:spcPct val="0"/>
              </a:spcAft>
              <a:defRPr sz="2667" b="1">
                <a:solidFill>
                  <a:schemeClr val="tx2"/>
                </a:solidFill>
                <a:latin typeface="Arial-BoldMT" charset="0"/>
              </a:defRPr>
            </a:lvl8pPr>
            <a:lvl9pPr marL="2438339" algn="l" rtl="0" fontAlgn="base">
              <a:spcBef>
                <a:spcPct val="0"/>
              </a:spcBef>
              <a:spcAft>
                <a:spcPct val="0"/>
              </a:spcAft>
              <a:defRPr sz="2667" b="1">
                <a:solidFill>
                  <a:schemeClr val="tx2"/>
                </a:solidFill>
                <a:latin typeface="Arial-BoldMT" charset="0"/>
              </a:defRPr>
            </a:lvl9pPr>
          </a:lstStyle>
          <a:p>
            <a:r>
              <a:rPr lang="de-DE" sz="2400" kern="0" dirty="0" smtClean="0">
                <a:latin typeface="Calibri" panose="020F0502020204030204" pitchFamily="34" charset="0"/>
                <a:cs typeface="Calibri" panose="020F0502020204030204" pitchFamily="34" charset="0"/>
              </a:rPr>
              <a:t>Hohe komplexe </a:t>
            </a:r>
            <a:r>
              <a:rPr lang="de-DE" sz="2400" kern="0" dirty="0">
                <a:latin typeface="Calibri" panose="020F0502020204030204" pitchFamily="34" charset="0"/>
                <a:cs typeface="Calibri" panose="020F0502020204030204" pitchFamily="34" charset="0"/>
              </a:rPr>
              <a:t>Herausforderungen: Design </a:t>
            </a:r>
            <a:r>
              <a:rPr lang="de-DE" sz="2400" kern="0" dirty="0" err="1">
                <a:latin typeface="Calibri" panose="020F0502020204030204" pitchFamily="34" charset="0"/>
                <a:cs typeface="Calibri" panose="020F0502020204030204" pitchFamily="34" charset="0"/>
              </a:rPr>
              <a:t>Thinking</a:t>
            </a:r>
            <a:r>
              <a:rPr lang="de-DE" sz="2400" kern="0" dirty="0">
                <a:latin typeface="Calibri" panose="020F0502020204030204" pitchFamily="34" charset="0"/>
                <a:cs typeface="Calibri" panose="020F0502020204030204" pitchFamily="34" charset="0"/>
              </a:rPr>
              <a:t> (1/3) </a:t>
            </a:r>
          </a:p>
        </p:txBody>
      </p:sp>
      <p:pic>
        <p:nvPicPr>
          <p:cNvPr id="8" name="Grafik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5311" y="2957808"/>
            <a:ext cx="4576688" cy="2862876"/>
          </a:xfrm>
          <a:prstGeom prst="rect">
            <a:avLst/>
          </a:prstGeom>
        </p:spPr>
      </p:pic>
      <p:sp>
        <p:nvSpPr>
          <p:cNvPr id="5" name="Foliennummernplatzhalter 4"/>
          <p:cNvSpPr>
            <a:spLocks noGrp="1"/>
          </p:cNvSpPr>
          <p:nvPr>
            <p:ph type="sldNum" sz="quarter" idx="11"/>
          </p:nvPr>
        </p:nvSpPr>
        <p:spPr>
          <a:xfrm>
            <a:off x="719667" y="6448061"/>
            <a:ext cx="385233" cy="341312"/>
          </a:xfrm>
        </p:spPr>
        <p:txBody>
          <a:bodyPr/>
          <a:lstStyle/>
          <a:p>
            <a:pPr>
              <a:defRPr/>
            </a:pPr>
            <a:fld id="{4F89CC66-9F40-439B-BB98-F522312BFD76}" type="slidenum">
              <a:rPr lang="de-DE" altLang="de-DE" smtClean="0"/>
              <a:pPr>
                <a:defRPr/>
              </a:pPr>
              <a:t>9</a:t>
            </a:fld>
            <a:endParaRPr lang="de-DE" altLang="de-DE" dirty="0"/>
          </a:p>
        </p:txBody>
      </p:sp>
    </p:spTree>
    <p:extLst>
      <p:ext uri="{BB962C8B-B14F-4D97-AF65-F5344CB8AC3E}">
        <p14:creationId xmlns:p14="http://schemas.microsoft.com/office/powerpoint/2010/main" val="810205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SEB Master mit Linie">
  <a:themeElements>
    <a:clrScheme name="SEB Farben">
      <a:dk1>
        <a:srgbClr val="000000"/>
      </a:dk1>
      <a:lt1>
        <a:srgbClr val="FFFFFF"/>
      </a:lt1>
      <a:dk2>
        <a:srgbClr val="262626"/>
      </a:dk2>
      <a:lt2>
        <a:srgbClr val="F2F2F2"/>
      </a:lt2>
      <a:accent1>
        <a:srgbClr val="009FE3"/>
      </a:accent1>
      <a:accent2>
        <a:srgbClr val="66C5EC"/>
      </a:accent2>
      <a:accent3>
        <a:srgbClr val="0069B4"/>
      </a:accent3>
      <a:accent4>
        <a:srgbClr val="13357A"/>
      </a:accent4>
      <a:accent5>
        <a:srgbClr val="99CC00"/>
      </a:accent5>
      <a:accent6>
        <a:srgbClr val="008080"/>
      </a:accent6>
      <a:hlink>
        <a:srgbClr val="009FE3"/>
      </a:hlink>
      <a:folHlink>
        <a:srgbClr val="1335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lnDef>
  </a:objectDefaults>
  <a:extraClrSchemeLst>
    <a:extraClrScheme>
      <a:clrScheme name="vorlage_intran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_intrane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_intrane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_intrane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_intrane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_intrane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_intrane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_intrane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_intrane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_intrane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_intrane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_intrane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vorlage_intranet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elseite">
  <a:themeElements>
    <a:clrScheme name="SEB Farben">
      <a:dk1>
        <a:srgbClr val="000000"/>
      </a:dk1>
      <a:lt1>
        <a:srgbClr val="FFFFFF"/>
      </a:lt1>
      <a:dk2>
        <a:srgbClr val="262626"/>
      </a:dk2>
      <a:lt2>
        <a:srgbClr val="F2F2F2"/>
      </a:lt2>
      <a:accent1>
        <a:srgbClr val="009FE3"/>
      </a:accent1>
      <a:accent2>
        <a:srgbClr val="66C5EC"/>
      </a:accent2>
      <a:accent3>
        <a:srgbClr val="0069B4"/>
      </a:accent3>
      <a:accent4>
        <a:srgbClr val="13357A"/>
      </a:accent4>
      <a:accent5>
        <a:srgbClr val="008080"/>
      </a:accent5>
      <a:accent6>
        <a:srgbClr val="99CC00"/>
      </a:accent6>
      <a:hlink>
        <a:srgbClr val="009FE3"/>
      </a:hlink>
      <a:folHlink>
        <a:srgbClr val="13357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a:ln>
              <a:noFill/>
            </a:ln>
            <a:solidFill>
              <a:schemeClr val="tx1"/>
            </a:solidFill>
            <a:effectLst/>
            <a:latin typeface="Arial" pitchFamily="96" charset="0"/>
          </a:defRPr>
        </a:defPPr>
      </a:lstStyle>
    </a:lnDef>
  </a:objectDefaults>
  <a:extraClrSchemeLst>
    <a:extraClrScheme>
      <a:clrScheme name="Titelse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se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se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se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se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se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se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se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se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se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se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se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elseite 13">
        <a:dk1>
          <a:srgbClr val="000000"/>
        </a:dk1>
        <a:lt1>
          <a:srgbClr val="FFFFFF"/>
        </a:lt1>
        <a:dk2>
          <a:srgbClr val="E2001A"/>
        </a:dk2>
        <a:lt2>
          <a:srgbClr val="009036"/>
        </a:lt2>
        <a:accent1>
          <a:srgbClr val="ACACAC"/>
        </a:accent1>
        <a:accent2>
          <a:srgbClr val="F29400"/>
        </a:accent2>
        <a:accent3>
          <a:srgbClr val="FFFFFF"/>
        </a:accent3>
        <a:accent4>
          <a:srgbClr val="000000"/>
        </a:accent4>
        <a:accent5>
          <a:srgbClr val="D2D2D2"/>
        </a:accent5>
        <a:accent6>
          <a:srgbClr val="DB8600"/>
        </a:accent6>
        <a:hlink>
          <a:srgbClr val="B1C800"/>
        </a:hlink>
        <a:folHlink>
          <a:srgbClr val="E751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Design">
  <a:themeElements>
    <a:clrScheme name="SEB Farben">
      <a:dk1>
        <a:srgbClr val="000000"/>
      </a:dk1>
      <a:lt1>
        <a:srgbClr val="FFFFFF"/>
      </a:lt1>
      <a:dk2>
        <a:srgbClr val="262626"/>
      </a:dk2>
      <a:lt2>
        <a:srgbClr val="F2F2F2"/>
      </a:lt2>
      <a:accent1>
        <a:srgbClr val="009FE3"/>
      </a:accent1>
      <a:accent2>
        <a:srgbClr val="66C5EC"/>
      </a:accent2>
      <a:accent3>
        <a:srgbClr val="0069B4"/>
      </a:accent3>
      <a:accent4>
        <a:srgbClr val="13357A"/>
      </a:accent4>
      <a:accent5>
        <a:srgbClr val="008080"/>
      </a:accent5>
      <a:accent6>
        <a:srgbClr val="99CC00"/>
      </a:accent6>
      <a:hlink>
        <a:srgbClr val="009FE3"/>
      </a:hlink>
      <a:folHlink>
        <a:srgbClr val="1335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1669</Words>
  <Application>Microsoft Office PowerPoint</Application>
  <PresentationFormat>Breitbild</PresentationFormat>
  <Paragraphs>180</Paragraphs>
  <Slides>15</Slides>
  <Notes>12</Notes>
  <HiddenSlides>1</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15</vt:i4>
      </vt:variant>
    </vt:vector>
  </HeadingPairs>
  <TitlesOfParts>
    <vt:vector size="24" baseType="lpstr">
      <vt:lpstr>Arial</vt:lpstr>
      <vt:lpstr>Arial-BoldMT</vt:lpstr>
      <vt:lpstr>Calibri</vt:lpstr>
      <vt:lpstr>Geneva</vt:lpstr>
      <vt:lpstr>Symbol</vt:lpstr>
      <vt:lpstr>Times New Roman</vt:lpstr>
      <vt:lpstr>Wingdings</vt:lpstr>
      <vt:lpstr>SEB Master mit Linie</vt:lpstr>
      <vt:lpstr>Titelseite</vt:lpstr>
      <vt:lpstr> Lizenzhinweise </vt:lpstr>
      <vt:lpstr>PowerPoint-Präsentation</vt:lpstr>
      <vt:lpstr> Hinweise zum Inhalt und Aufbau dieser Präsentation</vt:lpstr>
      <vt:lpstr>Warum Agilität in der Netzwerkarbeit?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2024-10-28T10:55:38Z</dcterms:created>
  <dcterms:modified xsi:type="dcterms:W3CDTF">2024-10-28T10:55:48Z</dcterms:modified>
</cp:coreProperties>
</file>