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Lst>
  <p:notesMasterIdLst>
    <p:notesMasterId r:id="rId52"/>
  </p:notesMasterIdLst>
  <p:sldIdLst>
    <p:sldId id="408" r:id="rId3"/>
    <p:sldId id="329" r:id="rId4"/>
    <p:sldId id="404" r:id="rId5"/>
    <p:sldId id="345" r:id="rId6"/>
    <p:sldId id="347" r:id="rId7"/>
    <p:sldId id="350" r:id="rId8"/>
    <p:sldId id="299" r:id="rId9"/>
    <p:sldId id="351" r:id="rId10"/>
    <p:sldId id="355" r:id="rId11"/>
    <p:sldId id="405" r:id="rId12"/>
    <p:sldId id="406" r:id="rId13"/>
    <p:sldId id="356" r:id="rId14"/>
    <p:sldId id="402" r:id="rId15"/>
    <p:sldId id="354" r:id="rId16"/>
    <p:sldId id="358" r:id="rId17"/>
    <p:sldId id="403" r:id="rId18"/>
    <p:sldId id="360" r:id="rId19"/>
    <p:sldId id="362" r:id="rId20"/>
    <p:sldId id="365" r:id="rId21"/>
    <p:sldId id="366" r:id="rId22"/>
    <p:sldId id="367" r:id="rId23"/>
    <p:sldId id="369" r:id="rId24"/>
    <p:sldId id="370" r:id="rId25"/>
    <p:sldId id="371" r:id="rId26"/>
    <p:sldId id="372" r:id="rId27"/>
    <p:sldId id="373" r:id="rId28"/>
    <p:sldId id="374" r:id="rId29"/>
    <p:sldId id="375" r:id="rId30"/>
    <p:sldId id="376" r:id="rId31"/>
    <p:sldId id="378" r:id="rId32"/>
    <p:sldId id="379" r:id="rId33"/>
    <p:sldId id="380" r:id="rId34"/>
    <p:sldId id="381" r:id="rId35"/>
    <p:sldId id="382" r:id="rId36"/>
    <p:sldId id="383" r:id="rId37"/>
    <p:sldId id="384" r:id="rId38"/>
    <p:sldId id="385" r:id="rId39"/>
    <p:sldId id="407" r:id="rId40"/>
    <p:sldId id="386" r:id="rId41"/>
    <p:sldId id="387" r:id="rId42"/>
    <p:sldId id="388" r:id="rId43"/>
    <p:sldId id="389" r:id="rId44"/>
    <p:sldId id="390" r:id="rId45"/>
    <p:sldId id="391" r:id="rId46"/>
    <p:sldId id="397" r:id="rId47"/>
    <p:sldId id="398" r:id="rId48"/>
    <p:sldId id="396" r:id="rId49"/>
    <p:sldId id="368" r:id="rId50"/>
    <p:sldId id="292"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F7259AA-0DE1-48D8-98CC-655635FBB394}">
          <p14:sldIdLst>
            <p14:sldId id="408"/>
            <p14:sldId id="329"/>
            <p14:sldId id="404"/>
            <p14:sldId id="345"/>
            <p14:sldId id="347"/>
            <p14:sldId id="350"/>
            <p14:sldId id="299"/>
            <p14:sldId id="351"/>
            <p14:sldId id="355"/>
            <p14:sldId id="405"/>
            <p14:sldId id="406"/>
            <p14:sldId id="356"/>
            <p14:sldId id="402"/>
            <p14:sldId id="354"/>
            <p14:sldId id="358"/>
            <p14:sldId id="403"/>
            <p14:sldId id="360"/>
            <p14:sldId id="362"/>
            <p14:sldId id="365"/>
            <p14:sldId id="366"/>
            <p14:sldId id="367"/>
            <p14:sldId id="369"/>
            <p14:sldId id="370"/>
            <p14:sldId id="371"/>
            <p14:sldId id="372"/>
            <p14:sldId id="373"/>
            <p14:sldId id="374"/>
            <p14:sldId id="375"/>
            <p14:sldId id="376"/>
            <p14:sldId id="378"/>
            <p14:sldId id="379"/>
            <p14:sldId id="380"/>
            <p14:sldId id="381"/>
            <p14:sldId id="382"/>
            <p14:sldId id="383"/>
            <p14:sldId id="384"/>
            <p14:sldId id="385"/>
            <p14:sldId id="407"/>
            <p14:sldId id="386"/>
            <p14:sldId id="387"/>
            <p14:sldId id="388"/>
            <p14:sldId id="389"/>
            <p14:sldId id="390"/>
            <p14:sldId id="391"/>
            <p14:sldId id="397"/>
            <p14:sldId id="398"/>
            <p14:sldId id="396"/>
            <p14:sldId id="368"/>
            <p14:sldId id="292"/>
          </p14:sldIdLst>
        </p14:section>
      </p14:sectionLst>
    </p:ext>
    <p:ext uri="{EFAFB233-063F-42B5-8137-9DF3F51BA10A}">
      <p15:sldGuideLst xmlns:p15="http://schemas.microsoft.com/office/powerpoint/2012/main">
        <p15:guide id="1" orient="horz" pos="2251" userDrawn="1">
          <p15:clr>
            <a:srgbClr val="A4A3A4"/>
          </p15:clr>
        </p15:guide>
        <p15:guide id="2" pos="3840" userDrawn="1">
          <p15:clr>
            <a:srgbClr val="A4A3A4"/>
          </p15:clr>
        </p15:guide>
        <p15:guide id="3" orient="horz" pos="3249" userDrawn="1">
          <p15:clr>
            <a:srgbClr val="A4A3A4"/>
          </p15:clr>
        </p15:guide>
        <p15:guide id="4" orient="horz" pos="2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Steiner" initials="AS" lastIdx="1" clrIdx="0">
    <p:extLst>
      <p:ext uri="{19B8F6BF-5375-455C-9EA6-DF929625EA0E}">
        <p15:presenceInfo xmlns:p15="http://schemas.microsoft.com/office/powerpoint/2012/main" userId="S-1-5-21-2167508772-3871557885-3661781329-3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E54"/>
    <a:srgbClr val="B1C800"/>
    <a:srgbClr val="F29400"/>
    <a:srgbClr val="00A8B4"/>
    <a:srgbClr val="009B74"/>
    <a:srgbClr val="009EE0"/>
    <a:srgbClr val="003064"/>
    <a:srgbClr val="882345"/>
    <a:srgbClr val="E1CD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73380" autoAdjust="0"/>
  </p:normalViewPr>
  <p:slideViewPr>
    <p:cSldViewPr snapToGrid="0" showGuides="1">
      <p:cViewPr varScale="1">
        <p:scale>
          <a:sx n="83" d="100"/>
          <a:sy n="83" d="100"/>
        </p:scale>
        <p:origin x="1878" y="78"/>
      </p:cViewPr>
      <p:guideLst>
        <p:guide orient="horz" pos="2251"/>
        <p:guide pos="3840"/>
        <p:guide orient="horz" pos="3249"/>
        <p:guide orient="horz" pos="2772"/>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5089F-1907-4969-B03A-75773AB29E05}" type="datetimeFigureOut">
              <a:rPr lang="de-DE" smtClean="0"/>
              <a:t>18.08.2025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9F3E6-7A76-4CAB-9C95-AABCC6695628}" type="slidenum">
              <a:rPr lang="de-DE" smtClean="0"/>
              <a:t>‹Nr.›</a:t>
            </a:fld>
            <a:endParaRPr lang="de-DE"/>
          </a:p>
        </p:txBody>
      </p:sp>
    </p:spTree>
    <p:extLst>
      <p:ext uri="{BB962C8B-B14F-4D97-AF65-F5344CB8AC3E}">
        <p14:creationId xmlns:p14="http://schemas.microsoft.com/office/powerpoint/2010/main" val="70016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ass.schul-welt.de/Stichwort/6043.htm#1-1p7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setze-im-internet.de/gg/art_6.html?msclkid=c06e45b8a6b511ec9a76caface59bf9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3</a:t>
            </a:fld>
            <a:endParaRPr lang="de-DE"/>
          </a:p>
        </p:txBody>
      </p:sp>
    </p:spTree>
    <p:extLst>
      <p:ext uri="{BB962C8B-B14F-4D97-AF65-F5344CB8AC3E}">
        <p14:creationId xmlns:p14="http://schemas.microsoft.com/office/powerpoint/2010/main" val="368520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ein Fahrstuhl kann auch die Mitwirkung von Eltern in der Schule verstanden werden. Sie kann bereits „unten an der Basis“ mit einer aktiven Beteiligung seitens der Eltern beginnen und über die Übernahme eines Amtes in der Klassenpflegschaft, über die Schulpflegschaft bis hin zur Teilnahme an der Schulkonferenz führen. Auf dem anderen Weg „von oben nach unten“ gelangen idealerweise wichtige Informationen, die in der Schulkonferenz besprochen werden, oder Beschlüsse, die dort verabschiedet werden, über den Weg der Schul- und Klassenpflegschaft bis zur Elternschaft.</a:t>
            </a:r>
          </a:p>
        </p:txBody>
      </p:sp>
      <p:sp>
        <p:nvSpPr>
          <p:cNvPr id="4" name="Foliennummernplatzhalter 3"/>
          <p:cNvSpPr>
            <a:spLocks noGrp="1"/>
          </p:cNvSpPr>
          <p:nvPr>
            <p:ph type="sldNum" sz="quarter" idx="5"/>
          </p:nvPr>
        </p:nvSpPr>
        <p:spPr/>
        <p:txBody>
          <a:bodyPr/>
          <a:lstStyle/>
          <a:p>
            <a:fld id="{2D29F3E6-7A76-4CAB-9C95-AABCC6695628}" type="slidenum">
              <a:rPr lang="de-DE" smtClean="0"/>
              <a:t>14</a:t>
            </a:fld>
            <a:endParaRPr lang="de-DE"/>
          </a:p>
        </p:txBody>
      </p:sp>
    </p:spTree>
    <p:extLst>
      <p:ext uri="{BB962C8B-B14F-4D97-AF65-F5344CB8AC3E}">
        <p14:creationId xmlns:p14="http://schemas.microsoft.com/office/powerpoint/2010/main" val="153758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15</a:t>
            </a:fld>
            <a:endParaRPr lang="de-DE"/>
          </a:p>
        </p:txBody>
      </p:sp>
    </p:spTree>
    <p:extLst>
      <p:ext uri="{BB962C8B-B14F-4D97-AF65-F5344CB8AC3E}">
        <p14:creationId xmlns:p14="http://schemas.microsoft.com/office/powerpoint/2010/main" val="140836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16</a:t>
            </a:fld>
            <a:endParaRPr lang="de-DE"/>
          </a:p>
        </p:txBody>
      </p:sp>
    </p:spTree>
    <p:extLst>
      <p:ext uri="{BB962C8B-B14F-4D97-AF65-F5344CB8AC3E}">
        <p14:creationId xmlns:p14="http://schemas.microsoft.com/office/powerpoint/2010/main" val="1828560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17</a:t>
            </a:fld>
            <a:endParaRPr lang="de-DE"/>
          </a:p>
        </p:txBody>
      </p:sp>
    </p:spTree>
    <p:extLst>
      <p:ext uri="{BB962C8B-B14F-4D97-AF65-F5344CB8AC3E}">
        <p14:creationId xmlns:p14="http://schemas.microsoft.com/office/powerpoint/2010/main" val="3155643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Klassen-/Jahrgangsstufenpflegschaft (§ 73 SchulG)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Sitzungen mindestens 1x im Jahr (in der Regel 1x pro Halbjahr)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Informationen über Unterrichtsinhalte, Lernziele und Lernmittel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Absprachen bzgl. Engagement in der Klasse bzw. in der Schule (z. B. Planung und Organisation von Klassenfahrten oder Schulfesten)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Aufgaben der/des Klassen-/Jahrgangsstufenpflegschaftsvorsitzenden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Organisation der Pflegschaftssitzungen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Festlegung der Tagesordnung in Absprache mit der/dem Klassenlehrer/in bzw. der/dem Jahrgangsstufenleiter/in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Interessensvertretung aller Eltern in der Schulpflegschaft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Teilnahme mit beratender Stimme an den Klassenkonferenzen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Mitglieder der Klassen-/Jahrgangsstufenpflegschaft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die Eltern der Schülerinnen und Schüler einer Klasse bzw. Jahrgangsstufe Mit beratender Stimme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Klassenlehrerin oder -lehrer bzw. Jahrgangsstufenleiterin oder -leiter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ggf. weitere Lehrerinnen und Lehrer der Klasse/Jahrgangsstufe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Klassensprecherin oder -sprecher und die Stellvertretung (ab Klasse 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Zu den Sitzungen lädt die oder der bisherige Vorsitzende ein. Wenn das nicht möglich ist, übernimmt diese Aufgabe die Klassenlehrerin oder der Klassenlehrer bzw. die Jahrgangsstufenleiterin oder der Jahrgangsstufenleiter, in allen anderen Fällen die Schulleiterin oder der Schulleiter.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pPr>
              <a:lnSpc>
                <a:spcPct val="150000"/>
              </a:lnSpc>
            </a:pPr>
            <a:r>
              <a:rPr lang="de-DE" sz="1200" b="1" dirty="0"/>
              <a:t>Wahl der/des Vorsitzenden</a:t>
            </a:r>
          </a:p>
          <a:p>
            <a:pPr marL="285750" indent="-285750">
              <a:lnSpc>
                <a:spcPct val="150000"/>
              </a:lnSpc>
              <a:buFont typeface="Arial" panose="020B0604020202020204" pitchFamily="34" charset="0"/>
              <a:buChar char="•"/>
            </a:pPr>
            <a:r>
              <a:rPr lang="de-DE" sz="1200" dirty="0"/>
              <a:t>Bei der 1. Sitzung wird eine/ein Vorsitzende/r gewählt sowie ein/e Stellvertreter/in.</a:t>
            </a:r>
          </a:p>
          <a:p>
            <a:pPr marL="285750" indent="-285750">
              <a:lnSpc>
                <a:spcPct val="150000"/>
              </a:lnSpc>
              <a:buFont typeface="Arial" panose="020B0604020202020204" pitchFamily="34" charset="0"/>
              <a:buChar char="•"/>
            </a:pPr>
            <a:r>
              <a:rPr lang="de-DE" sz="1200" dirty="0"/>
              <a:t>Jahrgangsstufenpflegschaft: Für je 20 „angefangene“ Schülerinnen und Schüler eine Vertreterin oder einen Vertreter für die Schulpflegschaft sowie für jede/n Vorsitzende/n eine Stellvertreterin oder einen Stellvertreter</a:t>
            </a:r>
          </a:p>
          <a:p>
            <a:pPr marL="285750" indent="-285750">
              <a:lnSpc>
                <a:spcPct val="150000"/>
              </a:lnSpc>
              <a:buFont typeface="Arial" panose="020B0604020202020204" pitchFamily="34" charset="0"/>
              <a:buChar char="•"/>
            </a:pPr>
            <a:endParaRPr lang="de-DE" sz="1200" dirty="0"/>
          </a:p>
          <a:p>
            <a:pPr marL="0" indent="0">
              <a:lnSpc>
                <a:spcPct val="150000"/>
              </a:lnSpc>
              <a:buFont typeface="Arial" panose="020B0604020202020204" pitchFamily="34" charset="0"/>
              <a:buNone/>
            </a:pPr>
            <a:r>
              <a:rPr lang="de-DE" sz="1200" b="1" baseline="0" dirty="0"/>
              <a:t>Jahrgangsstufenpflegschaft (§ 73 Schulgesetz NRW):</a:t>
            </a:r>
          </a:p>
          <a:p>
            <a:pPr marL="0" indent="0">
              <a:lnSpc>
                <a:spcPct val="150000"/>
              </a:lnSpc>
              <a:buFont typeface="Arial" panose="020B0604020202020204" pitchFamily="34" charset="0"/>
              <a:buNone/>
            </a:pPr>
            <a:r>
              <a:rPr lang="de-DE" sz="1200" b="0" i="0" kern="1200" dirty="0">
                <a:solidFill>
                  <a:schemeClr val="tx1"/>
                </a:solidFill>
                <a:effectLst/>
                <a:latin typeface="+mn-lt"/>
                <a:ea typeface="+mn-ea"/>
                <a:cs typeface="+mn-cs"/>
              </a:rPr>
              <a:t>„Soweit kein Klassenverband besteht, bilden die Eltern der Schülerinnen und Schüler jeder Jahrgangsstufe die Jahrgangsstufenpflegschaft. Die Jahrgangsstufenpflegschaft wählt für jeweils angefangene 20 Schülerinnen und Schüler eine Vertreterin oder einen Vertreter für die Schulpflegschaft. Für jede Vertreterin oder jeden Vertreter wird eine Stellvertreterin oder ein Stellvertreter gewählt. Die Jahrgangsstufenpflegschaft wählt zu Beginn des Schuljahres eine Vorsitzende oder einen Vorsitzenden und eine Stellvertreterin oder einen Stellvertreter.“</a:t>
            </a:r>
          </a:p>
          <a:p>
            <a:pPr marL="0" indent="0">
              <a:lnSpc>
                <a:spcPct val="150000"/>
              </a:lnSpc>
              <a:buFont typeface="Arial" panose="020B0604020202020204" pitchFamily="34" charset="0"/>
              <a:buNone/>
            </a:pPr>
            <a:endParaRPr lang="de-DE" sz="1200" b="0" i="0" kern="1200" dirty="0">
              <a:solidFill>
                <a:schemeClr val="tx1"/>
              </a:solidFill>
              <a:effectLst/>
              <a:latin typeface="+mn-lt"/>
              <a:ea typeface="+mn-ea"/>
              <a:cs typeface="+mn-cs"/>
            </a:endParaRPr>
          </a:p>
          <a:p>
            <a:pPr marL="285750" indent="-285750">
              <a:lnSpc>
                <a:spcPct val="150000"/>
              </a:lnSpc>
              <a:buFont typeface="Arial" panose="020B0604020202020204" pitchFamily="34" charset="0"/>
              <a:buChar char="•"/>
            </a:pPr>
            <a:r>
              <a:rPr lang="de-DE" sz="1200" dirty="0"/>
              <a:t>Geheime Wahlen (Klassenpflegschaft: in der Regel in den ersten drei Wochen nach Unterrichtsbeginn)</a:t>
            </a:r>
          </a:p>
          <a:p>
            <a:pPr marL="285750" indent="-285750">
              <a:lnSpc>
                <a:spcPct val="150000"/>
              </a:lnSpc>
              <a:buFont typeface="Arial" panose="020B0604020202020204" pitchFamily="34" charset="0"/>
              <a:buChar char="•"/>
            </a:pPr>
            <a:r>
              <a:rPr lang="de-DE" sz="1200" dirty="0"/>
              <a:t>Wahl für ein Schuljahr</a:t>
            </a:r>
          </a:p>
          <a:p>
            <a:pPr marL="285750" indent="-285750">
              <a:lnSpc>
                <a:spcPct val="150000"/>
              </a:lnSpc>
              <a:buFont typeface="Arial" panose="020B0604020202020204" pitchFamily="34" charset="0"/>
              <a:buChar char="•"/>
            </a:pPr>
            <a:r>
              <a:rPr lang="de-DE" sz="1200" dirty="0"/>
              <a:t>Gewählt ist, wer die meisten Stimmen erhalten hat.</a:t>
            </a:r>
          </a:p>
          <a:p>
            <a:pPr marL="0" indent="0">
              <a:lnSpc>
                <a:spcPct val="150000"/>
              </a:lnSpc>
              <a:buFont typeface="Arial" panose="020B0604020202020204" pitchFamily="34" charset="0"/>
              <a:buNone/>
            </a:pPr>
            <a:endParaRPr lang="de-DE" sz="1200" dirty="0"/>
          </a:p>
          <a:p>
            <a:pPr marL="0" indent="0">
              <a:lnSpc>
                <a:spcPct val="150000"/>
              </a:lnSpc>
              <a:buFont typeface="Arial" panose="020B0604020202020204" pitchFamily="34" charset="0"/>
              <a:buNone/>
            </a:pPr>
            <a:endParaRPr lang="de-DE"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D29F3E6-7A76-4CAB-9C95-AABCC6695628}" type="slidenum">
              <a:rPr lang="de-DE" smtClean="0"/>
              <a:t>18</a:t>
            </a:fld>
            <a:endParaRPr lang="de-DE"/>
          </a:p>
        </p:txBody>
      </p:sp>
    </p:spTree>
    <p:extLst>
      <p:ext uri="{BB962C8B-B14F-4D97-AF65-F5344CB8AC3E}">
        <p14:creationId xmlns:p14="http://schemas.microsoft.com/office/powerpoint/2010/main" val="4236905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19</a:t>
            </a:fld>
            <a:endParaRPr lang="de-DE"/>
          </a:p>
        </p:txBody>
      </p:sp>
    </p:spTree>
    <p:extLst>
      <p:ext uri="{BB962C8B-B14F-4D97-AF65-F5344CB8AC3E}">
        <p14:creationId xmlns:p14="http://schemas.microsoft.com/office/powerpoint/2010/main" val="3293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20</a:t>
            </a:fld>
            <a:endParaRPr lang="de-DE"/>
          </a:p>
        </p:txBody>
      </p:sp>
    </p:spTree>
    <p:extLst>
      <p:ext uri="{BB962C8B-B14F-4D97-AF65-F5344CB8AC3E}">
        <p14:creationId xmlns:p14="http://schemas.microsoft.com/office/powerpoint/2010/main" val="85758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i="0" baseline="0" dirty="0">
                <a:latin typeface="+mj-lt"/>
              </a:rPr>
              <a:t>Themen können von allen Eltern angemeldet werden.</a:t>
            </a: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21</a:t>
            </a:fld>
            <a:endParaRPr lang="de-DE"/>
          </a:p>
        </p:txBody>
      </p:sp>
    </p:spTree>
    <p:extLst>
      <p:ext uri="{BB962C8B-B14F-4D97-AF65-F5344CB8AC3E}">
        <p14:creationId xmlns:p14="http://schemas.microsoft.com/office/powerpoint/2010/main" val="160644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Schulpflegschaft (§ 72 SchulG)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die Vertretung aller Eltern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Sitzungen mindestens 1x im Jahr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bietet ein Forum für Diskussionen und Austausch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berät über wichtige Angelegenheiten der Schule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kann eigene Anträge an die Schulkonferenz richten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kann Informationen der Schulleitung an alle Eltern weitergeben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Aufgaben der/des Schulpflegschaftsvorsitzenden</a:t>
            </a:r>
            <a:r>
              <a:rPr lang="de-DE"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lädt zu den Schulpflegschaftssitzungen unter Beifügung der Tagesordnung ein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leitet die Schulpflegschaftssitzungen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Mitglieder der Schulpflegschaft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die Vorsitzenden der </a:t>
            </a:r>
            <a:r>
              <a:rPr lang="de-DE" dirty="0" err="1"/>
              <a:t>Klassenpflegschaften</a:t>
            </a:r>
            <a:r>
              <a:rPr lang="de-DE"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die Vertreterinnen und Vertreter der </a:t>
            </a:r>
            <a:r>
              <a:rPr lang="de-DE" dirty="0" err="1"/>
              <a:t>Jahrgangsstufenpflegschaften</a:t>
            </a:r>
            <a:r>
              <a:rPr lang="de-DE"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Mit beratender Stimme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die Schulleiterin oder der Schulleiter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die Stellvertreterinnen und -vertreter der Klassenpflegschaftsvorsitzenden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die Stellvertreterinnen und -vertreter der Vertreterinnen und Vertreter der </a:t>
            </a:r>
            <a:r>
              <a:rPr lang="de-DE" dirty="0" err="1"/>
              <a:t>Jahrgangsstufenpflegschaften</a:t>
            </a:r>
            <a:r>
              <a:rPr lang="de-DE"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 zwei vom Schülerrat gewählte Schülerinnen und Schüler ab Klasse 7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a:t>Vertretung nach außen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Wer als Vorsitzende oder Vorsitzender eines Elterngremiums nach außen auftritt, kann nicht für die ganze Schule sprechen. Die Schule wird nach außen – gegenüber dem Schulträger und der Schulaufsicht – durch die Schulleiterin oder den Schulleiter vertreten. Sie oder er ist dabei an die Beschlüsse der Schulkonferenz gebunden.</a:t>
            </a:r>
            <a:endParaRPr lang="de-DE" sz="12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D29F3E6-7A76-4CAB-9C95-AABCC6695628}" type="slidenum">
              <a:rPr lang="de-DE" smtClean="0"/>
              <a:t>22</a:t>
            </a:fld>
            <a:endParaRPr lang="de-DE"/>
          </a:p>
        </p:txBody>
      </p:sp>
    </p:spTree>
    <p:extLst>
      <p:ext uri="{BB962C8B-B14F-4D97-AF65-F5344CB8AC3E}">
        <p14:creationId xmlns:p14="http://schemas.microsoft.com/office/powerpoint/2010/main" val="46090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a:solidFill>
                  <a:schemeClr val="tx1"/>
                </a:solidFill>
                <a:effectLst/>
                <a:latin typeface="+mn-lt"/>
                <a:ea typeface="+mn-ea"/>
                <a:cs typeface="+mn-cs"/>
              </a:rPr>
              <a:t>Wer wählt?</a:t>
            </a:r>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Schulpflegschaft</a:t>
            </a:r>
          </a:p>
          <a:p>
            <a:r>
              <a:rPr lang="de-DE" sz="1200" b="1" i="0" kern="1200" dirty="0">
                <a:solidFill>
                  <a:schemeClr val="tx1"/>
                </a:solidFill>
                <a:effectLst/>
                <a:latin typeface="+mn-lt"/>
                <a:ea typeface="+mn-ea"/>
                <a:cs typeface="+mn-cs"/>
              </a:rPr>
              <a:t>Was wird gewählt?</a:t>
            </a:r>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Vorsitz oder Stellvertretung für Ihr Organ (</a:t>
            </a:r>
            <a:r>
              <a:rPr lang="de-DE" sz="1200" b="1" i="0" u="none" strike="noStrike" kern="1200" dirty="0">
                <a:solidFill>
                  <a:schemeClr val="tx1"/>
                </a:solidFill>
                <a:effectLst/>
                <a:latin typeface="+mn-lt"/>
                <a:ea typeface="+mn-ea"/>
                <a:cs typeface="+mn-cs"/>
                <a:hlinkClick r:id="rId3"/>
              </a:rPr>
              <a:t>§ 72 Abs. 1 SchulG</a:t>
            </a:r>
            <a:r>
              <a:rPr lang="de-DE" sz="1200" b="0" i="0" kern="1200" dirty="0">
                <a:solidFill>
                  <a:schemeClr val="tx1"/>
                </a:solidFill>
                <a:effectLst/>
                <a:latin typeface="+mn-lt"/>
                <a:ea typeface="+mn-ea"/>
                <a:cs typeface="+mn-cs"/>
              </a:rPr>
              <a:t>)</a:t>
            </a:r>
          </a:p>
          <a:p>
            <a:r>
              <a:rPr lang="de-DE" sz="1200" b="0" i="0" kern="1200" dirty="0">
                <a:solidFill>
                  <a:schemeClr val="tx1"/>
                </a:solidFill>
                <a:effectLst/>
                <a:latin typeface="+mn-lt"/>
                <a:ea typeface="+mn-ea"/>
                <a:cs typeface="+mn-cs"/>
              </a:rPr>
              <a:t>Vertretung der Eltern für die Schulkonferenz (</a:t>
            </a:r>
            <a:r>
              <a:rPr lang="de-DE" sz="1200" b="1" i="0" u="none" strike="noStrike" kern="1200" dirty="0">
                <a:solidFill>
                  <a:schemeClr val="tx1"/>
                </a:solidFill>
                <a:effectLst/>
                <a:latin typeface="+mn-lt"/>
                <a:ea typeface="+mn-ea"/>
                <a:cs typeface="+mn-cs"/>
                <a:hlinkClick r:id="rId3"/>
              </a:rPr>
              <a:t>§ 72 Abs. 2 SchulG</a:t>
            </a:r>
            <a:r>
              <a:rPr lang="de-DE" sz="1200" b="0" i="0" kern="1200" dirty="0">
                <a:solidFill>
                  <a:schemeClr val="tx1"/>
                </a:solidFill>
                <a:effectLst/>
                <a:latin typeface="+mn-lt"/>
                <a:ea typeface="+mn-ea"/>
                <a:cs typeface="+mn-cs"/>
              </a:rPr>
              <a:t>)</a:t>
            </a:r>
          </a:p>
          <a:p>
            <a:r>
              <a:rPr lang="de-DE" sz="1200" b="0" i="0" kern="1200" dirty="0">
                <a:solidFill>
                  <a:schemeClr val="tx1"/>
                </a:solidFill>
                <a:effectLst/>
                <a:latin typeface="+mn-lt"/>
                <a:ea typeface="+mn-ea"/>
                <a:cs typeface="+mn-cs"/>
              </a:rPr>
              <a:t>Vertretung der Eltern für die Fachkonferenzen (</a:t>
            </a:r>
            <a:r>
              <a:rPr lang="de-DE" sz="1200" b="1" i="0" u="none" strike="noStrike" kern="1200" dirty="0">
                <a:solidFill>
                  <a:schemeClr val="tx1"/>
                </a:solidFill>
                <a:effectLst/>
                <a:latin typeface="+mn-lt"/>
                <a:ea typeface="+mn-ea"/>
                <a:cs typeface="+mn-cs"/>
                <a:hlinkClick r:id="rId3"/>
              </a:rPr>
              <a:t>§ 72 Abs. 2 SchulG</a:t>
            </a:r>
            <a:r>
              <a:rPr lang="de-DE" sz="1200" b="0" i="0" kern="1200" dirty="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23</a:t>
            </a:fld>
            <a:endParaRPr lang="de-DE"/>
          </a:p>
        </p:txBody>
      </p:sp>
    </p:spTree>
    <p:extLst>
      <p:ext uri="{BB962C8B-B14F-4D97-AF65-F5344CB8AC3E}">
        <p14:creationId xmlns:p14="http://schemas.microsoft.com/office/powerpoint/2010/main" val="661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4</a:t>
            </a:fld>
            <a:endParaRPr lang="de-DE"/>
          </a:p>
        </p:txBody>
      </p:sp>
    </p:spTree>
    <p:extLst>
      <p:ext uri="{BB962C8B-B14F-4D97-AF65-F5344CB8AC3E}">
        <p14:creationId xmlns:p14="http://schemas.microsoft.com/office/powerpoint/2010/main" val="407456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Bei der Wahl der Vertretung der Eltern für die Schulkonferenz und die Fachkonferenzen sind alle Eltern wählbar (d.h. auch Eltern die keine Mitglieder in der Schul-, Jahrgangs-, oder Klassenpflegschaft sind).</a:t>
            </a: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24</a:t>
            </a:fld>
            <a:endParaRPr lang="de-DE"/>
          </a:p>
        </p:txBody>
      </p:sp>
    </p:spTree>
    <p:extLst>
      <p:ext uri="{BB962C8B-B14F-4D97-AF65-F5344CB8AC3E}">
        <p14:creationId xmlns:p14="http://schemas.microsoft.com/office/powerpoint/2010/main" val="349897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25</a:t>
            </a:fld>
            <a:endParaRPr lang="de-DE"/>
          </a:p>
        </p:txBody>
      </p:sp>
    </p:spTree>
    <p:extLst>
      <p:ext uri="{BB962C8B-B14F-4D97-AF65-F5344CB8AC3E}">
        <p14:creationId xmlns:p14="http://schemas.microsoft.com/office/powerpoint/2010/main" val="139987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26</a:t>
            </a:fld>
            <a:endParaRPr lang="de-DE"/>
          </a:p>
        </p:txBody>
      </p:sp>
    </p:spTree>
    <p:extLst>
      <p:ext uri="{BB962C8B-B14F-4D97-AF65-F5344CB8AC3E}">
        <p14:creationId xmlns:p14="http://schemas.microsoft.com/office/powerpoint/2010/main" val="202806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27</a:t>
            </a:fld>
            <a:endParaRPr lang="de-DE"/>
          </a:p>
        </p:txBody>
      </p:sp>
    </p:spTree>
    <p:extLst>
      <p:ext uri="{BB962C8B-B14F-4D97-AF65-F5344CB8AC3E}">
        <p14:creationId xmlns:p14="http://schemas.microsoft.com/office/powerpoint/2010/main" val="4162986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D29F3E6-7A76-4CAB-9C95-AABCC6695628}" type="slidenum">
              <a:rPr lang="de-DE" smtClean="0"/>
              <a:t>28</a:t>
            </a:fld>
            <a:endParaRPr lang="de-DE"/>
          </a:p>
        </p:txBody>
      </p:sp>
    </p:spTree>
    <p:extLst>
      <p:ext uri="{BB962C8B-B14F-4D97-AF65-F5344CB8AC3E}">
        <p14:creationId xmlns:p14="http://schemas.microsoft.com/office/powerpoint/2010/main" val="198688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29</a:t>
            </a:fld>
            <a:endParaRPr lang="de-DE"/>
          </a:p>
        </p:txBody>
      </p:sp>
    </p:spTree>
    <p:extLst>
      <p:ext uri="{BB962C8B-B14F-4D97-AF65-F5344CB8AC3E}">
        <p14:creationId xmlns:p14="http://schemas.microsoft.com/office/powerpoint/2010/main" val="241808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DE" b="1" dirty="0"/>
              <a:t>Schulkonferenz (§ 65 u. § 66 SchulG) </a:t>
            </a:r>
          </a:p>
          <a:p>
            <a:pPr marL="0" indent="0">
              <a:lnSpc>
                <a:spcPct val="150000"/>
              </a:lnSpc>
              <a:buFont typeface="Arial" panose="020B0604020202020204" pitchFamily="34" charset="0"/>
              <a:buNone/>
            </a:pPr>
            <a:r>
              <a:rPr lang="de-DE" dirty="0"/>
              <a:t>• das höchste Gremium der Schule </a:t>
            </a:r>
          </a:p>
          <a:p>
            <a:pPr marL="0" indent="0">
              <a:lnSpc>
                <a:spcPct val="150000"/>
              </a:lnSpc>
              <a:buFont typeface="Arial" panose="020B0604020202020204" pitchFamily="34" charset="0"/>
              <a:buNone/>
            </a:pPr>
            <a:r>
              <a:rPr lang="de-DE" dirty="0"/>
              <a:t>• befasst sich mit grundsätzlichen Angelegenheiten der Schule </a:t>
            </a:r>
          </a:p>
          <a:p>
            <a:pPr marL="0" indent="0">
              <a:lnSpc>
                <a:spcPct val="150000"/>
              </a:lnSpc>
              <a:buFont typeface="Arial" panose="020B0604020202020204" pitchFamily="34" charset="0"/>
              <a:buNone/>
            </a:pPr>
            <a:r>
              <a:rPr lang="de-DE" dirty="0"/>
              <a:t>• vermittelt bei Konflikten innerhalb der Schule </a:t>
            </a:r>
          </a:p>
          <a:p>
            <a:pPr marL="0" indent="0">
              <a:lnSpc>
                <a:spcPct val="150000"/>
              </a:lnSpc>
              <a:buFont typeface="Arial" panose="020B0604020202020204" pitchFamily="34" charset="0"/>
              <a:buNone/>
            </a:pPr>
            <a:r>
              <a:rPr lang="de-DE" dirty="0"/>
              <a:t>• richtet Vorschläge und Anregungen an den Schulträger und an die Schulaufsichtsbehörde </a:t>
            </a:r>
          </a:p>
          <a:p>
            <a:pPr marL="0" indent="0">
              <a:lnSpc>
                <a:spcPct val="150000"/>
              </a:lnSpc>
              <a:buFont typeface="Arial" panose="020B0604020202020204" pitchFamily="34" charset="0"/>
              <a:buNone/>
            </a:pPr>
            <a:r>
              <a:rPr lang="de-DE" dirty="0"/>
              <a:t>• stimmt Vorschlägen der Schulleitung und des Schulträgers zu oder lehnt diese ab </a:t>
            </a:r>
          </a:p>
          <a:p>
            <a:pPr marL="0" indent="0">
              <a:lnSpc>
                <a:spcPct val="150000"/>
              </a:lnSpc>
              <a:buFont typeface="Arial" panose="020B0604020202020204" pitchFamily="34" charset="0"/>
              <a:buNone/>
            </a:pPr>
            <a:r>
              <a:rPr lang="de-DE" dirty="0"/>
              <a:t>• verabschiedet Grundsätze und Stellungnahmen </a:t>
            </a:r>
          </a:p>
          <a:p>
            <a:pPr marL="0" indent="0">
              <a:lnSpc>
                <a:spcPct val="150000"/>
              </a:lnSpc>
              <a:buFont typeface="Arial" panose="020B0604020202020204" pitchFamily="34" charset="0"/>
              <a:buNone/>
            </a:pPr>
            <a:r>
              <a:rPr lang="de-DE" dirty="0"/>
              <a:t>• vertreten sind die Schulleiterin oder der Schulleiter sowie die gewählte Vertretung der Lehrerinnen und Lehrer, Eltern, Schülerinnen und Schüler</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b="1" dirty="0"/>
              <a:t>Vorsitz</a:t>
            </a:r>
            <a:r>
              <a:rPr lang="de-DE" dirty="0"/>
              <a:t> </a:t>
            </a:r>
          </a:p>
          <a:p>
            <a:pPr marL="0" indent="0">
              <a:lnSpc>
                <a:spcPct val="150000"/>
              </a:lnSpc>
              <a:buFont typeface="Arial" panose="020B0604020202020204" pitchFamily="34" charset="0"/>
              <a:buNone/>
            </a:pPr>
            <a:r>
              <a:rPr lang="de-DE" dirty="0"/>
              <a:t>• die Schulleiterin oder der Schulleiter (ohne Stimmrecht) </a:t>
            </a:r>
          </a:p>
          <a:p>
            <a:pPr marL="0" indent="0">
              <a:lnSpc>
                <a:spcPct val="150000"/>
              </a:lnSpc>
              <a:buFont typeface="Arial" panose="020B0604020202020204" pitchFamily="34" charset="0"/>
              <a:buNone/>
            </a:pPr>
            <a:r>
              <a:rPr lang="de-DE" dirty="0"/>
              <a:t>• bei Stimmengleichheit: Stimme der Schulleiterin oder des Schulleiters ausschlaggebend</a:t>
            </a:r>
            <a:endParaRPr lang="de-DE" sz="12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D29F3E6-7A76-4CAB-9C95-AABCC6695628}" type="slidenum">
              <a:rPr lang="de-DE" smtClean="0"/>
              <a:t>30</a:t>
            </a:fld>
            <a:endParaRPr lang="de-DE"/>
          </a:p>
        </p:txBody>
      </p:sp>
    </p:spTree>
    <p:extLst>
      <p:ext uri="{BB962C8B-B14F-4D97-AF65-F5344CB8AC3E}">
        <p14:creationId xmlns:p14="http://schemas.microsoft.com/office/powerpoint/2010/main" val="574179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Bei der Wahl der Vertretung der Eltern für die Schulkonferenz und die Fachkonferenzen sind alle Eltern wählbar (d.h. auch Eltern die keine Mitglieder in der Schul-, Jahrgangs-, oder Klassenpflegschaft sind).</a:t>
            </a: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31</a:t>
            </a:fld>
            <a:endParaRPr lang="de-DE"/>
          </a:p>
        </p:txBody>
      </p:sp>
    </p:spTree>
    <p:extLst>
      <p:ext uri="{BB962C8B-B14F-4D97-AF65-F5344CB8AC3E}">
        <p14:creationId xmlns:p14="http://schemas.microsoft.com/office/powerpoint/2010/main" val="727180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a:solidFill>
                  <a:schemeClr val="tx1"/>
                </a:solidFill>
                <a:effectLst/>
                <a:latin typeface="+mn-lt"/>
                <a:ea typeface="+mn-ea"/>
                <a:cs typeface="+mn-cs"/>
              </a:rPr>
              <a:t>Ein Stimmrecht hat die Schulleitung nur bei Stimmengleichheit.</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a:solidFill>
                  <a:schemeClr val="tx1"/>
                </a:solidFill>
                <a:effectLst/>
                <a:latin typeface="+mn-lt"/>
                <a:ea typeface="+mn-ea"/>
                <a:cs typeface="+mn-cs"/>
              </a:rPr>
              <a:t>Die Schulkonferenz kann mit einer Zwei-Drittel-Mehrheit eine höhere Mitgliederzahl beschließen, als es das Schulgesetz vorsieht. Das Verhältnis der Zahlen der Lehrer-, Eltern- und Schülervertreter muss jedoch gewahrt bleiben.</a:t>
            </a:r>
            <a:endParaRPr lang="de-DE" altLang="de-DE" i="0" baseline="0" dirty="0">
              <a:latin typeface="+mj-lt"/>
            </a:endParaRP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32</a:t>
            </a:fld>
            <a:endParaRPr lang="de-DE"/>
          </a:p>
        </p:txBody>
      </p:sp>
    </p:spTree>
    <p:extLst>
      <p:ext uri="{BB962C8B-B14F-4D97-AF65-F5344CB8AC3E}">
        <p14:creationId xmlns:p14="http://schemas.microsoft.com/office/powerpoint/2010/main" val="2107452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33</a:t>
            </a:fld>
            <a:endParaRPr lang="de-DE"/>
          </a:p>
        </p:txBody>
      </p:sp>
    </p:spTree>
    <p:extLst>
      <p:ext uri="{BB962C8B-B14F-4D97-AF65-F5344CB8AC3E}">
        <p14:creationId xmlns:p14="http://schemas.microsoft.com/office/powerpoint/2010/main" val="417885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5</a:t>
            </a:fld>
            <a:endParaRPr lang="de-DE"/>
          </a:p>
        </p:txBody>
      </p:sp>
    </p:spTree>
    <p:extLst>
      <p:ext uri="{BB962C8B-B14F-4D97-AF65-F5344CB8AC3E}">
        <p14:creationId xmlns:p14="http://schemas.microsoft.com/office/powerpoint/2010/main" val="214398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34</a:t>
            </a:fld>
            <a:endParaRPr lang="de-DE"/>
          </a:p>
        </p:txBody>
      </p:sp>
    </p:spTree>
    <p:extLst>
      <p:ext uri="{BB962C8B-B14F-4D97-AF65-F5344CB8AC3E}">
        <p14:creationId xmlns:p14="http://schemas.microsoft.com/office/powerpoint/2010/main" val="3694571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a:solidFill>
                  <a:schemeClr val="tx1"/>
                </a:solidFill>
                <a:effectLst/>
                <a:latin typeface="+mn-lt"/>
                <a:ea typeface="+mn-ea"/>
                <a:cs typeface="+mn-cs"/>
              </a:rPr>
              <a:t>§ 61 (SchulG NRW)</a:t>
            </a:r>
            <a:br>
              <a:rPr lang="de-DE" sz="1200" b="1" i="0" kern="1200" dirty="0">
                <a:solidFill>
                  <a:schemeClr val="tx1"/>
                </a:solidFill>
                <a:effectLst/>
                <a:latin typeface="+mn-lt"/>
                <a:ea typeface="+mn-ea"/>
                <a:cs typeface="+mn-cs"/>
              </a:rPr>
            </a:br>
            <a:r>
              <a:rPr lang="de-DE" sz="1200" b="1" i="0" kern="1200" dirty="0">
                <a:solidFill>
                  <a:schemeClr val="tx1"/>
                </a:solidFill>
                <a:effectLst/>
                <a:latin typeface="+mn-lt"/>
                <a:ea typeface="+mn-ea"/>
                <a:cs typeface="+mn-cs"/>
              </a:rPr>
              <a:t>Bestellung der Schulleiterin oder des Schulleiters</a:t>
            </a:r>
          </a:p>
          <a:p>
            <a:r>
              <a:rPr lang="de-DE" sz="1200" b="0" i="0" kern="1200" dirty="0">
                <a:solidFill>
                  <a:schemeClr val="tx1"/>
                </a:solidFill>
                <a:effectLst/>
                <a:latin typeface="+mn-lt"/>
                <a:ea typeface="+mn-ea"/>
                <a:cs typeface="+mn-cs"/>
              </a:rPr>
              <a:t>(1) Die obere Schulaufsichtsbehörde schreibt die Stelle der Schulleiterin oder des Schulleiters mit Zustimmung der Schulkonferenz und des Schulträgers aus und prüft die eingegangenen Bewerbungen. Sie nennt der Schulkonferenz und dem Schulträger die Bewerberinnen und Bewerber, die das Anforderungsprofil der Ausschreibung erfüllen. Die Schulkonferenz und der Schulträger können diese Bewerberinnen und Bewerber zu einem Vorstellungsgespräch einladen.</a:t>
            </a:r>
          </a:p>
          <a:p>
            <a:r>
              <a:rPr lang="de-DE" sz="1200" b="0" i="0" kern="1200" dirty="0">
                <a:solidFill>
                  <a:schemeClr val="tx1"/>
                </a:solidFill>
                <a:effectLst/>
                <a:latin typeface="+mn-lt"/>
                <a:ea typeface="+mn-ea"/>
                <a:cs typeface="+mn-cs"/>
              </a:rPr>
              <a:t>(2) Sowohl die Schulkonferenz als auch der Schulträger können gegenüber der oberen Schulaufsichtsbehörde innerhalb von acht Wochen einen Vorschlag abgeben; er soll begründet werden. Die obere Schulaufsichtsbehörde kann die Frist in begründeten Fällen verlängern. In der Schulkonferenz kann nicht mitwirken, wer sich um die zu besetzende Stelle beworben hat.</a:t>
            </a:r>
          </a:p>
          <a:p>
            <a:r>
              <a:rPr lang="de-DE" sz="1200" b="0" i="0" kern="1200" dirty="0">
                <a:solidFill>
                  <a:schemeClr val="tx1"/>
                </a:solidFill>
                <a:effectLst/>
                <a:latin typeface="+mn-lt"/>
                <a:ea typeface="+mn-ea"/>
                <a:cs typeface="+mn-cs"/>
              </a:rPr>
              <a:t>(3) Die obere Schulaufsichtsbehörde trifft die Auswahlentscheidung. Sie würdigt dabei die Vorschläge von Schulkonferenz und Schulträger. Sie teilt ihre Entscheidung unter Angabe der Gründe der Schulkonferenz und dem Schulträger mit. </a:t>
            </a: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35</a:t>
            </a:fld>
            <a:endParaRPr lang="de-DE"/>
          </a:p>
        </p:txBody>
      </p:sp>
    </p:spTree>
    <p:extLst>
      <p:ext uri="{BB962C8B-B14F-4D97-AF65-F5344CB8AC3E}">
        <p14:creationId xmlns:p14="http://schemas.microsoft.com/office/powerpoint/2010/main" val="395667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DE" b="1" dirty="0"/>
              <a:t>Klassenkonferenz/Jahrgangsstufenkonferenz (§ 71 SchulG) </a:t>
            </a:r>
          </a:p>
          <a:p>
            <a:pPr marL="0" indent="0">
              <a:lnSpc>
                <a:spcPct val="150000"/>
              </a:lnSpc>
              <a:buFont typeface="Arial" panose="020B0604020202020204" pitchFamily="34" charset="0"/>
              <a:buNone/>
            </a:pPr>
            <a:r>
              <a:rPr lang="de-DE" dirty="0"/>
              <a:t>• entscheidet über Bildungs- und Erziehungsarbeit in der Klasse oder Jahrgangsstufe </a:t>
            </a:r>
          </a:p>
          <a:p>
            <a:pPr marL="0" indent="0">
              <a:lnSpc>
                <a:spcPct val="150000"/>
              </a:lnSpc>
              <a:buFont typeface="Arial" panose="020B0604020202020204" pitchFamily="34" charset="0"/>
              <a:buNone/>
            </a:pPr>
            <a:r>
              <a:rPr lang="de-DE" dirty="0"/>
              <a:t>• berät über den Leistungsstand der Schülerinnen und Schüler </a:t>
            </a:r>
          </a:p>
          <a:p>
            <a:pPr marL="0" indent="0">
              <a:lnSpc>
                <a:spcPct val="150000"/>
              </a:lnSpc>
              <a:buFont typeface="Arial" panose="020B0604020202020204" pitchFamily="34" charset="0"/>
              <a:buNone/>
            </a:pPr>
            <a:r>
              <a:rPr lang="de-DE" dirty="0"/>
              <a:t>• entscheidet über Zeugnisse, Versetzungen und Abschlüsse sowie die Beurteilung des Arbeits- und Sozialverhaltens Mitglieder </a:t>
            </a:r>
          </a:p>
          <a:p>
            <a:pPr marL="0" indent="0">
              <a:lnSpc>
                <a:spcPct val="150000"/>
              </a:lnSpc>
              <a:buFont typeface="Arial" panose="020B0604020202020204" pitchFamily="34" charset="0"/>
              <a:buNone/>
            </a:pPr>
            <a:r>
              <a:rPr lang="de-DE" dirty="0"/>
              <a:t>• Lehrerinnen und Lehrer, die in der Klasse oder Jahrgangsstufe unterrichten sowie weiteres pädagogisches Personal </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b="1" dirty="0"/>
              <a:t>Mit beratender Stimme* </a:t>
            </a:r>
          </a:p>
          <a:p>
            <a:pPr marL="0" indent="0">
              <a:lnSpc>
                <a:spcPct val="150000"/>
              </a:lnSpc>
              <a:buFont typeface="Arial" panose="020B0604020202020204" pitchFamily="34" charset="0"/>
              <a:buNone/>
            </a:pPr>
            <a:r>
              <a:rPr lang="de-DE" dirty="0"/>
              <a:t>• die Klassenpflegschaftsvorsitzende oder der Klassenpflegschaftsvorsitzender bzw. die Jahrgangsstufenpflegschaftsvorsitzende oder der Jahrgangsstufenpflegschaftsvorsitzender </a:t>
            </a:r>
          </a:p>
          <a:p>
            <a:pPr marL="0" indent="0">
              <a:lnSpc>
                <a:spcPct val="150000"/>
              </a:lnSpc>
              <a:buFont typeface="Arial" panose="020B0604020202020204" pitchFamily="34" charset="0"/>
              <a:buNone/>
            </a:pPr>
            <a:r>
              <a:rPr lang="de-DE" dirty="0"/>
              <a:t>• die Klassensprecherin oder der Klassensprecher bzw. die Jahrgangsstufensprecherin oder der Jahrgangsstufensprecher </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dirty="0"/>
              <a:t>* Dies gilt nicht, soweit es um die Leistungsbewertung einzelner Schülerinnen und Schüler geht.</a:t>
            </a:r>
            <a:endParaRPr lang="de-DE" sz="12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D29F3E6-7A76-4CAB-9C95-AABCC6695628}" type="slidenum">
              <a:rPr lang="de-DE" smtClean="0"/>
              <a:t>36</a:t>
            </a:fld>
            <a:endParaRPr lang="de-DE"/>
          </a:p>
        </p:txBody>
      </p:sp>
    </p:spTree>
    <p:extLst>
      <p:ext uri="{BB962C8B-B14F-4D97-AF65-F5344CB8AC3E}">
        <p14:creationId xmlns:p14="http://schemas.microsoft.com/office/powerpoint/2010/main" val="1744980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37</a:t>
            </a:fld>
            <a:endParaRPr lang="de-DE"/>
          </a:p>
        </p:txBody>
      </p:sp>
    </p:spTree>
    <p:extLst>
      <p:ext uri="{BB962C8B-B14F-4D97-AF65-F5344CB8AC3E}">
        <p14:creationId xmlns:p14="http://schemas.microsoft.com/office/powerpoint/2010/main" val="1831171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38</a:t>
            </a:fld>
            <a:endParaRPr lang="de-DE"/>
          </a:p>
        </p:txBody>
      </p:sp>
    </p:spTree>
    <p:extLst>
      <p:ext uri="{BB962C8B-B14F-4D97-AF65-F5344CB8AC3E}">
        <p14:creationId xmlns:p14="http://schemas.microsoft.com/office/powerpoint/2010/main" val="2984045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DE" b="1" dirty="0"/>
              <a:t>Fachkonferenz/Bildungsgangkonferenz (§ 70 SchulG) </a:t>
            </a:r>
          </a:p>
          <a:p>
            <a:pPr marL="0" indent="0">
              <a:lnSpc>
                <a:spcPct val="150000"/>
              </a:lnSpc>
              <a:buFont typeface="Arial" panose="020B0604020202020204" pitchFamily="34" charset="0"/>
              <a:buNone/>
            </a:pPr>
            <a:r>
              <a:rPr lang="de-DE" dirty="0"/>
              <a:t>• berät über alle das Fach oder die Fachrichtung betreffenden Angelegenheiten einschließlich der Zusammenarbeit mit anderen Fächern </a:t>
            </a:r>
          </a:p>
          <a:p>
            <a:pPr marL="0" indent="0">
              <a:lnSpc>
                <a:spcPct val="150000"/>
              </a:lnSpc>
              <a:buFont typeface="Arial" panose="020B0604020202020204" pitchFamily="34" charset="0"/>
              <a:buNone/>
            </a:pPr>
            <a:r>
              <a:rPr lang="de-DE" dirty="0"/>
              <a:t>• ist verantwortlich für die schulinterne Qualitätssicherung und -entwicklung der fachlichen Arbeit </a:t>
            </a:r>
          </a:p>
          <a:p>
            <a:pPr marL="0" indent="0">
              <a:lnSpc>
                <a:spcPct val="150000"/>
              </a:lnSpc>
              <a:buFont typeface="Arial" panose="020B0604020202020204" pitchFamily="34" charset="0"/>
              <a:buNone/>
            </a:pPr>
            <a:r>
              <a:rPr lang="de-DE" dirty="0"/>
              <a:t>• berät über Ziele, Arbeitspläne, Evaluationsmaßnahmen und -ergebnisse </a:t>
            </a:r>
          </a:p>
          <a:p>
            <a:pPr marL="0" indent="0">
              <a:lnSpc>
                <a:spcPct val="150000"/>
              </a:lnSpc>
              <a:buFont typeface="Arial" panose="020B0604020202020204" pitchFamily="34" charset="0"/>
              <a:buNone/>
            </a:pPr>
            <a:r>
              <a:rPr lang="de-DE" dirty="0"/>
              <a:t>• entscheidet über Grundsätze zur fachmethodischen und -didaktischen Arbeit sowie Leistungsbewertung </a:t>
            </a:r>
          </a:p>
          <a:p>
            <a:pPr marL="0" indent="0">
              <a:lnSpc>
                <a:spcPct val="150000"/>
              </a:lnSpc>
              <a:buFont typeface="Arial" panose="020B0604020202020204" pitchFamily="34" charset="0"/>
              <a:buNone/>
            </a:pPr>
            <a:r>
              <a:rPr lang="de-DE" dirty="0"/>
              <a:t>• entscheidet über Vorschläge an die Lehrerkonferenz zur Einführung von Lernmitteln </a:t>
            </a:r>
          </a:p>
          <a:p>
            <a:pPr marL="0" indent="0">
              <a:lnSpc>
                <a:spcPct val="150000"/>
              </a:lnSpc>
              <a:buFont typeface="Arial" panose="020B0604020202020204" pitchFamily="34" charset="0"/>
              <a:buNone/>
            </a:pPr>
            <a:r>
              <a:rPr lang="de-DE" dirty="0"/>
              <a:t>• In Berufskollegs können Fachkonferenzen statt für einzelne Fächer für Fachbereiche oder Bildungsgänge eingerichtet werden (Bildungsgangkonferenz). </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b="1" dirty="0"/>
              <a:t>Mitglieder</a:t>
            </a:r>
            <a:r>
              <a:rPr lang="de-DE" dirty="0"/>
              <a:t> </a:t>
            </a:r>
          </a:p>
          <a:p>
            <a:pPr marL="0" indent="0">
              <a:lnSpc>
                <a:spcPct val="150000"/>
              </a:lnSpc>
              <a:buFont typeface="Arial" panose="020B0604020202020204" pitchFamily="34" charset="0"/>
              <a:buNone/>
            </a:pPr>
            <a:r>
              <a:rPr lang="de-DE" dirty="0"/>
              <a:t>• Lehrerinnen und Lehrer, die die Lehrbefähigung für das entsprechende Fach besitzen oder darin unterrichten </a:t>
            </a:r>
          </a:p>
          <a:p>
            <a:pPr marL="0" indent="0">
              <a:lnSpc>
                <a:spcPct val="150000"/>
              </a:lnSpc>
              <a:buFont typeface="Arial" panose="020B0604020202020204" pitchFamily="34" charset="0"/>
              <a:buNone/>
            </a:pPr>
            <a:endParaRPr lang="de-DE" dirty="0"/>
          </a:p>
          <a:p>
            <a:pPr marL="0" indent="0">
              <a:lnSpc>
                <a:spcPct val="150000"/>
              </a:lnSpc>
              <a:buFont typeface="Arial" panose="020B0604020202020204" pitchFamily="34" charset="0"/>
              <a:buNone/>
            </a:pPr>
            <a:r>
              <a:rPr lang="de-DE" b="1" dirty="0"/>
              <a:t>Mit beratender Stimme </a:t>
            </a:r>
          </a:p>
          <a:p>
            <a:pPr marL="0" indent="0">
              <a:lnSpc>
                <a:spcPct val="150000"/>
              </a:lnSpc>
              <a:buFont typeface="Arial" panose="020B0604020202020204" pitchFamily="34" charset="0"/>
              <a:buNone/>
            </a:pPr>
            <a:r>
              <a:rPr lang="de-DE" dirty="0"/>
              <a:t>• zwei Elternvertretungen • zwei Vertretungen der Schülerinnen und Schüler</a:t>
            </a:r>
          </a:p>
          <a:p>
            <a:pPr marL="0" indent="0">
              <a:lnSpc>
                <a:spcPct val="150000"/>
              </a:lnSpc>
              <a:buFont typeface="Arial" panose="020B0604020202020204" pitchFamily="34" charset="0"/>
              <a:buNone/>
            </a:pPr>
            <a:endParaRPr lang="de-DE" sz="1200" b="1"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de-DE" dirty="0"/>
              <a:t>In Grundschulen und in Förderschulen kann durch Beschluss der Schulkonferenz auf die Einrichtung von Fachkonferenzen verzichtet werden. In diesem Fall übernimmt die Lehrerkonferenz die Aufgaben der Fachkonferenzen. Die Schulkonferenz kann eine höhere Zahl von Vertretungen der Eltern beschließen. </a:t>
            </a:r>
            <a:endParaRPr lang="de-DE" sz="12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D29F3E6-7A76-4CAB-9C95-AABCC6695628}" type="slidenum">
              <a:rPr lang="de-DE" smtClean="0"/>
              <a:t>39</a:t>
            </a:fld>
            <a:endParaRPr lang="de-DE"/>
          </a:p>
        </p:txBody>
      </p:sp>
    </p:spTree>
    <p:extLst>
      <p:ext uri="{BB962C8B-B14F-4D97-AF65-F5344CB8AC3E}">
        <p14:creationId xmlns:p14="http://schemas.microsoft.com/office/powerpoint/2010/main" val="3970578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In Grundschulen und in Förderschulen kann durch Beschluss der Schulkonferenz auf die Einrichtung von Fachkonferenzen verzichtet werden. In diesem Fall übernimmt die Lehrerkonferenz die Aufgaben der Fachkonferenzen.</a:t>
            </a:r>
            <a:endParaRPr lang="de-DE" altLang="de-DE" i="0" baseline="0" dirty="0">
              <a:latin typeface="+mj-lt"/>
            </a:endParaRP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40</a:t>
            </a:fld>
            <a:endParaRPr lang="de-DE"/>
          </a:p>
        </p:txBody>
      </p:sp>
    </p:spTree>
    <p:extLst>
      <p:ext uri="{BB962C8B-B14F-4D97-AF65-F5344CB8AC3E}">
        <p14:creationId xmlns:p14="http://schemas.microsoft.com/office/powerpoint/2010/main" val="2676005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Die Schulkonferenz kann eine höhere Zahl von Vertretungen der Eltern beschließen.</a:t>
            </a:r>
            <a:endParaRPr lang="de-DE" altLang="de-DE" i="0" baseline="0" dirty="0">
              <a:latin typeface="+mj-lt"/>
            </a:endParaRP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41</a:t>
            </a:fld>
            <a:endParaRPr lang="de-DE"/>
          </a:p>
        </p:txBody>
      </p:sp>
    </p:spTree>
    <p:extLst>
      <p:ext uri="{BB962C8B-B14F-4D97-AF65-F5344CB8AC3E}">
        <p14:creationId xmlns:p14="http://schemas.microsoft.com/office/powerpoint/2010/main" val="1486221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a:t>Für besondere Aufgabengebiete kann die Schulkonferenz sogenannte Teilkonferenzen einrichten, der Vertreterinnen und Vertreter der entsprechenden Gruppen (Lehrerinnen und Lehrer, Eltern sowie Schülerinnen und Schülern) angehören, sofern die entsprechenden Gruppen dieses verlangen (z. B. an Berufskollegs bei berufsfeldbezogenen Themen). Im Bereich der Ordnungsmaßnahmen kann z. B. eine Teilkonferenz einberufen werden, die über Ordnungsmaßnahmen entscheidet. Neben ständigen Mitgliedern (§ 53 Abs. 7) gehört auch eine gewählte Vertreterin oder ein gewählter Vertreter der Schulpflegschaft und des Schülerrates für die Dauer eines Schuljahres dieser Teilkonferenz an. Diese Vertreterin oder dieser Vertreter nimmt allerdings nicht an der Sitzung teil, wenn die betroffene Schülerin bzw. der betroffene Schüler oder deren/dessen Eltern der Teilnahme widersprechen.</a:t>
            </a:r>
          </a:p>
        </p:txBody>
      </p:sp>
      <p:sp>
        <p:nvSpPr>
          <p:cNvPr id="4" name="Foliennummernplatzhalter 3"/>
          <p:cNvSpPr>
            <a:spLocks noGrp="1"/>
          </p:cNvSpPr>
          <p:nvPr>
            <p:ph type="sldNum" sz="quarter" idx="5"/>
          </p:nvPr>
        </p:nvSpPr>
        <p:spPr/>
        <p:txBody>
          <a:bodyPr/>
          <a:lstStyle/>
          <a:p>
            <a:fld id="{2D29F3E6-7A76-4CAB-9C95-AABCC6695628}" type="slidenum">
              <a:rPr lang="de-DE" smtClean="0"/>
              <a:t>42</a:t>
            </a:fld>
            <a:endParaRPr lang="de-DE"/>
          </a:p>
        </p:txBody>
      </p:sp>
    </p:spTree>
    <p:extLst>
      <p:ext uri="{BB962C8B-B14F-4D97-AF65-F5344CB8AC3E}">
        <p14:creationId xmlns:p14="http://schemas.microsoft.com/office/powerpoint/2010/main" val="3594809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43</a:t>
            </a:fld>
            <a:endParaRPr lang="de-DE"/>
          </a:p>
        </p:txBody>
      </p:sp>
    </p:spTree>
    <p:extLst>
      <p:ext uri="{BB962C8B-B14F-4D97-AF65-F5344CB8AC3E}">
        <p14:creationId xmlns:p14="http://schemas.microsoft.com/office/powerpoint/2010/main" val="79433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6</a:t>
            </a:fld>
            <a:endParaRPr lang="de-DE"/>
          </a:p>
        </p:txBody>
      </p:sp>
    </p:spTree>
    <p:extLst>
      <p:ext uri="{BB962C8B-B14F-4D97-AF65-F5344CB8AC3E}">
        <p14:creationId xmlns:p14="http://schemas.microsoft.com/office/powerpoint/2010/main" val="4093752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altLang="de-DE" b="1" i="0" baseline="0" dirty="0">
                <a:latin typeface="+mj-lt"/>
              </a:rPr>
              <a:t>Beschlussfähig…</a:t>
            </a: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a:solidFill>
                  <a:schemeClr val="tx1"/>
                </a:solidFill>
                <a:effectLst/>
                <a:latin typeface="+mn-lt"/>
                <a:ea typeface="+mn-ea"/>
                <a:cs typeface="+mn-cs"/>
              </a:rPr>
              <a:t>Das Gremium ist ohne Rücksicht auf die Zahl der anwesenden Mitglieder beschlussfähig, wenn es wegen Beschlussunfähigkeit erneut zur Beratung desselben Gegenstandes einberufen worden ist. Hierauf ist bei der erneuten Einberufung hinzuweisen.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a:solidFill>
                <a:schemeClr val="tx1"/>
              </a:solidFill>
              <a:effectLst/>
              <a:latin typeface="+mn-lt"/>
              <a:ea typeface="+mn-ea"/>
              <a:cs typeface="+mn-cs"/>
            </a:endParaRPr>
          </a:p>
          <a:p>
            <a:r>
              <a:rPr lang="de-DE" sz="1200" b="1" i="0" kern="1200" dirty="0">
                <a:solidFill>
                  <a:schemeClr val="tx1"/>
                </a:solidFill>
                <a:effectLst/>
                <a:latin typeface="+mn-lt"/>
                <a:ea typeface="+mn-ea"/>
                <a:cs typeface="+mn-cs"/>
              </a:rPr>
              <a:t>Verstöße</a:t>
            </a:r>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Wenn Beschlüsse von Konferenzen gegen Rechts- oder Verwaltungsvorschriften verstoßen, sind diese unverzüglich von der Schulleiterin oder dem Schulleiter zu beanstanden. Die Beanstandung hat aufschiebende Wirkung und ist zu begründen. Wenn die Konferenz ihren rechtswidrigen Beschluss nicht korrigiert, muss die Schulleiterin oder der Schulleiter die Entscheidung der Schulaufsichtsbehörde einholen." (Quelle: "Das ABC der Elternmitwirkung")</a:t>
            </a:r>
          </a:p>
          <a:p>
            <a:endParaRPr lang="de-DE"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Die Beschlussfähigkeit regelt § 63 Abs. 5 SchulG. Danach ist ein Mitwirkungsgremium beschlussfähig, wenn mehr als die Hälfte der </a:t>
            </a:r>
            <a:r>
              <a:rPr lang="de-DE" sz="1200" u="sng" kern="1200" dirty="0">
                <a:solidFill>
                  <a:schemeClr val="tx1"/>
                </a:solidFill>
                <a:effectLst/>
                <a:latin typeface="+mn-lt"/>
                <a:ea typeface="+mn-ea"/>
                <a:cs typeface="+mn-cs"/>
              </a:rPr>
              <a:t>stimmberechtigten</a:t>
            </a:r>
            <a:r>
              <a:rPr lang="de-DE" sz="1200" kern="1200" dirty="0">
                <a:solidFill>
                  <a:schemeClr val="tx1"/>
                </a:solidFill>
                <a:effectLst/>
                <a:latin typeface="+mn-lt"/>
                <a:ea typeface="+mn-ea"/>
                <a:cs typeface="+mn-cs"/>
              </a:rPr>
              <a:t> Mitglieder anwesend ist. Bei den Klassen- und </a:t>
            </a:r>
            <a:r>
              <a:rPr lang="de-DE" sz="1200" kern="1200" dirty="0" err="1">
                <a:solidFill>
                  <a:schemeClr val="tx1"/>
                </a:solidFill>
                <a:effectLst/>
                <a:latin typeface="+mn-lt"/>
                <a:ea typeface="+mn-ea"/>
                <a:cs typeface="+mn-cs"/>
              </a:rPr>
              <a:t>Jahrgangsstufenpflegschaften</a:t>
            </a:r>
            <a:r>
              <a:rPr lang="de-DE" sz="1200" kern="1200" dirty="0">
                <a:solidFill>
                  <a:schemeClr val="tx1"/>
                </a:solidFill>
                <a:effectLst/>
                <a:latin typeface="+mn-lt"/>
                <a:ea typeface="+mn-ea"/>
                <a:cs typeface="+mn-cs"/>
              </a:rPr>
              <a:t> ist die Anzahl der von den anwesenden Eltern vertretenen Stimmen ausschlaggebend (Eltern haben gem. § 73 Abs.1 SchulG für jedes von ihnen vertretene Kind eine Stimme). Solange die Beschlussunfähigkeit nicht festgestellt ist, gilt das Mitwirkungsgremium als beschlussfähig. Das gilt grundsätzlich auch dann, wenn deutlich erkennbar weniger als die Hälfte der gesetzlichen Stimmen vertreten ist. Diese Regelung gilt grundsätzlich auch für die von ihr vorzunehmenden Wahlen. Der oder die Vorsitzende hat nur dann die Beschlussfähigkeit festzustellen, wenn ein Mitglied dies beantragt oder der oder die Vorsitzende dieses auf Grund der Wichtigkeit des zu beratenden Tagesordnungspunktes für notwendig erachtet. Ist die Beschlussunfähigkeit eines Gremiums förmlich festgestellt worden, muss der Vorsitzende die Sitzung vertagen und erneut einladen. Unzulässig ist, in einer ersten Einladung vorsorglich zu einer neuen Sitzung einzuberufen oder mit der Vertagung mündlich zur neuen Sitzung einzuladen und diese sofort danach zu eröffnen. Die Regeln in Absatz 5 stehen nicht zur Disposition von Gremien.</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Quelle: MSB</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sz="1200" b="0" i="0" kern="1200" baseline="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44</a:t>
            </a:fld>
            <a:endParaRPr lang="de-DE"/>
          </a:p>
        </p:txBody>
      </p:sp>
    </p:spTree>
    <p:extLst>
      <p:ext uri="{BB962C8B-B14F-4D97-AF65-F5344CB8AC3E}">
        <p14:creationId xmlns:p14="http://schemas.microsoft.com/office/powerpoint/2010/main" val="3210959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a:solidFill>
                  <a:schemeClr val="accent6">
                    <a:lumMod val="50000"/>
                  </a:schemeClr>
                </a:solidFill>
                <a:effectLst/>
                <a:latin typeface="+mn-lt"/>
                <a:ea typeface="+mn-ea"/>
                <a:cs typeface="+mn-cs"/>
              </a:rPr>
              <a:t>Netzwerke</a:t>
            </a:r>
            <a:endParaRPr lang="de-DE" sz="1200" b="0" i="0" kern="1200" dirty="0">
              <a:solidFill>
                <a:schemeClr val="accent6">
                  <a:lumMod val="50000"/>
                </a:schemeClr>
              </a:solidFill>
              <a:effectLst/>
              <a:latin typeface="+mn-lt"/>
              <a:ea typeface="+mn-ea"/>
              <a:cs typeface="+mn-cs"/>
            </a:endParaRPr>
          </a:p>
          <a:p>
            <a:r>
              <a:rPr lang="de-DE" sz="1200" b="0" i="0" kern="1200" dirty="0">
                <a:solidFill>
                  <a:schemeClr val="accent6">
                    <a:lumMod val="50000"/>
                  </a:schemeClr>
                </a:solidFill>
                <a:effectLst/>
                <a:latin typeface="+mn-lt"/>
                <a:ea typeface="+mn-ea"/>
                <a:cs typeface="+mn-cs"/>
              </a:rPr>
              <a:t>Schulpflegschaften können örtlich und regional zusammenarbeiten und ihre Interessen gegenüber dem Schulträger und der Schulaufsicht wahrnehmen. Solche Stadt- und Gemeindeschulpflegschaften arbeiten in vielen Orten des Landes erfolgreich zusammen.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solidFill>
                <a:schemeClr val="accent6">
                  <a:lumMod val="50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solidFill>
                  <a:schemeClr val="accent6">
                    <a:lumMod val="50000"/>
                  </a:schemeClr>
                </a:solidFill>
              </a:rPr>
              <a:t>Auf der Seite der Landeselternkonferenz</a:t>
            </a:r>
            <a:r>
              <a:rPr lang="de-DE" sz="1200" baseline="0" dirty="0">
                <a:solidFill>
                  <a:schemeClr val="accent6">
                    <a:lumMod val="50000"/>
                  </a:schemeClr>
                </a:solidFill>
              </a:rPr>
              <a:t> sind Stadtschulpflegschaften aufgelistet.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aseline="0" dirty="0">
              <a:solidFill>
                <a:schemeClr val="accent6">
                  <a:lumMod val="50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u="sng" baseline="0" dirty="0">
                <a:solidFill>
                  <a:schemeClr val="accent6">
                    <a:lumMod val="50000"/>
                  </a:schemeClr>
                </a:solidFill>
              </a:rPr>
              <a:t>Zuständigkeiten:</a:t>
            </a:r>
          </a:p>
          <a:p>
            <a:r>
              <a:rPr lang="de-DE" sz="1200" b="1" i="0" kern="1200" dirty="0">
                <a:solidFill>
                  <a:schemeClr val="accent6">
                    <a:lumMod val="50000"/>
                  </a:schemeClr>
                </a:solidFill>
                <a:effectLst/>
                <a:latin typeface="+mn-lt"/>
                <a:ea typeface="+mn-ea"/>
                <a:cs typeface="+mn-cs"/>
              </a:rPr>
              <a:t>Innere und äußere Schulangelegenheiten</a:t>
            </a:r>
          </a:p>
          <a:p>
            <a:r>
              <a:rPr lang="de-DE" sz="1200" b="0" i="0" kern="1200" dirty="0">
                <a:solidFill>
                  <a:schemeClr val="accent6">
                    <a:lumMod val="50000"/>
                  </a:schemeClr>
                </a:solidFill>
                <a:effectLst/>
                <a:latin typeface="+mn-lt"/>
                <a:ea typeface="+mn-ea"/>
                <a:cs typeface="+mn-cs"/>
              </a:rPr>
              <a:t>Das Land NRW trägt die Verantwortung für die „inneren Schulangelegenheiten“, die Städte und Gemeinden als Schulträger sind für die „äußeren Schulangelegenheiten“ zuständig.</a:t>
            </a:r>
          </a:p>
          <a:p>
            <a:r>
              <a:rPr lang="de-DE" sz="1200" b="0" i="0" kern="1200" dirty="0">
                <a:solidFill>
                  <a:schemeClr val="accent6">
                    <a:lumMod val="50000"/>
                  </a:schemeClr>
                </a:solidFill>
                <a:effectLst/>
                <a:latin typeface="+mn-lt"/>
                <a:ea typeface="+mn-ea"/>
                <a:cs typeface="+mn-cs"/>
              </a:rPr>
              <a:t>Was heißt das konkret?</a:t>
            </a:r>
          </a:p>
          <a:p>
            <a:r>
              <a:rPr lang="de-DE" sz="1200" b="1" i="0" kern="1200" dirty="0">
                <a:solidFill>
                  <a:schemeClr val="accent6">
                    <a:lumMod val="50000"/>
                  </a:schemeClr>
                </a:solidFill>
                <a:effectLst/>
                <a:latin typeface="+mn-lt"/>
                <a:ea typeface="+mn-ea"/>
                <a:cs typeface="+mn-cs"/>
              </a:rPr>
              <a:t>Innere Schulangelegenheiten</a:t>
            </a:r>
            <a:endParaRPr lang="de-DE" sz="1200" b="0" i="0" kern="1200" dirty="0">
              <a:solidFill>
                <a:schemeClr val="accent6">
                  <a:lumMod val="50000"/>
                </a:schemeClr>
              </a:solidFill>
              <a:effectLst/>
              <a:latin typeface="+mn-lt"/>
              <a:ea typeface="+mn-ea"/>
              <a:cs typeface="+mn-cs"/>
            </a:endParaRPr>
          </a:p>
          <a:p>
            <a:r>
              <a:rPr lang="de-DE" sz="1200" b="0" i="0" kern="1200" dirty="0">
                <a:solidFill>
                  <a:schemeClr val="accent6">
                    <a:lumMod val="50000"/>
                  </a:schemeClr>
                </a:solidFill>
                <a:effectLst/>
                <a:latin typeface="+mn-lt"/>
                <a:ea typeface="+mn-ea"/>
                <a:cs typeface="+mn-cs"/>
              </a:rPr>
              <a:t>Zu den „inneren Schulangelegenheiten“ gehört der Bereich der Bildungs- und Erziehungsarbeit, z. B. Lehrpläne, Unterrichtsinhalte, Zeugnisse, Benotungen, Stellenbesetzungen. Zuständig dafür sind die Schulaufsichtsbehörden, konkret die staatlichen Schulämter und Bezirksregierungen.</a:t>
            </a:r>
          </a:p>
          <a:p>
            <a:r>
              <a:rPr lang="de-DE" sz="1200" b="1" i="0" kern="1200" dirty="0">
                <a:solidFill>
                  <a:schemeClr val="accent6">
                    <a:lumMod val="50000"/>
                  </a:schemeClr>
                </a:solidFill>
                <a:effectLst/>
                <a:latin typeface="+mn-lt"/>
                <a:ea typeface="+mn-ea"/>
                <a:cs typeface="+mn-cs"/>
              </a:rPr>
              <a:t>Äußere Schulangelegenheiten</a:t>
            </a:r>
            <a:endParaRPr lang="de-DE" sz="1200" b="0" i="0" kern="1200" dirty="0">
              <a:solidFill>
                <a:schemeClr val="accent6">
                  <a:lumMod val="50000"/>
                </a:schemeClr>
              </a:solidFill>
              <a:effectLst/>
              <a:latin typeface="+mn-lt"/>
              <a:ea typeface="+mn-ea"/>
              <a:cs typeface="+mn-cs"/>
            </a:endParaRPr>
          </a:p>
          <a:p>
            <a:r>
              <a:rPr lang="de-DE" sz="1200" b="0" i="0" kern="1200" dirty="0">
                <a:solidFill>
                  <a:schemeClr val="accent6">
                    <a:lumMod val="50000"/>
                  </a:schemeClr>
                </a:solidFill>
                <a:effectLst/>
                <a:latin typeface="+mn-lt"/>
                <a:ea typeface="+mn-ea"/>
                <a:cs typeface="+mn-cs"/>
              </a:rPr>
              <a:t>Die Kommunen sind für die "äußeren Schulangelegenheiten" zuständig. Im Wesentlichen betrifft dies alles, was mit den Gebäuden und Gerätschaften zu tun hat: deren Planung, Bau, Pflege, technische Ausstattung und Verwaltung. Schulsekretärinnen und -sekretäre sowie Schulhausmeisterinnen und -</a:t>
            </a:r>
            <a:r>
              <a:rPr lang="de-DE" sz="1200" b="0" i="0" kern="1200" dirty="0" err="1">
                <a:solidFill>
                  <a:schemeClr val="accent6">
                    <a:lumMod val="50000"/>
                  </a:schemeClr>
                </a:solidFill>
                <a:effectLst/>
                <a:latin typeface="+mn-lt"/>
                <a:ea typeface="+mn-ea"/>
                <a:cs typeface="+mn-cs"/>
              </a:rPr>
              <a:t>hausmeister</a:t>
            </a:r>
            <a:r>
              <a:rPr lang="de-DE" sz="1200" b="0" i="0" kern="1200" dirty="0">
                <a:solidFill>
                  <a:schemeClr val="accent6">
                    <a:lumMod val="50000"/>
                  </a:schemeClr>
                </a:solidFill>
                <a:effectLst/>
                <a:latin typeface="+mn-lt"/>
                <a:ea typeface="+mn-ea"/>
                <a:cs typeface="+mn-cs"/>
              </a:rPr>
              <a:t> sind bei den öffentlichen Schulen meist kommunale Beschäftigte – im Unterschied zu den Lehrkräften, die in der Regel Landesbedienstete sind. </a:t>
            </a:r>
          </a:p>
          <a:p>
            <a:r>
              <a:rPr lang="de-DE" sz="1200" b="1" i="0" kern="1200" dirty="0">
                <a:solidFill>
                  <a:schemeClr val="accent6">
                    <a:lumMod val="50000"/>
                  </a:schemeClr>
                </a:solidFill>
                <a:effectLst/>
                <a:latin typeface="+mn-lt"/>
                <a:ea typeface="+mn-ea"/>
                <a:cs typeface="+mn-cs"/>
              </a:rPr>
              <a:t>Ministerium für Schule und Bildung</a:t>
            </a:r>
            <a:endParaRPr lang="de-DE" sz="1200" b="0" i="0" kern="1200" dirty="0">
              <a:solidFill>
                <a:schemeClr val="accent6">
                  <a:lumMod val="50000"/>
                </a:schemeClr>
              </a:solidFill>
              <a:effectLst/>
              <a:latin typeface="+mn-lt"/>
              <a:ea typeface="+mn-ea"/>
              <a:cs typeface="+mn-cs"/>
            </a:endParaRPr>
          </a:p>
          <a:p>
            <a:r>
              <a:rPr lang="de-DE" sz="1200" b="0" i="0" kern="1200" dirty="0">
                <a:solidFill>
                  <a:schemeClr val="accent6">
                    <a:lumMod val="50000"/>
                  </a:schemeClr>
                </a:solidFill>
                <a:effectLst/>
                <a:latin typeface="+mn-lt"/>
                <a:ea typeface="+mn-ea"/>
                <a:cs typeface="+mn-cs"/>
              </a:rPr>
              <a:t>Das Ministerium für Schule und Bildung NRW nimmt für das Land die Schulaufsicht für das gesamte Schulwesen wahr. Es ist die oberste Schulaufsichtsbehörde. Die unmittelbaren Behörden darunter sind als obere Aufsichtsbehörden die Bezirksregierungen sowie als untere Aufsichtsbehörden die staatlichen Schulämter bei den Kommunen und Kreisen.</a:t>
            </a:r>
          </a:p>
          <a:p>
            <a:r>
              <a:rPr lang="de-DE" sz="1200" b="1" i="0" kern="1200" dirty="0">
                <a:solidFill>
                  <a:schemeClr val="accent6">
                    <a:lumMod val="50000"/>
                  </a:schemeClr>
                </a:solidFill>
                <a:effectLst/>
                <a:latin typeface="+mn-lt"/>
                <a:ea typeface="+mn-ea"/>
                <a:cs typeface="+mn-cs"/>
              </a:rPr>
              <a:t>Bezirksregierungen</a:t>
            </a:r>
            <a:endParaRPr lang="de-DE" sz="1200" b="0" i="0" kern="1200" dirty="0">
              <a:solidFill>
                <a:schemeClr val="accent6">
                  <a:lumMod val="50000"/>
                </a:schemeClr>
              </a:solidFill>
              <a:effectLst/>
              <a:latin typeface="+mn-lt"/>
              <a:ea typeface="+mn-ea"/>
              <a:cs typeface="+mn-cs"/>
            </a:endParaRPr>
          </a:p>
          <a:p>
            <a:r>
              <a:rPr lang="de-DE" sz="1200" b="0" i="0" kern="1200" dirty="0">
                <a:solidFill>
                  <a:schemeClr val="accent6">
                    <a:lumMod val="50000"/>
                  </a:schemeClr>
                </a:solidFill>
                <a:effectLst/>
                <a:latin typeface="+mn-lt"/>
                <a:ea typeface="+mn-ea"/>
                <a:cs typeface="+mn-cs"/>
              </a:rPr>
              <a:t>Die Bezirksregierungen sind für die Real-, Sekundar-, Gesamt- und Förderschulen sowie die Gymnasien, die Berufskollegs und die Weiterbildungskollegs zuständig. Sie nehmen als obere Schulaufsichtsbehörde die Dienst- und Fachaufsicht wahr, d. h. sie regeln z. B. den Einsatz und die Verteilung von Personal- und Sachmitteln.</a:t>
            </a:r>
          </a:p>
          <a:p>
            <a:r>
              <a:rPr lang="de-DE" sz="1200" b="1" i="0" kern="1200" dirty="0">
                <a:solidFill>
                  <a:schemeClr val="accent6">
                    <a:lumMod val="50000"/>
                  </a:schemeClr>
                </a:solidFill>
                <a:effectLst/>
                <a:latin typeface="+mn-lt"/>
                <a:ea typeface="+mn-ea"/>
                <a:cs typeface="+mn-cs"/>
              </a:rPr>
              <a:t>Schulämter</a:t>
            </a:r>
            <a:endParaRPr lang="de-DE" sz="1200" b="0" i="0" kern="1200" dirty="0">
              <a:solidFill>
                <a:schemeClr val="accent6">
                  <a:lumMod val="50000"/>
                </a:schemeClr>
              </a:solidFill>
              <a:effectLst/>
              <a:latin typeface="+mn-lt"/>
              <a:ea typeface="+mn-ea"/>
              <a:cs typeface="+mn-cs"/>
            </a:endParaRPr>
          </a:p>
          <a:p>
            <a:r>
              <a:rPr lang="de-DE" sz="1200" b="0" i="0" kern="1200" dirty="0">
                <a:solidFill>
                  <a:schemeClr val="accent6">
                    <a:lumMod val="50000"/>
                  </a:schemeClr>
                </a:solidFill>
                <a:effectLst/>
                <a:latin typeface="+mn-lt"/>
                <a:ea typeface="+mn-ea"/>
                <a:cs typeface="+mn-cs"/>
              </a:rPr>
              <a:t>Die staatlichen Schulämter sind in der Funktion als Dienst- und Fachaufsicht für die Grund- und Hauptschulen (nur Fachaufsicht) sowie bestimmte Förderschulen zuständig. Sie werden als untere Schulaufsichtsbehörde von den Kreisen und kreisfreien Städten bzw. der Städteregion Aachen getragen.</a:t>
            </a:r>
          </a:p>
          <a:p>
            <a:r>
              <a:rPr lang="de-DE" sz="1200" b="1" i="0" kern="1200" dirty="0">
                <a:solidFill>
                  <a:schemeClr val="accent6">
                    <a:lumMod val="50000"/>
                  </a:schemeClr>
                </a:solidFill>
                <a:effectLst/>
                <a:latin typeface="+mn-lt"/>
                <a:ea typeface="+mn-ea"/>
                <a:cs typeface="+mn-cs"/>
              </a:rPr>
              <a:t>Schulträger</a:t>
            </a:r>
            <a:endParaRPr lang="de-DE" sz="1200" b="0" i="0" kern="1200" dirty="0">
              <a:solidFill>
                <a:schemeClr val="accent6">
                  <a:lumMod val="50000"/>
                </a:schemeClr>
              </a:solidFill>
              <a:effectLst/>
              <a:latin typeface="+mn-lt"/>
              <a:ea typeface="+mn-ea"/>
              <a:cs typeface="+mn-cs"/>
            </a:endParaRPr>
          </a:p>
          <a:p>
            <a:r>
              <a:rPr lang="de-DE" sz="1200" b="0" i="0" kern="1200" dirty="0">
                <a:solidFill>
                  <a:schemeClr val="accent6">
                    <a:lumMod val="50000"/>
                  </a:schemeClr>
                </a:solidFill>
                <a:effectLst/>
                <a:latin typeface="+mn-lt"/>
                <a:ea typeface="+mn-ea"/>
                <a:cs typeface="+mn-cs"/>
              </a:rPr>
              <a:t>Schulen haben einen sogenannten Träger. Die meisten Schulen in Nordrhein-Westfalen sind öffentliche Schulen und haben somit einen öffentlichen Träger, in der Regel ist das eine kommunale Körperschaft (Gemeinde, Kreis) oder in geringerem Umfang auch das Land. Bei Schulen in freier Trägerschaft (Privatschulen) sind die Schulträger entweder gemeinnützige Körperschaften (z. B. Kirchen, kirchliche Organisationen, Vereine) oder Privatpersonen. Der Schulträger ist für die Errichtung, Unterhaltung und Verwaltung der Schule verantwortlich und trägt in der Regel die Sachkosten.</a:t>
            </a:r>
            <a:endParaRPr lang="de-DE" dirty="0">
              <a:solidFill>
                <a:schemeClr val="accent6">
                  <a:lumMod val="50000"/>
                </a:schemeClr>
              </a:solidFill>
            </a:endParaRP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45</a:t>
            </a:fld>
            <a:endParaRPr lang="de-DE"/>
          </a:p>
        </p:txBody>
      </p:sp>
    </p:spTree>
    <p:extLst>
      <p:ext uri="{BB962C8B-B14F-4D97-AF65-F5344CB8AC3E}">
        <p14:creationId xmlns:p14="http://schemas.microsoft.com/office/powerpoint/2010/main" val="2866043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46</a:t>
            </a:fld>
            <a:endParaRPr lang="de-DE"/>
          </a:p>
        </p:txBody>
      </p:sp>
    </p:spTree>
    <p:extLst>
      <p:ext uri="{BB962C8B-B14F-4D97-AF65-F5344CB8AC3E}">
        <p14:creationId xmlns:p14="http://schemas.microsoft.com/office/powerpoint/2010/main" val="2109784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D29F3E6-7A76-4CAB-9C95-AABCC6695628}" type="slidenum">
              <a:rPr lang="de-DE" smtClean="0"/>
              <a:t>47</a:t>
            </a:fld>
            <a:endParaRPr lang="de-DE"/>
          </a:p>
        </p:txBody>
      </p:sp>
    </p:spTree>
    <p:extLst>
      <p:ext uri="{BB962C8B-B14F-4D97-AF65-F5344CB8AC3E}">
        <p14:creationId xmlns:p14="http://schemas.microsoft.com/office/powerpoint/2010/main" val="2325431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48</a:t>
            </a:fld>
            <a:endParaRPr lang="de-DE"/>
          </a:p>
        </p:txBody>
      </p:sp>
    </p:spTree>
    <p:extLst>
      <p:ext uri="{BB962C8B-B14F-4D97-AF65-F5344CB8AC3E}">
        <p14:creationId xmlns:p14="http://schemas.microsoft.com/office/powerpoint/2010/main" val="11975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de-DE" b="1" dirty="0">
                <a:solidFill>
                  <a:srgbClr val="4D5666"/>
                </a:solidFill>
                <a:latin typeface="BentonSans-Regular"/>
              </a:rPr>
              <a:t>Aktive Teilnahme</a:t>
            </a:r>
            <a:r>
              <a:rPr lang="de-DE" dirty="0">
                <a:solidFill>
                  <a:srgbClr val="4D5666"/>
                </a:solidFill>
                <a:latin typeface="BentonSans-Regular"/>
              </a:rPr>
              <a:t> </a:t>
            </a:r>
            <a:r>
              <a:rPr lang="de-DE" b="1" dirty="0">
                <a:solidFill>
                  <a:srgbClr val="4D5666"/>
                </a:solidFill>
                <a:latin typeface="BentonSans-Regular"/>
              </a:rPr>
              <a:t>am Schulleben</a:t>
            </a:r>
            <a:r>
              <a:rPr lang="de-DE" dirty="0">
                <a:solidFill>
                  <a:srgbClr val="4D5666"/>
                </a:solidFill>
                <a:latin typeface="BentonSans-Regular"/>
              </a:rPr>
              <a:t>, z. B. der Besuch von Konzerten, Theateraufführungen, Ausstellungen der Schule oder Schulfesten</a:t>
            </a:r>
          </a:p>
          <a:p>
            <a:pPr>
              <a:buFont typeface="+mj-lt"/>
              <a:buNone/>
            </a:pPr>
            <a:endParaRPr lang="de-DE" b="1" dirty="0">
              <a:solidFill>
                <a:srgbClr val="4D5666"/>
              </a:solidFill>
              <a:latin typeface="BentonSans-Regular"/>
            </a:endParaRPr>
          </a:p>
          <a:p>
            <a:pPr>
              <a:buFont typeface="+mj-lt"/>
              <a:buNone/>
            </a:pPr>
            <a:r>
              <a:rPr lang="de-DE" b="1" dirty="0">
                <a:solidFill>
                  <a:srgbClr val="4D5666"/>
                </a:solidFill>
                <a:latin typeface="BentonSans-Regular"/>
              </a:rPr>
              <a:t>Meinung einbringen,</a:t>
            </a:r>
            <a:r>
              <a:rPr lang="de-DE" dirty="0">
                <a:solidFill>
                  <a:srgbClr val="4D5666"/>
                </a:solidFill>
                <a:latin typeface="BentonSans-Regular"/>
              </a:rPr>
              <a:t> z. B. bei Elternsprechtagen oder -stammtischen, bei Elternversammlungen, Informationsabenden oder auch bei Umfragen bzw. Evaluationen. </a:t>
            </a:r>
          </a:p>
          <a:p>
            <a:pPr>
              <a:buFont typeface="+mj-lt"/>
              <a:buNone/>
            </a:pPr>
            <a:endParaRPr lang="de-DE" b="0" dirty="0">
              <a:solidFill>
                <a:srgbClr val="4D5666"/>
              </a:solidFill>
              <a:latin typeface="BentonSans-Regular"/>
            </a:endParaRPr>
          </a:p>
          <a:p>
            <a:pPr>
              <a:buFont typeface="+mj-lt"/>
              <a:buNone/>
            </a:pPr>
            <a:r>
              <a:rPr lang="de-DE" b="1" dirty="0">
                <a:solidFill>
                  <a:srgbClr val="4D5666"/>
                </a:solidFill>
                <a:latin typeface="BentonSans-Regular"/>
              </a:rPr>
              <a:t>Unterstützen,</a:t>
            </a:r>
            <a:r>
              <a:rPr lang="de-DE" dirty="0">
                <a:solidFill>
                  <a:srgbClr val="4D5666"/>
                </a:solidFill>
                <a:latin typeface="BentonSans-Regular"/>
              </a:rPr>
              <a:t> z. B.</a:t>
            </a:r>
          </a:p>
          <a:p>
            <a:pPr marL="742950" lvl="1" indent="-285750">
              <a:buFont typeface="Arial" panose="020B0604020202020204" pitchFamily="34" charset="0"/>
              <a:buChar char="•"/>
            </a:pPr>
            <a:r>
              <a:rPr lang="de-DE" dirty="0">
                <a:solidFill>
                  <a:srgbClr val="4D5666"/>
                </a:solidFill>
                <a:latin typeface="BentonSans-Regular"/>
              </a:rPr>
              <a:t>Bei der Organisation und Mitarbeit bei Veranstaltungen wie Schul- oder Klassenfesten</a:t>
            </a:r>
          </a:p>
          <a:p>
            <a:pPr marL="742950" lvl="1" indent="-285750">
              <a:buFont typeface="Arial" panose="020B0604020202020204" pitchFamily="34" charset="0"/>
              <a:buChar char="•"/>
            </a:pPr>
            <a:r>
              <a:rPr lang="de-DE" dirty="0">
                <a:solidFill>
                  <a:srgbClr val="4D5666"/>
                </a:solidFill>
                <a:latin typeface="BentonSans-Regular"/>
              </a:rPr>
              <a:t>Bei der Unterstützung einer Arbeits- oder Neigungsgruppe im außerschulischen Bereich</a:t>
            </a:r>
          </a:p>
          <a:p>
            <a:pPr marL="742950" lvl="1" indent="-285750">
              <a:buFont typeface="Arial" panose="020B0604020202020204" pitchFamily="34" charset="0"/>
              <a:buChar char="•"/>
            </a:pPr>
            <a:r>
              <a:rPr lang="de-DE" dirty="0">
                <a:solidFill>
                  <a:srgbClr val="4D5666"/>
                </a:solidFill>
                <a:latin typeface="BentonSans-Regular"/>
              </a:rPr>
              <a:t>Im Rahmen von Elterncafés</a:t>
            </a:r>
          </a:p>
          <a:p>
            <a:pPr marL="742950" lvl="1" indent="-285750">
              <a:buFont typeface="Arial" panose="020B0604020202020204" pitchFamily="34" charset="0"/>
              <a:buChar char="•"/>
            </a:pPr>
            <a:r>
              <a:rPr lang="de-DE" dirty="0">
                <a:solidFill>
                  <a:srgbClr val="4D5666"/>
                </a:solidFill>
                <a:latin typeface="BentonSans-Regular"/>
              </a:rPr>
              <a:t>In der Schulbücherei</a:t>
            </a:r>
          </a:p>
          <a:p>
            <a:pPr marL="742950" lvl="1" indent="-285750">
              <a:buFont typeface="Arial" panose="020B0604020202020204" pitchFamily="34" charset="0"/>
              <a:buChar char="•"/>
            </a:pPr>
            <a:r>
              <a:rPr lang="de-DE" dirty="0">
                <a:solidFill>
                  <a:srgbClr val="4D5666"/>
                </a:solidFill>
                <a:latin typeface="BentonSans-Regular"/>
              </a:rPr>
              <a:t>Als Dolmetscher oder Dolmetscherin</a:t>
            </a:r>
          </a:p>
          <a:p>
            <a:pPr marL="742950" lvl="1" indent="-285750">
              <a:buFont typeface="Arial" panose="020B0604020202020204" pitchFamily="34" charset="0"/>
              <a:buChar char="•"/>
            </a:pPr>
            <a:r>
              <a:rPr lang="de-DE" dirty="0">
                <a:solidFill>
                  <a:srgbClr val="4D5666"/>
                </a:solidFill>
                <a:latin typeface="BentonSans-Regular"/>
              </a:rPr>
              <a:t>Über den Förderverein der Schule</a:t>
            </a:r>
          </a:p>
          <a:p>
            <a:pPr marL="742950" lvl="1" indent="-285750">
              <a:buFont typeface="Arial" panose="020B0604020202020204" pitchFamily="34" charset="0"/>
              <a:buChar char="•"/>
            </a:pPr>
            <a:endParaRPr lang="de-DE" dirty="0">
              <a:solidFill>
                <a:srgbClr val="4D5666"/>
              </a:solidFill>
              <a:latin typeface="BentonSans-Regular"/>
            </a:endParaRPr>
          </a:p>
          <a:p>
            <a:pPr>
              <a:buFont typeface="+mj-lt"/>
              <a:buNone/>
            </a:pPr>
            <a:r>
              <a:rPr lang="de-DE" b="1" dirty="0">
                <a:solidFill>
                  <a:srgbClr val="4D5666"/>
                </a:solidFill>
                <a:latin typeface="BentonSans-Regular"/>
              </a:rPr>
              <a:t>Begleiten,</a:t>
            </a:r>
            <a:r>
              <a:rPr lang="de-DE" dirty="0">
                <a:solidFill>
                  <a:srgbClr val="4D5666"/>
                </a:solidFill>
                <a:latin typeface="BentonSans-Regular"/>
              </a:rPr>
              <a:t> z. B. auf Klassenfahrten oder Exkursionen, als Schulweghelferin oder -helfer </a:t>
            </a:r>
          </a:p>
          <a:p>
            <a:pPr>
              <a:buFont typeface="+mj-lt"/>
              <a:buNone/>
            </a:pPr>
            <a:endParaRPr lang="de-DE" b="1" dirty="0">
              <a:solidFill>
                <a:srgbClr val="4D5666"/>
              </a:solidFill>
              <a:latin typeface="BentonSans-Regular"/>
            </a:endParaRPr>
          </a:p>
          <a:p>
            <a:pPr>
              <a:buFont typeface="+mj-lt"/>
              <a:buNone/>
            </a:pPr>
            <a:r>
              <a:rPr lang="de-DE" b="1" dirty="0">
                <a:solidFill>
                  <a:srgbClr val="4D5666"/>
                </a:solidFill>
                <a:latin typeface="BentonSans-Regular"/>
              </a:rPr>
              <a:t>Expertenwissen</a:t>
            </a:r>
            <a:r>
              <a:rPr lang="de-DE" b="0" dirty="0">
                <a:solidFill>
                  <a:srgbClr val="4D5666"/>
                </a:solidFill>
                <a:latin typeface="BentonSans-Regular"/>
              </a:rPr>
              <a:t>:</a:t>
            </a:r>
            <a:r>
              <a:rPr lang="de-DE" b="0" baseline="0" dirty="0">
                <a:solidFill>
                  <a:srgbClr val="4D5666"/>
                </a:solidFill>
                <a:latin typeface="BentonSans-Regular"/>
              </a:rPr>
              <a:t> </a:t>
            </a:r>
            <a:r>
              <a:rPr lang="de-DE" dirty="0">
                <a:solidFill>
                  <a:srgbClr val="4D5666"/>
                </a:solidFill>
                <a:latin typeface="BentonSans-Regular"/>
              </a:rPr>
              <a:t>Viele Eltern verfügen über ein </a:t>
            </a:r>
            <a:r>
              <a:rPr lang="de-DE" b="0" dirty="0">
                <a:solidFill>
                  <a:srgbClr val="4D5666"/>
                </a:solidFill>
                <a:latin typeface="BentonSans-Regular"/>
              </a:rPr>
              <a:t>Expertenwissen, das </a:t>
            </a:r>
            <a:r>
              <a:rPr lang="de-DE" dirty="0">
                <a:solidFill>
                  <a:srgbClr val="4D5666"/>
                </a:solidFill>
                <a:latin typeface="BentonSans-Regular"/>
              </a:rPr>
              <a:t>in Schule genutzt werden sollte. (Vorträge, Projekttage oder –</a:t>
            </a:r>
            <a:r>
              <a:rPr lang="de-DE" dirty="0" err="1">
                <a:solidFill>
                  <a:srgbClr val="4D5666"/>
                </a:solidFill>
                <a:latin typeface="BentonSans-Regular"/>
              </a:rPr>
              <a:t>wochen</a:t>
            </a:r>
            <a:r>
              <a:rPr lang="de-DE" dirty="0">
                <a:solidFill>
                  <a:srgbClr val="4D5666"/>
                </a:solidFill>
                <a:latin typeface="BentonSans-Regular"/>
              </a:rPr>
              <a:t>,  Exkursionen, beruflichen Orientierung).</a:t>
            </a:r>
          </a:p>
          <a:p>
            <a:pPr>
              <a:buFont typeface="+mj-lt"/>
              <a:buNone/>
            </a:pPr>
            <a:endParaRPr lang="de-DE" dirty="0">
              <a:solidFill>
                <a:srgbClr val="4D5666"/>
              </a:solidFill>
              <a:latin typeface="BentonSans-Regular"/>
            </a:endParaRPr>
          </a:p>
          <a:p>
            <a:pPr>
              <a:buFont typeface="+mj-lt"/>
              <a:buNone/>
            </a:pPr>
            <a:r>
              <a:rPr lang="de-DE" b="1" dirty="0">
                <a:solidFill>
                  <a:srgbClr val="4D5666"/>
                </a:solidFill>
                <a:latin typeface="BentonSans-Regular"/>
              </a:rPr>
              <a:t>Gremienarbeit:</a:t>
            </a:r>
            <a:r>
              <a:rPr lang="de-DE" dirty="0">
                <a:solidFill>
                  <a:srgbClr val="4D5666"/>
                </a:solidFill>
                <a:latin typeface="BentonSans-Regular"/>
              </a:rPr>
              <a:t> Auch wenn Eltern keine aktiven Gremiumsmitglieder sind, können sie durch </a:t>
            </a:r>
            <a:r>
              <a:rPr lang="de-DE" b="1" dirty="0">
                <a:solidFill>
                  <a:srgbClr val="4D5666"/>
                </a:solidFill>
                <a:latin typeface="BentonSans-Regular"/>
              </a:rPr>
              <a:t>ihre Stimme bei der Wahl</a:t>
            </a:r>
            <a:r>
              <a:rPr lang="de-DE" dirty="0">
                <a:solidFill>
                  <a:srgbClr val="4D5666"/>
                </a:solidFill>
                <a:latin typeface="BentonSans-Regular"/>
              </a:rPr>
              <a:t> der/des Klassenpflegschaftsvorsitzenden einen wichtigen Beitrag leisten</a:t>
            </a:r>
          </a:p>
          <a:p>
            <a:pPr>
              <a:buFont typeface="+mj-lt"/>
              <a:buNone/>
            </a:pPr>
            <a:endParaRPr lang="de-DE" b="0" dirty="0">
              <a:solidFill>
                <a:srgbClr val="4D5666"/>
              </a:solidFill>
              <a:latin typeface="BentonSans-Regular"/>
            </a:endParaRPr>
          </a:p>
          <a:p>
            <a:pPr>
              <a:buFont typeface="+mj-lt"/>
              <a:buNone/>
            </a:pPr>
            <a:r>
              <a:rPr lang="de-DE" b="1" dirty="0">
                <a:solidFill>
                  <a:srgbClr val="4D5666"/>
                </a:solidFill>
                <a:latin typeface="BentonSans-Regular"/>
              </a:rPr>
              <a:t>Interesse auf Landesebene durch organisierte Elternverbände</a:t>
            </a:r>
            <a:r>
              <a:rPr lang="de-DE" dirty="0">
                <a:solidFill>
                  <a:srgbClr val="4D5666"/>
                </a:solidFill>
                <a:latin typeface="BentonSans-Regular"/>
              </a:rPr>
              <a:t> </a:t>
            </a:r>
            <a:r>
              <a:rPr lang="de-DE" b="1" dirty="0">
                <a:solidFill>
                  <a:srgbClr val="4D5666"/>
                </a:solidFill>
                <a:latin typeface="BentonSans-Regular"/>
              </a:rPr>
              <a:t>vertreten</a:t>
            </a:r>
            <a:r>
              <a:rPr lang="de-DE" dirty="0">
                <a:solidFill>
                  <a:srgbClr val="4D5666"/>
                </a:solidFill>
                <a:latin typeface="BentonSans-Regular"/>
              </a:rPr>
              <a:t>, die regelmäßig mit dem Schulministerium über schulische Angelegenheiten sprechen.</a:t>
            </a:r>
            <a:endParaRPr lang="de-DE" b="0" i="0" dirty="0">
              <a:solidFill>
                <a:srgbClr val="4D5666"/>
              </a:solidFill>
              <a:effectLst/>
              <a:latin typeface="BentonSans-Regular"/>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a:latin typeface="+mj-lt"/>
            </a:endParaRP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9</a:t>
            </a:fld>
            <a:endParaRPr lang="de-DE"/>
          </a:p>
        </p:txBody>
      </p:sp>
    </p:spTree>
    <p:extLst>
      <p:ext uri="{BB962C8B-B14F-4D97-AF65-F5344CB8AC3E}">
        <p14:creationId xmlns:p14="http://schemas.microsoft.com/office/powerpoint/2010/main" val="344025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dirty="0"/>
              <a:t>Das Grundgesetz regelt die Zuständigkeit der Eltern für die Erziehung ihrer Kinder. </a:t>
            </a:r>
          </a:p>
          <a:p>
            <a:pPr>
              <a:lnSpc>
                <a:spcPct val="150000"/>
              </a:lnSpc>
            </a:pPr>
            <a:r>
              <a:rPr lang="de-DE" sz="1200" dirty="0"/>
              <a:t>„Pflege und Erziehung der Kinder sind das natürliche Recht der Eltern und die zuvörderst ihnen obliegende Pflicht. Über ihre Betätigung wacht die staatliche Gemeinschaft“ </a:t>
            </a:r>
          </a:p>
          <a:p>
            <a:pPr>
              <a:lnSpc>
                <a:spcPct val="150000"/>
              </a:lnSpc>
            </a:pPr>
            <a:r>
              <a:rPr lang="de-DE" sz="1200" dirty="0"/>
              <a:t>(Quelle: vgl. </a:t>
            </a:r>
            <a:r>
              <a:rPr lang="de-DE" sz="1200" dirty="0">
                <a:hlinkClick r:id="rId3"/>
              </a:rPr>
              <a:t>Art. 6, Abs. 2 GG</a:t>
            </a:r>
            <a:r>
              <a:rPr lang="de-DE" sz="1200" dirty="0"/>
              <a:t>).</a:t>
            </a: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10</a:t>
            </a:fld>
            <a:endParaRPr lang="de-DE"/>
          </a:p>
        </p:txBody>
      </p:sp>
    </p:spTree>
    <p:extLst>
      <p:ext uri="{BB962C8B-B14F-4D97-AF65-F5344CB8AC3E}">
        <p14:creationId xmlns:p14="http://schemas.microsoft.com/office/powerpoint/2010/main" val="422110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11</a:t>
            </a:fld>
            <a:endParaRPr lang="de-DE"/>
          </a:p>
        </p:txBody>
      </p:sp>
    </p:spTree>
    <p:extLst>
      <p:ext uri="{BB962C8B-B14F-4D97-AF65-F5344CB8AC3E}">
        <p14:creationId xmlns:p14="http://schemas.microsoft.com/office/powerpoint/2010/main" val="422180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12</a:t>
            </a:fld>
            <a:endParaRPr lang="de-DE"/>
          </a:p>
        </p:txBody>
      </p:sp>
    </p:spTree>
    <p:extLst>
      <p:ext uri="{BB962C8B-B14F-4D97-AF65-F5344CB8AC3E}">
        <p14:creationId xmlns:p14="http://schemas.microsoft.com/office/powerpoint/2010/main" val="198889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Seit 1977 gibt es im Bundesland Nordrhein-Westfalen das Schulmitwirkungsgesetz. Dieses Gesetz regelt das Miteinander der Menschen, die sich in der Schule direkt oder indirekt begegnen, als da sind die Eltern bzw. die Erziehungsberechtigten, die Lehrerinnen und Lehrer, die Schülerinnen und Schüler. </a:t>
            </a:r>
            <a:endParaRPr lang="de-DE" dirty="0"/>
          </a:p>
          <a:p>
            <a:endParaRPr lang="de-DE" dirty="0"/>
          </a:p>
        </p:txBody>
      </p:sp>
      <p:sp>
        <p:nvSpPr>
          <p:cNvPr id="4" name="Foliennummernplatzhalter 3"/>
          <p:cNvSpPr>
            <a:spLocks noGrp="1"/>
          </p:cNvSpPr>
          <p:nvPr>
            <p:ph type="sldNum" sz="quarter" idx="5"/>
          </p:nvPr>
        </p:nvSpPr>
        <p:spPr/>
        <p:txBody>
          <a:bodyPr/>
          <a:lstStyle/>
          <a:p>
            <a:fld id="{2D29F3E6-7A76-4CAB-9C95-AABCC6695628}" type="slidenum">
              <a:rPr lang="de-DE" smtClean="0"/>
              <a:t>13</a:t>
            </a:fld>
            <a:endParaRPr lang="de-DE"/>
          </a:p>
        </p:txBody>
      </p:sp>
    </p:spTree>
    <p:extLst>
      <p:ext uri="{BB962C8B-B14F-4D97-AF65-F5344CB8AC3E}">
        <p14:creationId xmlns:p14="http://schemas.microsoft.com/office/powerpoint/2010/main" val="347702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Foto hoch">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0B780A1-9698-DF81-C2DB-162BC8F6A8F7}"/>
              </a:ext>
            </a:extLst>
          </p:cNvPr>
          <p:cNvSpPr>
            <a:spLocks noGrp="1"/>
          </p:cNvSpPr>
          <p:nvPr>
            <p:ph type="pic" sz="quarter" idx="13"/>
          </p:nvPr>
        </p:nvSpPr>
        <p:spPr>
          <a:xfrm>
            <a:off x="0" y="1505615"/>
            <a:ext cx="12193200" cy="4294800"/>
          </a:xfrm>
        </p:spPr>
        <p:txBody>
          <a:bodyPr/>
          <a:lstStyle>
            <a:lvl1pPr marL="0" indent="0">
              <a:buFontTx/>
              <a:buNone/>
              <a:defRPr/>
            </a:lvl1pPr>
          </a:lstStyle>
          <a:p>
            <a:endParaRPr lang="de-DE" dirty="0"/>
          </a:p>
        </p:txBody>
      </p:sp>
      <p:sp>
        <p:nvSpPr>
          <p:cNvPr id="2" name="Titel 1">
            <a:extLst>
              <a:ext uri="{FF2B5EF4-FFF2-40B4-BE49-F238E27FC236}">
                <a16:creationId xmlns:a16="http://schemas.microsoft.com/office/drawing/2014/main" id="{6F1B0DBB-71B9-7489-CD4E-4101CF113A2C}"/>
              </a:ext>
            </a:extLst>
          </p:cNvPr>
          <p:cNvSpPr>
            <a:spLocks noGrp="1"/>
          </p:cNvSpPr>
          <p:nvPr>
            <p:ph type="ctrTitle"/>
          </p:nvPr>
        </p:nvSpPr>
        <p:spPr>
          <a:xfrm>
            <a:off x="501650" y="2264978"/>
            <a:ext cx="11174413" cy="1134512"/>
          </a:xfrm>
        </p:spPr>
        <p:txBody>
          <a:bodyPr anchor="b"/>
          <a:lstStyle>
            <a:lvl1pPr algn="l">
              <a:defRPr sz="2900" b="1" i="0">
                <a:solidFill>
                  <a:schemeClr val="tx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2F5C9E0-BCE4-2159-C6E2-2E8FFF10E34A}"/>
              </a:ext>
            </a:extLst>
          </p:cNvPr>
          <p:cNvSpPr>
            <a:spLocks noGrp="1"/>
          </p:cNvSpPr>
          <p:nvPr>
            <p:ph type="subTitle" idx="1"/>
          </p:nvPr>
        </p:nvSpPr>
        <p:spPr>
          <a:xfrm>
            <a:off x="501650" y="3421993"/>
            <a:ext cx="11174413" cy="1290637"/>
          </a:xfrm>
        </p:spPr>
        <p:txBody>
          <a:bodyPr/>
          <a:lstStyle>
            <a:lvl1pPr marL="0" indent="0" algn="l">
              <a:lnSpc>
                <a:spcPct val="90000"/>
              </a:lnSpc>
              <a:buNone/>
              <a:defRPr sz="29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472FEF5C-73D9-AB0F-1E46-9A31161D9EC5}"/>
              </a:ext>
            </a:extLst>
          </p:cNvPr>
          <p:cNvSpPr>
            <a:spLocks noGrp="1"/>
          </p:cNvSpPr>
          <p:nvPr>
            <p:ph type="dt" sz="half" idx="10"/>
          </p:nvPr>
        </p:nvSpPr>
        <p:spPr>
          <a:xfrm>
            <a:off x="501651" y="4744998"/>
            <a:ext cx="3474002" cy="365125"/>
          </a:xfrm>
        </p:spPr>
        <p:txBody>
          <a:bodyPr lIns="0" tIns="0" rIns="0" bIns="0"/>
          <a:lstStyle>
            <a:lvl1pPr>
              <a:defRPr sz="1300" b="0" i="0">
                <a:latin typeface="Arial" panose="020B0604020202020204" pitchFamily="34" charset="0"/>
                <a:cs typeface="Arial" panose="020B0604020202020204" pitchFamily="34" charset="0"/>
              </a:defRPr>
            </a:lvl1pPr>
          </a:lstStyle>
          <a:p>
            <a:r>
              <a:rPr lang="de-DE"/>
              <a:t>Soest, xxx</a:t>
            </a:r>
            <a:endParaRPr lang="de-DE" dirty="0"/>
          </a:p>
        </p:txBody>
      </p:sp>
      <p:pic>
        <p:nvPicPr>
          <p:cNvPr id="8" name="Grafik 7">
            <a:extLst>
              <a:ext uri="{FF2B5EF4-FFF2-40B4-BE49-F238E27FC236}">
                <a16:creationId xmlns:a16="http://schemas.microsoft.com/office/drawing/2014/main" id="{1474154F-5FCC-0F9B-3A2F-2C554F6671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30" y="488616"/>
            <a:ext cx="3210687" cy="547006"/>
          </a:xfrm>
          <a:prstGeom prst="rect">
            <a:avLst/>
          </a:prstGeom>
        </p:spPr>
      </p:pic>
      <p:pic>
        <p:nvPicPr>
          <p:cNvPr id="10" name="Grafik 9">
            <a:extLst>
              <a:ext uri="{FF2B5EF4-FFF2-40B4-BE49-F238E27FC236}">
                <a16:creationId xmlns:a16="http://schemas.microsoft.com/office/drawing/2014/main" id="{225D5D1B-5C67-89F8-54DE-12A69A5F0B2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6584" y="503633"/>
            <a:ext cx="2918529" cy="718742"/>
          </a:xfrm>
          <a:prstGeom prst="rect">
            <a:avLst/>
          </a:prstGeom>
        </p:spPr>
      </p:pic>
    </p:spTree>
    <p:extLst>
      <p:ext uri="{BB962C8B-B14F-4D97-AF65-F5344CB8AC3E}">
        <p14:creationId xmlns:p14="http://schemas.microsoft.com/office/powerpoint/2010/main" val="20734865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SubHeadline und 2 Textfelder">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0CD78AD-C3A2-39D9-765C-C84DE6327C94}"/>
              </a:ext>
            </a:extLst>
          </p:cNvPr>
          <p:cNvSpPr>
            <a:spLocks noGrp="1"/>
          </p:cNvSpPr>
          <p:nvPr>
            <p:ph type="body" sz="quarter" idx="13"/>
          </p:nvPr>
        </p:nvSpPr>
        <p:spPr>
          <a:xfrm>
            <a:off x="501650" y="2467898"/>
            <a:ext cx="5305725" cy="3710652"/>
          </a:xfrm>
        </p:spPr>
        <p:txBody>
          <a:bodyPr/>
          <a:lstStyle>
            <a:lvl1pPr marL="0" indent="0">
              <a:buFontTx/>
              <a:buNone/>
              <a:defRPr/>
            </a:lvl1pPr>
            <a:lvl2pPr marL="324000" indent="0">
              <a:buFontTx/>
              <a:buNone/>
              <a:defRPr/>
            </a:lvl2pPr>
            <a:lvl3pPr marL="648000" indent="0">
              <a:buFontTx/>
              <a:buNone/>
              <a:defRPr/>
            </a:lvl3pPr>
            <a:lvl4pPr marL="972000" indent="0">
              <a:buFontTx/>
              <a:buNone/>
              <a:defRPr/>
            </a:lvl4pPr>
            <a:lvl5pPr marL="1296000" indent="0">
              <a:buFontTx/>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2">
            <a:extLst>
              <a:ext uri="{FF2B5EF4-FFF2-40B4-BE49-F238E27FC236}">
                <a16:creationId xmlns:a16="http://schemas.microsoft.com/office/drawing/2014/main" id="{B2E6CDF0-5A12-3FD5-CBF8-635DA6F39733}"/>
              </a:ext>
            </a:extLst>
          </p:cNvPr>
          <p:cNvSpPr>
            <a:spLocks noGrp="1"/>
          </p:cNvSpPr>
          <p:nvPr>
            <p:ph type="body" idx="1"/>
          </p:nvPr>
        </p:nvSpPr>
        <p:spPr>
          <a:xfrm>
            <a:off x="501650" y="1951038"/>
            <a:ext cx="5305725" cy="448033"/>
          </a:xfrm>
        </p:spPr>
        <p:txBody>
          <a:bodyPr anchor="t"/>
          <a:lstStyle>
            <a:lvl1pPr marL="0" indent="0">
              <a:spcBef>
                <a:spcPts val="0"/>
              </a:spcBef>
              <a:buNone/>
              <a:defRPr sz="2000" b="1" i="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3" name="Textplatzhalter 7">
            <a:extLst>
              <a:ext uri="{FF2B5EF4-FFF2-40B4-BE49-F238E27FC236}">
                <a16:creationId xmlns:a16="http://schemas.microsoft.com/office/drawing/2014/main" id="{575DB228-7C43-CC40-CE5C-00420182D7F6}"/>
              </a:ext>
            </a:extLst>
          </p:cNvPr>
          <p:cNvSpPr>
            <a:spLocks noGrp="1"/>
          </p:cNvSpPr>
          <p:nvPr>
            <p:ph type="body" sz="quarter" idx="14"/>
          </p:nvPr>
        </p:nvSpPr>
        <p:spPr>
          <a:xfrm>
            <a:off x="6448689" y="1951038"/>
            <a:ext cx="5220000" cy="4227512"/>
          </a:xfrm>
        </p:spPr>
        <p:txBody>
          <a:bodyPr/>
          <a:lstStyle>
            <a:lvl1pPr marL="0" indent="0">
              <a:buFontTx/>
              <a:buNone/>
              <a:defRPr/>
            </a:lvl1pPr>
            <a:lvl2pPr marL="324000" indent="0">
              <a:buFontTx/>
              <a:buNone/>
              <a:defRPr/>
            </a:lvl2pPr>
            <a:lvl3pPr marL="648000" indent="0">
              <a:buFontTx/>
              <a:buNone/>
              <a:defRPr/>
            </a:lvl3pPr>
            <a:lvl4pPr marL="972000" indent="0">
              <a:buFontTx/>
              <a:buNone/>
              <a:defRPr/>
            </a:lvl4pPr>
            <a:lvl5pPr marL="1296000" indent="0">
              <a:buFontTx/>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1">
            <a:extLst>
              <a:ext uri="{FF2B5EF4-FFF2-40B4-BE49-F238E27FC236}">
                <a16:creationId xmlns:a16="http://schemas.microsoft.com/office/drawing/2014/main" id="{E3B594D2-329F-16D7-EF75-1CFFD3699E5E}"/>
              </a:ext>
            </a:extLst>
          </p:cNvPr>
          <p:cNvSpPr>
            <a:spLocks noGrp="1"/>
          </p:cNvSpPr>
          <p:nvPr>
            <p:ph type="title"/>
          </p:nvPr>
        </p:nvSpPr>
        <p:spPr>
          <a:xfrm>
            <a:off x="501650" y="404813"/>
            <a:ext cx="8848827"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2" name="Datumsplatzhalter 3">
            <a:extLst>
              <a:ext uri="{FF2B5EF4-FFF2-40B4-BE49-F238E27FC236}">
                <a16:creationId xmlns:a16="http://schemas.microsoft.com/office/drawing/2014/main" id="{8DE123A5-69AE-9015-AD10-9812088C2D38}"/>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5" name="Fußzeilenplatzhalter 4">
            <a:extLst>
              <a:ext uri="{FF2B5EF4-FFF2-40B4-BE49-F238E27FC236}">
                <a16:creationId xmlns:a16="http://schemas.microsoft.com/office/drawing/2014/main" id="{CB741BA6-BAA3-3F33-A778-4848BCE649B9}"/>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6" name="Foliennummernplatzhalter 5">
            <a:extLst>
              <a:ext uri="{FF2B5EF4-FFF2-40B4-BE49-F238E27FC236}">
                <a16:creationId xmlns:a16="http://schemas.microsoft.com/office/drawing/2014/main" id="{F1D5CBC5-B590-D04E-3A2A-677B3F3763B1}"/>
              </a:ext>
            </a:extLst>
          </p:cNvPr>
          <p:cNvSpPr>
            <a:spLocks noGrp="1"/>
          </p:cNvSpPr>
          <p:nvPr>
            <p:ph type="sldNum" sz="quarter" idx="4"/>
          </p:nvPr>
        </p:nvSpPr>
        <p:spPr>
          <a:xfrm>
            <a:off x="10854588" y="6356350"/>
            <a:ext cx="814101"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172179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Foto links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6442075" y="1949451"/>
            <a:ext cx="5233988"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12" name="Bildplatzhalter 11">
            <a:extLst>
              <a:ext uri="{FF2B5EF4-FFF2-40B4-BE49-F238E27FC236}">
                <a16:creationId xmlns:a16="http://schemas.microsoft.com/office/drawing/2014/main" id="{7383264F-0CBD-767B-98C6-AFDB127B06E2}"/>
              </a:ext>
            </a:extLst>
          </p:cNvPr>
          <p:cNvSpPr>
            <a:spLocks noGrp="1"/>
          </p:cNvSpPr>
          <p:nvPr>
            <p:ph type="pic" sz="quarter" idx="13"/>
          </p:nvPr>
        </p:nvSpPr>
        <p:spPr>
          <a:xfrm>
            <a:off x="0" y="0"/>
            <a:ext cx="5808663" cy="5770800"/>
          </a:xfrm>
        </p:spPr>
        <p:txBody>
          <a:bodyPr/>
          <a:lstStyle>
            <a:lvl1pPr marL="0" indent="0">
              <a:buFontTx/>
              <a:buNone/>
              <a:defRPr/>
            </a:lvl1pPr>
          </a:lstStyle>
          <a:p>
            <a:endParaRPr lang="de-DE"/>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6442075" y="3010236"/>
            <a:ext cx="5233988"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umsplatzhalter 3">
            <a:extLst>
              <a:ext uri="{FF2B5EF4-FFF2-40B4-BE49-F238E27FC236}">
                <a16:creationId xmlns:a16="http://schemas.microsoft.com/office/drawing/2014/main" id="{C98E448C-E186-058B-3C35-98E75931D705}"/>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992D3119-87CF-1B6A-48C5-65CBD1470E61}"/>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10770416-FA7D-88B8-0DCB-33B1ADBA4041}"/>
              </a:ext>
            </a:extLst>
          </p:cNvPr>
          <p:cNvSpPr>
            <a:spLocks noGrp="1"/>
          </p:cNvSpPr>
          <p:nvPr>
            <p:ph type="sldNum" sz="quarter" idx="4"/>
          </p:nvPr>
        </p:nvSpPr>
        <p:spPr>
          <a:xfrm>
            <a:off x="10854588" y="6356350"/>
            <a:ext cx="821475"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dirty="0"/>
          </a:p>
        </p:txBody>
      </p:sp>
    </p:spTree>
    <p:extLst>
      <p:ext uri="{BB962C8B-B14F-4D97-AF65-F5344CB8AC3E}">
        <p14:creationId xmlns:p14="http://schemas.microsoft.com/office/powerpoint/2010/main" val="45133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xt und Foto links 2">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7383264F-0CBD-767B-98C6-AFDB127B06E2}"/>
              </a:ext>
            </a:extLst>
          </p:cNvPr>
          <p:cNvSpPr>
            <a:spLocks noGrp="1"/>
          </p:cNvSpPr>
          <p:nvPr>
            <p:ph type="pic" sz="quarter" idx="13"/>
          </p:nvPr>
        </p:nvSpPr>
        <p:spPr>
          <a:xfrm>
            <a:off x="501650" y="0"/>
            <a:ext cx="5307013" cy="5770800"/>
          </a:xfrm>
        </p:spPr>
        <p:txBody>
          <a:bodyPr/>
          <a:lstStyle>
            <a:lvl1pPr marL="0" indent="0">
              <a:buFontTx/>
              <a:buNone/>
              <a:defRPr/>
            </a:lvl1pPr>
          </a:lstStyle>
          <a:p>
            <a:endParaRPr lang="de-DE"/>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6442075" y="3010236"/>
            <a:ext cx="5233988"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1">
            <a:extLst>
              <a:ext uri="{FF2B5EF4-FFF2-40B4-BE49-F238E27FC236}">
                <a16:creationId xmlns:a16="http://schemas.microsoft.com/office/drawing/2014/main" id="{A5C97B0C-977C-2ED0-BE98-8B65AAAD30D5}"/>
              </a:ext>
            </a:extLst>
          </p:cNvPr>
          <p:cNvSpPr>
            <a:spLocks noGrp="1"/>
          </p:cNvSpPr>
          <p:nvPr>
            <p:ph type="title"/>
          </p:nvPr>
        </p:nvSpPr>
        <p:spPr>
          <a:xfrm>
            <a:off x="6442075" y="1949451"/>
            <a:ext cx="5233988"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2" name="Datumsplatzhalter 3">
            <a:extLst>
              <a:ext uri="{FF2B5EF4-FFF2-40B4-BE49-F238E27FC236}">
                <a16:creationId xmlns:a16="http://schemas.microsoft.com/office/drawing/2014/main" id="{4C5CD661-612B-6264-61C6-6784416F25E2}"/>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00BDA623-5AA2-4C5B-B4F5-6C9E4B81E9ED}"/>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D56BBACD-FCA7-5782-03AD-1B5A596B265B}"/>
              </a:ext>
            </a:extLst>
          </p:cNvPr>
          <p:cNvSpPr>
            <a:spLocks noGrp="1"/>
          </p:cNvSpPr>
          <p:nvPr>
            <p:ph type="sldNum" sz="quarter" idx="4"/>
          </p:nvPr>
        </p:nvSpPr>
        <p:spPr>
          <a:xfrm>
            <a:off x="10854588" y="6356350"/>
            <a:ext cx="821475"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1634560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xt und Foto links 3">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7383264F-0CBD-767B-98C6-AFDB127B06E2}"/>
              </a:ext>
            </a:extLst>
          </p:cNvPr>
          <p:cNvSpPr>
            <a:spLocks noGrp="1"/>
          </p:cNvSpPr>
          <p:nvPr>
            <p:ph type="pic" sz="quarter" idx="13"/>
          </p:nvPr>
        </p:nvSpPr>
        <p:spPr>
          <a:xfrm>
            <a:off x="501650" y="513646"/>
            <a:ext cx="5307013" cy="5257154"/>
          </a:xfrm>
        </p:spPr>
        <p:txBody>
          <a:bodyPr/>
          <a:lstStyle>
            <a:lvl1pPr marL="0" indent="0">
              <a:buFontTx/>
              <a:buNone/>
              <a:defRPr/>
            </a:lvl1pPr>
          </a:lstStyle>
          <a:p>
            <a:endParaRPr lang="de-DE"/>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6442075" y="3010236"/>
            <a:ext cx="5233988"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1">
            <a:extLst>
              <a:ext uri="{FF2B5EF4-FFF2-40B4-BE49-F238E27FC236}">
                <a16:creationId xmlns:a16="http://schemas.microsoft.com/office/drawing/2014/main" id="{9BB331C8-60D5-977C-D24E-3608D7F8C8E5}"/>
              </a:ext>
            </a:extLst>
          </p:cNvPr>
          <p:cNvSpPr>
            <a:spLocks noGrp="1"/>
          </p:cNvSpPr>
          <p:nvPr>
            <p:ph type="title"/>
          </p:nvPr>
        </p:nvSpPr>
        <p:spPr>
          <a:xfrm>
            <a:off x="6442075" y="1949451"/>
            <a:ext cx="5233988"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2" name="Datumsplatzhalter 3">
            <a:extLst>
              <a:ext uri="{FF2B5EF4-FFF2-40B4-BE49-F238E27FC236}">
                <a16:creationId xmlns:a16="http://schemas.microsoft.com/office/drawing/2014/main" id="{F6F01E9F-F856-09DC-822E-B60684380057}"/>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6BD09DFF-6090-54C6-31FE-8453909C61A8}"/>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861D26E4-E023-8314-8AE6-1E2185C0F96C}"/>
              </a:ext>
            </a:extLst>
          </p:cNvPr>
          <p:cNvSpPr>
            <a:spLocks noGrp="1"/>
          </p:cNvSpPr>
          <p:nvPr>
            <p:ph type="sldNum" sz="quarter" idx="4"/>
          </p:nvPr>
        </p:nvSpPr>
        <p:spPr>
          <a:xfrm>
            <a:off x="10854588" y="6356350"/>
            <a:ext cx="821475"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327317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xt und Foto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9171991" y="1949451"/>
            <a:ext cx="2504071"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12" name="Bildplatzhalter 11">
            <a:extLst>
              <a:ext uri="{FF2B5EF4-FFF2-40B4-BE49-F238E27FC236}">
                <a16:creationId xmlns:a16="http://schemas.microsoft.com/office/drawing/2014/main" id="{7383264F-0CBD-767B-98C6-AFDB127B06E2}"/>
              </a:ext>
            </a:extLst>
          </p:cNvPr>
          <p:cNvSpPr>
            <a:spLocks noGrp="1"/>
          </p:cNvSpPr>
          <p:nvPr>
            <p:ph type="pic" sz="quarter" idx="13"/>
          </p:nvPr>
        </p:nvSpPr>
        <p:spPr>
          <a:xfrm>
            <a:off x="501650" y="513646"/>
            <a:ext cx="8189999" cy="5257154"/>
          </a:xfrm>
        </p:spPr>
        <p:txBody>
          <a:bodyPr/>
          <a:lstStyle>
            <a:lvl1pPr marL="0" indent="0">
              <a:buFontTx/>
              <a:buNone/>
              <a:defRPr/>
            </a:lvl1pPr>
          </a:lstStyle>
          <a:p>
            <a:endParaRPr lang="de-DE"/>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9171991" y="3010236"/>
            <a:ext cx="2504072"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umsplatzhalter 3">
            <a:extLst>
              <a:ext uri="{FF2B5EF4-FFF2-40B4-BE49-F238E27FC236}">
                <a16:creationId xmlns:a16="http://schemas.microsoft.com/office/drawing/2014/main" id="{4E9A06B8-ABAB-D5F0-7E59-438197C551D7}"/>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B1A943FC-CB23-A45C-055E-22C77375CD19}"/>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DCAD8C86-79D6-19A9-8ED1-CA5EAD71BE03}"/>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322365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xt und Foto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4007243" y="1949451"/>
            <a:ext cx="7668819"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12" name="Bildplatzhalter 11">
            <a:extLst>
              <a:ext uri="{FF2B5EF4-FFF2-40B4-BE49-F238E27FC236}">
                <a16:creationId xmlns:a16="http://schemas.microsoft.com/office/drawing/2014/main" id="{7383264F-0CBD-767B-98C6-AFDB127B06E2}"/>
              </a:ext>
            </a:extLst>
          </p:cNvPr>
          <p:cNvSpPr>
            <a:spLocks noGrp="1"/>
          </p:cNvSpPr>
          <p:nvPr>
            <p:ph type="pic" sz="quarter" idx="13"/>
          </p:nvPr>
        </p:nvSpPr>
        <p:spPr>
          <a:xfrm>
            <a:off x="501650" y="513646"/>
            <a:ext cx="3020400" cy="5257154"/>
          </a:xfrm>
        </p:spPr>
        <p:txBody>
          <a:bodyPr/>
          <a:lstStyle>
            <a:lvl1pPr marL="0" indent="0">
              <a:buFontTx/>
              <a:buNone/>
              <a:defRPr/>
            </a:lvl1pPr>
          </a:lstStyle>
          <a:p>
            <a:endParaRPr lang="de-DE"/>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4007241" y="3010236"/>
            <a:ext cx="7668822"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umsplatzhalter 3">
            <a:extLst>
              <a:ext uri="{FF2B5EF4-FFF2-40B4-BE49-F238E27FC236}">
                <a16:creationId xmlns:a16="http://schemas.microsoft.com/office/drawing/2014/main" id="{04AEC99B-8ABA-7B96-5B5D-92C63C1DCFF4}"/>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62758E94-8FD8-C05F-7D45-08E506562153}"/>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8887B44A-BCB4-55E5-ECDC-ABDC1B2076D3}"/>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404511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xt und Zitat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4007243" y="1949451"/>
            <a:ext cx="7668819"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4007241" y="3010236"/>
            <a:ext cx="7668822"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a:extLst>
              <a:ext uri="{FF2B5EF4-FFF2-40B4-BE49-F238E27FC236}">
                <a16:creationId xmlns:a16="http://schemas.microsoft.com/office/drawing/2014/main" id="{78E27AD6-C734-A0A5-8D45-3B6318DAC2E2}"/>
              </a:ext>
            </a:extLst>
          </p:cNvPr>
          <p:cNvSpPr/>
          <p:nvPr userDrawn="1"/>
        </p:nvSpPr>
        <p:spPr>
          <a:xfrm>
            <a:off x="515937" y="0"/>
            <a:ext cx="3020400" cy="57708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98ADAADE-0CE3-1419-DDD3-A0C9964FA7AB}"/>
              </a:ext>
            </a:extLst>
          </p:cNvPr>
          <p:cNvSpPr txBox="1"/>
          <p:nvPr userDrawn="1"/>
        </p:nvSpPr>
        <p:spPr>
          <a:xfrm>
            <a:off x="691755" y="71969"/>
            <a:ext cx="1364834" cy="1282402"/>
          </a:xfrm>
          <a:prstGeom prst="rect">
            <a:avLst/>
          </a:prstGeom>
          <a:noFill/>
        </p:spPr>
        <p:txBody>
          <a:bodyPr wrap="square" lIns="0" tIns="0" rIns="0" bIns="0" rtlCol="0">
            <a:spAutoFit/>
          </a:bodyPr>
          <a:lstStyle/>
          <a:p>
            <a:pPr>
              <a:lnSpc>
                <a:spcPts val="10000"/>
              </a:lnSpc>
            </a:pPr>
            <a:r>
              <a:rPr lang="de-DE" sz="8400" b="0" i="0" dirty="0">
                <a:solidFill>
                  <a:schemeClr val="bg1"/>
                </a:solidFill>
                <a:latin typeface="BentonSans Medium" panose="02000503000000020004" pitchFamily="2" charset="77"/>
                <a:cs typeface="Calibri" panose="020F0502020204030204" pitchFamily="34" charset="0"/>
              </a:rPr>
              <a:t>»</a:t>
            </a:r>
            <a:endParaRPr lang="de-DE" sz="8400" b="0" i="0" dirty="0">
              <a:solidFill>
                <a:schemeClr val="bg1"/>
              </a:solidFill>
              <a:latin typeface="BentonSans Medium" panose="02000503000000020004" pitchFamily="2" charset="77"/>
            </a:endParaRPr>
          </a:p>
        </p:txBody>
      </p:sp>
      <p:sp>
        <p:nvSpPr>
          <p:cNvPr id="6" name="Textplatzhalter 4">
            <a:extLst>
              <a:ext uri="{FF2B5EF4-FFF2-40B4-BE49-F238E27FC236}">
                <a16:creationId xmlns:a16="http://schemas.microsoft.com/office/drawing/2014/main" id="{3370082B-40F7-6042-A504-846A3126B8CD}"/>
              </a:ext>
            </a:extLst>
          </p:cNvPr>
          <p:cNvSpPr>
            <a:spLocks noGrp="1"/>
          </p:cNvSpPr>
          <p:nvPr>
            <p:ph type="body" sz="quarter" idx="16" hasCustomPrompt="1"/>
          </p:nvPr>
        </p:nvSpPr>
        <p:spPr>
          <a:xfrm>
            <a:off x="783772" y="5372154"/>
            <a:ext cx="2549590" cy="239140"/>
          </a:xfrm>
        </p:spPr>
        <p:txBody>
          <a:bodyPr/>
          <a:lstStyle>
            <a:lvl1pPr marL="0" indent="0" algn="r">
              <a:buFontTx/>
              <a:buNone/>
              <a:defRPr sz="1200">
                <a:solidFill>
                  <a:schemeClr val="bg1"/>
                </a:solidFill>
              </a:defRPr>
            </a:lvl1pPr>
            <a:lvl2pPr marL="324000" indent="0" algn="r">
              <a:buFontTx/>
              <a:buNone/>
              <a:defRPr>
                <a:solidFill>
                  <a:schemeClr val="bg1"/>
                </a:solidFill>
              </a:defRPr>
            </a:lvl2pPr>
            <a:lvl3pPr marL="648000" indent="0" algn="r">
              <a:buFontTx/>
              <a:buNone/>
              <a:defRPr>
                <a:solidFill>
                  <a:schemeClr val="bg1"/>
                </a:solidFill>
              </a:defRPr>
            </a:lvl3pPr>
            <a:lvl4pPr marL="972000" indent="0" algn="r">
              <a:buFontTx/>
              <a:buNone/>
              <a:defRPr>
                <a:solidFill>
                  <a:schemeClr val="bg1"/>
                </a:solidFill>
              </a:defRPr>
            </a:lvl4pPr>
            <a:lvl5pPr marL="1296000" indent="0" algn="r">
              <a:buFontTx/>
              <a:buNone/>
              <a:defRPr>
                <a:solidFill>
                  <a:schemeClr val="bg1"/>
                </a:solidFill>
              </a:defRPr>
            </a:lvl5pPr>
          </a:lstStyle>
          <a:p>
            <a:pPr lvl="0"/>
            <a:r>
              <a:rPr lang="de-DE" dirty="0"/>
              <a:t>Zitatgeber</a:t>
            </a:r>
          </a:p>
        </p:txBody>
      </p:sp>
      <p:sp>
        <p:nvSpPr>
          <p:cNvPr id="5" name="Textplatzhalter 4">
            <a:extLst>
              <a:ext uri="{FF2B5EF4-FFF2-40B4-BE49-F238E27FC236}">
                <a16:creationId xmlns:a16="http://schemas.microsoft.com/office/drawing/2014/main" id="{BF8EA148-7D67-2397-03B7-0D66DA8D53D8}"/>
              </a:ext>
            </a:extLst>
          </p:cNvPr>
          <p:cNvSpPr>
            <a:spLocks noGrp="1"/>
          </p:cNvSpPr>
          <p:nvPr>
            <p:ph type="body" sz="quarter" idx="15"/>
          </p:nvPr>
        </p:nvSpPr>
        <p:spPr>
          <a:xfrm>
            <a:off x="783771" y="440267"/>
            <a:ext cx="2549590" cy="4812868"/>
          </a:xfrm>
          <a:noFill/>
        </p:spPr>
        <p:txBody>
          <a:bodyPr/>
          <a:lstStyle>
            <a:lvl1pPr marL="0" indent="0">
              <a:buFontTx/>
              <a:buNone/>
              <a:defRPr>
                <a:solidFill>
                  <a:schemeClr val="bg1"/>
                </a:solidFill>
              </a:defRPr>
            </a:lvl1pPr>
            <a:lvl2pPr marL="324000" indent="0">
              <a:buFontTx/>
              <a:buNone/>
              <a:defRPr>
                <a:solidFill>
                  <a:schemeClr val="bg1"/>
                </a:solidFill>
              </a:defRPr>
            </a:lvl2pPr>
            <a:lvl3pPr marL="648000" indent="0">
              <a:buFontTx/>
              <a:buNone/>
              <a:defRPr>
                <a:solidFill>
                  <a:schemeClr val="bg1"/>
                </a:solidFill>
              </a:defRPr>
            </a:lvl3pPr>
            <a:lvl4pPr marL="972000" indent="0">
              <a:buFontTx/>
              <a:buNone/>
              <a:defRPr>
                <a:solidFill>
                  <a:schemeClr val="bg1"/>
                </a:solidFill>
              </a:defRPr>
            </a:lvl4pPr>
            <a:lvl5pPr marL="1296000" indent="0">
              <a:buFontTx/>
              <a:buNone/>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E21BA58A-A3B7-3056-736E-DCCF48E8CB68}"/>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8" name="Fußzeilenplatzhalter 4">
            <a:extLst>
              <a:ext uri="{FF2B5EF4-FFF2-40B4-BE49-F238E27FC236}">
                <a16:creationId xmlns:a16="http://schemas.microsoft.com/office/drawing/2014/main" id="{C2E184BD-9248-2A3B-27D9-FBFB8638F229}"/>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9" name="Foliennummernplatzhalter 5">
            <a:extLst>
              <a:ext uri="{FF2B5EF4-FFF2-40B4-BE49-F238E27FC236}">
                <a16:creationId xmlns:a16="http://schemas.microsoft.com/office/drawing/2014/main" id="{56510B65-B060-DAB1-4FAF-9AC08A64108C}"/>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3181310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xt und Zitat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6275653" y="1949451"/>
            <a:ext cx="5400409"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6275653" y="3010236"/>
            <a:ext cx="5400410"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a:extLst>
              <a:ext uri="{FF2B5EF4-FFF2-40B4-BE49-F238E27FC236}">
                <a16:creationId xmlns:a16="http://schemas.microsoft.com/office/drawing/2014/main" id="{78E27AD6-C734-A0A5-8D45-3B6318DAC2E2}"/>
              </a:ext>
            </a:extLst>
          </p:cNvPr>
          <p:cNvSpPr/>
          <p:nvPr userDrawn="1"/>
        </p:nvSpPr>
        <p:spPr>
          <a:xfrm>
            <a:off x="515937" y="1041404"/>
            <a:ext cx="5292726" cy="47293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98ADAADE-0CE3-1419-DDD3-A0C9964FA7AB}"/>
              </a:ext>
            </a:extLst>
          </p:cNvPr>
          <p:cNvSpPr txBox="1"/>
          <p:nvPr userDrawn="1"/>
        </p:nvSpPr>
        <p:spPr>
          <a:xfrm>
            <a:off x="720036" y="1605392"/>
            <a:ext cx="1364834" cy="1282402"/>
          </a:xfrm>
          <a:prstGeom prst="rect">
            <a:avLst/>
          </a:prstGeom>
          <a:noFill/>
        </p:spPr>
        <p:txBody>
          <a:bodyPr wrap="square" lIns="0" tIns="0" rIns="0" bIns="0" rtlCol="0">
            <a:spAutoFit/>
          </a:bodyPr>
          <a:lstStyle/>
          <a:p>
            <a:pPr>
              <a:lnSpc>
                <a:spcPts val="10000"/>
              </a:lnSpc>
            </a:pPr>
            <a:r>
              <a:rPr lang="de-DE" sz="8400" b="0" i="0" dirty="0">
                <a:solidFill>
                  <a:schemeClr val="bg1"/>
                </a:solidFill>
                <a:latin typeface="BentonSans Medium" panose="02000503000000020004" pitchFamily="2" charset="77"/>
                <a:cs typeface="Calibri" panose="020F0502020204030204" pitchFamily="34" charset="0"/>
              </a:rPr>
              <a:t>»</a:t>
            </a:r>
            <a:endParaRPr lang="de-DE" sz="8400" b="0" i="0" dirty="0">
              <a:solidFill>
                <a:schemeClr val="bg1"/>
              </a:solidFill>
              <a:latin typeface="BentonSans Medium" panose="02000503000000020004" pitchFamily="2" charset="77"/>
            </a:endParaRPr>
          </a:p>
        </p:txBody>
      </p:sp>
      <p:sp>
        <p:nvSpPr>
          <p:cNvPr id="6" name="Textplatzhalter 4">
            <a:extLst>
              <a:ext uri="{FF2B5EF4-FFF2-40B4-BE49-F238E27FC236}">
                <a16:creationId xmlns:a16="http://schemas.microsoft.com/office/drawing/2014/main" id="{3370082B-40F7-6042-A504-846A3126B8CD}"/>
              </a:ext>
            </a:extLst>
          </p:cNvPr>
          <p:cNvSpPr>
            <a:spLocks noGrp="1"/>
          </p:cNvSpPr>
          <p:nvPr>
            <p:ph type="body" sz="quarter" idx="16" hasCustomPrompt="1"/>
          </p:nvPr>
        </p:nvSpPr>
        <p:spPr>
          <a:xfrm>
            <a:off x="1075936" y="4881087"/>
            <a:ext cx="4538217" cy="239140"/>
          </a:xfrm>
        </p:spPr>
        <p:txBody>
          <a:bodyPr/>
          <a:lstStyle>
            <a:lvl1pPr marL="0" indent="0" algn="r">
              <a:buFontTx/>
              <a:buNone/>
              <a:defRPr sz="1200">
                <a:solidFill>
                  <a:schemeClr val="bg1"/>
                </a:solidFill>
              </a:defRPr>
            </a:lvl1pPr>
            <a:lvl2pPr marL="324000" indent="0" algn="r">
              <a:buFontTx/>
              <a:buNone/>
              <a:defRPr>
                <a:solidFill>
                  <a:schemeClr val="bg1"/>
                </a:solidFill>
              </a:defRPr>
            </a:lvl2pPr>
            <a:lvl3pPr marL="648000" indent="0" algn="r">
              <a:buFontTx/>
              <a:buNone/>
              <a:defRPr>
                <a:solidFill>
                  <a:schemeClr val="bg1"/>
                </a:solidFill>
              </a:defRPr>
            </a:lvl3pPr>
            <a:lvl4pPr marL="972000" indent="0" algn="r">
              <a:buFontTx/>
              <a:buNone/>
              <a:defRPr>
                <a:solidFill>
                  <a:schemeClr val="bg1"/>
                </a:solidFill>
              </a:defRPr>
            </a:lvl4pPr>
            <a:lvl5pPr marL="1296000" indent="0" algn="r">
              <a:buFontTx/>
              <a:buNone/>
              <a:defRPr>
                <a:solidFill>
                  <a:schemeClr val="bg1"/>
                </a:solidFill>
              </a:defRPr>
            </a:lvl5pPr>
          </a:lstStyle>
          <a:p>
            <a:pPr lvl="0"/>
            <a:r>
              <a:rPr lang="de-DE" dirty="0"/>
              <a:t>Zitatgeber</a:t>
            </a:r>
          </a:p>
        </p:txBody>
      </p:sp>
      <p:sp>
        <p:nvSpPr>
          <p:cNvPr id="5" name="Textplatzhalter 4">
            <a:extLst>
              <a:ext uri="{FF2B5EF4-FFF2-40B4-BE49-F238E27FC236}">
                <a16:creationId xmlns:a16="http://schemas.microsoft.com/office/drawing/2014/main" id="{BF8EA148-7D67-2397-03B7-0D66DA8D53D8}"/>
              </a:ext>
            </a:extLst>
          </p:cNvPr>
          <p:cNvSpPr>
            <a:spLocks noGrp="1"/>
          </p:cNvSpPr>
          <p:nvPr>
            <p:ph type="body" sz="quarter" idx="15"/>
          </p:nvPr>
        </p:nvSpPr>
        <p:spPr>
          <a:xfrm>
            <a:off x="783771" y="1964263"/>
            <a:ext cx="4830382" cy="2822341"/>
          </a:xfrm>
          <a:noFill/>
        </p:spPr>
        <p:txBody>
          <a:bodyPr/>
          <a:lstStyle>
            <a:lvl1pPr marL="0" indent="0">
              <a:buFontTx/>
              <a:buNone/>
              <a:defRPr>
                <a:solidFill>
                  <a:schemeClr val="bg1"/>
                </a:solidFill>
              </a:defRPr>
            </a:lvl1pPr>
            <a:lvl2pPr marL="324000" indent="0">
              <a:buFontTx/>
              <a:buNone/>
              <a:defRPr>
                <a:solidFill>
                  <a:schemeClr val="bg1"/>
                </a:solidFill>
              </a:defRPr>
            </a:lvl2pPr>
            <a:lvl3pPr marL="648000" indent="0">
              <a:buFontTx/>
              <a:buNone/>
              <a:defRPr>
                <a:solidFill>
                  <a:schemeClr val="bg1"/>
                </a:solidFill>
              </a:defRPr>
            </a:lvl3pPr>
            <a:lvl4pPr marL="972000" indent="0">
              <a:buFontTx/>
              <a:buNone/>
              <a:defRPr>
                <a:solidFill>
                  <a:schemeClr val="bg1"/>
                </a:solidFill>
              </a:defRPr>
            </a:lvl4pPr>
            <a:lvl5pPr marL="1296000" indent="0">
              <a:buFontTx/>
              <a:buNone/>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F640C48-4CD4-D9EB-73C2-3A81D091A36B}"/>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8" name="Fußzeilenplatzhalter 4">
            <a:extLst>
              <a:ext uri="{FF2B5EF4-FFF2-40B4-BE49-F238E27FC236}">
                <a16:creationId xmlns:a16="http://schemas.microsoft.com/office/drawing/2014/main" id="{DD6D57B5-CBC8-F5B6-A71A-1A67D07A6BE9}"/>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9" name="Foliennummernplatzhalter 5">
            <a:extLst>
              <a:ext uri="{FF2B5EF4-FFF2-40B4-BE49-F238E27FC236}">
                <a16:creationId xmlns:a16="http://schemas.microsoft.com/office/drawing/2014/main" id="{1A3CF2BB-6642-3A66-4688-E3D2324179A1}"/>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1811883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ext und Themengrafik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4506383" y="1949451"/>
            <a:ext cx="7169679"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4506381" y="3010236"/>
            <a:ext cx="7169682"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Bildplatzhalter 16">
            <a:extLst>
              <a:ext uri="{FF2B5EF4-FFF2-40B4-BE49-F238E27FC236}">
                <a16:creationId xmlns:a16="http://schemas.microsoft.com/office/drawing/2014/main" id="{B4F74BD0-E88E-95D0-ED1B-D40F66E8568B}"/>
              </a:ext>
            </a:extLst>
          </p:cNvPr>
          <p:cNvSpPr>
            <a:spLocks noGrp="1"/>
          </p:cNvSpPr>
          <p:nvPr>
            <p:ph type="pic" sz="quarter" idx="15"/>
          </p:nvPr>
        </p:nvSpPr>
        <p:spPr>
          <a:xfrm>
            <a:off x="501650" y="0"/>
            <a:ext cx="3528000" cy="5770800"/>
          </a:xfrm>
        </p:spPr>
        <p:txBody>
          <a:bodyPr/>
          <a:lstStyle>
            <a:lvl1pPr marL="0" indent="0">
              <a:buFontTx/>
              <a:buNone/>
              <a:defRPr/>
            </a:lvl1pPr>
          </a:lstStyle>
          <a:p>
            <a:endParaRPr lang="de-DE"/>
          </a:p>
        </p:txBody>
      </p:sp>
      <p:sp>
        <p:nvSpPr>
          <p:cNvPr id="3" name="Datumsplatzhalter 3">
            <a:extLst>
              <a:ext uri="{FF2B5EF4-FFF2-40B4-BE49-F238E27FC236}">
                <a16:creationId xmlns:a16="http://schemas.microsoft.com/office/drawing/2014/main" id="{743FE394-1881-3192-154E-0C42C28F5762}"/>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47B95900-B2C7-0360-C360-2E57C06CB1B3}"/>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A3EBFDFA-4E63-B832-B232-5FB607B75B15}"/>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4270281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und Themengrafik mit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6283877" y="1949451"/>
            <a:ext cx="5392185"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6283875" y="3010236"/>
            <a:ext cx="5392187"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Bildplatzhalter 16">
            <a:extLst>
              <a:ext uri="{FF2B5EF4-FFF2-40B4-BE49-F238E27FC236}">
                <a16:creationId xmlns:a16="http://schemas.microsoft.com/office/drawing/2014/main" id="{B4F74BD0-E88E-95D0-ED1B-D40F66E8568B}"/>
              </a:ext>
            </a:extLst>
          </p:cNvPr>
          <p:cNvSpPr>
            <a:spLocks noGrp="1"/>
          </p:cNvSpPr>
          <p:nvPr>
            <p:ph type="pic" sz="quarter" idx="15"/>
          </p:nvPr>
        </p:nvSpPr>
        <p:spPr>
          <a:xfrm>
            <a:off x="501650" y="0"/>
            <a:ext cx="5306400" cy="5770800"/>
          </a:xfrm>
        </p:spPr>
        <p:txBody>
          <a:bodyPr/>
          <a:lstStyle>
            <a:lvl1pPr marL="0" indent="0">
              <a:buFontTx/>
              <a:buNone/>
              <a:defRPr/>
            </a:lvl1pPr>
          </a:lstStyle>
          <a:p>
            <a:endParaRPr lang="de-DE"/>
          </a:p>
        </p:txBody>
      </p:sp>
      <p:sp>
        <p:nvSpPr>
          <p:cNvPr id="3" name="Datumsplatzhalter 3">
            <a:extLst>
              <a:ext uri="{FF2B5EF4-FFF2-40B4-BE49-F238E27FC236}">
                <a16:creationId xmlns:a16="http://schemas.microsoft.com/office/drawing/2014/main" id="{E2BC59D4-E9A3-28C6-F865-3AEBC5BC73A3}"/>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DE58A152-EC42-60B5-BF12-A8388ADFE0AD}"/>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002E7866-1882-93DC-5ACD-14007A83D400}"/>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370403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Foto mittel">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0B780A1-9698-DF81-C2DB-162BC8F6A8F7}"/>
              </a:ext>
            </a:extLst>
          </p:cNvPr>
          <p:cNvSpPr>
            <a:spLocks noGrp="1"/>
          </p:cNvSpPr>
          <p:nvPr>
            <p:ph type="pic" sz="quarter" idx="13"/>
          </p:nvPr>
        </p:nvSpPr>
        <p:spPr>
          <a:xfrm>
            <a:off x="0" y="1505615"/>
            <a:ext cx="12193200" cy="2401200"/>
          </a:xfrm>
        </p:spPr>
        <p:txBody>
          <a:bodyPr/>
          <a:lstStyle>
            <a:lvl1pPr marL="0" indent="0">
              <a:buFontTx/>
              <a:buNone/>
              <a:defRPr/>
            </a:lvl1pPr>
          </a:lstStyle>
          <a:p>
            <a:endParaRPr lang="de-DE"/>
          </a:p>
        </p:txBody>
      </p:sp>
      <p:sp>
        <p:nvSpPr>
          <p:cNvPr id="2" name="Titel 1">
            <a:extLst>
              <a:ext uri="{FF2B5EF4-FFF2-40B4-BE49-F238E27FC236}">
                <a16:creationId xmlns:a16="http://schemas.microsoft.com/office/drawing/2014/main" id="{6F1B0DBB-71B9-7489-CD4E-4101CF113A2C}"/>
              </a:ext>
            </a:extLst>
          </p:cNvPr>
          <p:cNvSpPr>
            <a:spLocks noGrp="1"/>
          </p:cNvSpPr>
          <p:nvPr>
            <p:ph type="ctrTitle"/>
          </p:nvPr>
        </p:nvSpPr>
        <p:spPr>
          <a:xfrm>
            <a:off x="501650" y="3893607"/>
            <a:ext cx="11174413" cy="593907"/>
          </a:xfrm>
        </p:spPr>
        <p:txBody>
          <a:bodyPr anchor="b"/>
          <a:lstStyle>
            <a:lvl1pPr algn="l">
              <a:defRPr sz="2900" b="1" i="0">
                <a:solidFill>
                  <a:schemeClr val="tx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2F5C9E0-BCE4-2159-C6E2-2E8FFF10E34A}"/>
              </a:ext>
            </a:extLst>
          </p:cNvPr>
          <p:cNvSpPr>
            <a:spLocks noGrp="1"/>
          </p:cNvSpPr>
          <p:nvPr>
            <p:ph type="subTitle" idx="1"/>
          </p:nvPr>
        </p:nvSpPr>
        <p:spPr>
          <a:xfrm>
            <a:off x="501650" y="4510018"/>
            <a:ext cx="11174413" cy="907253"/>
          </a:xfrm>
        </p:spPr>
        <p:txBody>
          <a:bodyPr/>
          <a:lstStyle>
            <a:lvl1pPr marL="0" indent="0" algn="l">
              <a:lnSpc>
                <a:spcPct val="90000"/>
              </a:lnSpc>
              <a:buNone/>
              <a:defRPr sz="29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472FEF5C-73D9-AB0F-1E46-9A31161D9EC5}"/>
              </a:ext>
            </a:extLst>
          </p:cNvPr>
          <p:cNvSpPr>
            <a:spLocks noGrp="1"/>
          </p:cNvSpPr>
          <p:nvPr>
            <p:ph type="dt" sz="half" idx="10"/>
          </p:nvPr>
        </p:nvSpPr>
        <p:spPr>
          <a:xfrm>
            <a:off x="515937" y="5371779"/>
            <a:ext cx="3459715" cy="365125"/>
          </a:xfrm>
        </p:spPr>
        <p:txBody>
          <a:bodyPr lIns="0" tIns="0" rIns="0" bIns="0"/>
          <a:lstStyle>
            <a:lvl1pPr>
              <a:defRPr sz="1300">
                <a:latin typeface="Arial" panose="020B0604020202020204" pitchFamily="34" charset="0"/>
                <a:cs typeface="Arial" panose="020B0604020202020204" pitchFamily="34" charset="0"/>
              </a:defRPr>
            </a:lvl1pPr>
          </a:lstStyle>
          <a:p>
            <a:r>
              <a:rPr lang="de-DE"/>
              <a:t>Soest, xxx</a:t>
            </a:r>
            <a:endParaRPr lang="de-DE" dirty="0"/>
          </a:p>
        </p:txBody>
      </p:sp>
      <p:pic>
        <p:nvPicPr>
          <p:cNvPr id="5" name="Grafik 4">
            <a:extLst>
              <a:ext uri="{FF2B5EF4-FFF2-40B4-BE49-F238E27FC236}">
                <a16:creationId xmlns:a16="http://schemas.microsoft.com/office/drawing/2014/main" id="{5AFA4718-B88B-7027-6C7A-E2A99720C5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30" y="488616"/>
            <a:ext cx="3210687" cy="547006"/>
          </a:xfrm>
          <a:prstGeom prst="rect">
            <a:avLst/>
          </a:prstGeom>
        </p:spPr>
      </p:pic>
      <p:pic>
        <p:nvPicPr>
          <p:cNvPr id="6" name="Grafik 5">
            <a:extLst>
              <a:ext uri="{FF2B5EF4-FFF2-40B4-BE49-F238E27FC236}">
                <a16:creationId xmlns:a16="http://schemas.microsoft.com/office/drawing/2014/main" id="{D8AAE996-3AAF-6ACD-FFCC-80DE2F66D7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6584" y="503633"/>
            <a:ext cx="2918529" cy="718742"/>
          </a:xfrm>
          <a:prstGeom prst="rect">
            <a:avLst/>
          </a:prstGeom>
        </p:spPr>
      </p:pic>
    </p:spTree>
    <p:extLst>
      <p:ext uri="{BB962C8B-B14F-4D97-AF65-F5344CB8AC3E}">
        <p14:creationId xmlns:p14="http://schemas.microsoft.com/office/powerpoint/2010/main" val="560016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und Themengrafik mittel">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B4F74BD0-E88E-95D0-ED1B-D40F66E8568B}"/>
              </a:ext>
            </a:extLst>
          </p:cNvPr>
          <p:cNvSpPr>
            <a:spLocks noGrp="1"/>
          </p:cNvSpPr>
          <p:nvPr>
            <p:ph type="pic" sz="quarter" idx="15"/>
          </p:nvPr>
        </p:nvSpPr>
        <p:spPr>
          <a:xfrm>
            <a:off x="501650" y="1949451"/>
            <a:ext cx="5306400" cy="3821347"/>
          </a:xfrm>
        </p:spPr>
        <p:txBody>
          <a:bodyPr/>
          <a:lstStyle>
            <a:lvl1pPr marL="0" indent="0">
              <a:buFontTx/>
              <a:buNone/>
              <a:defRPr/>
            </a:lvl1pPr>
          </a:lstStyle>
          <a:p>
            <a:endParaRPr lang="de-DE"/>
          </a:p>
        </p:txBody>
      </p:sp>
      <p:sp>
        <p:nvSpPr>
          <p:cNvPr id="4" name="Textplatzhalter 7">
            <a:extLst>
              <a:ext uri="{FF2B5EF4-FFF2-40B4-BE49-F238E27FC236}">
                <a16:creationId xmlns:a16="http://schemas.microsoft.com/office/drawing/2014/main" id="{BADE437F-257C-CC25-58CF-269B5AAFDC17}"/>
              </a:ext>
            </a:extLst>
          </p:cNvPr>
          <p:cNvSpPr>
            <a:spLocks noGrp="1"/>
          </p:cNvSpPr>
          <p:nvPr>
            <p:ph type="body" sz="quarter" idx="14"/>
          </p:nvPr>
        </p:nvSpPr>
        <p:spPr>
          <a:xfrm>
            <a:off x="6283875" y="1949452"/>
            <a:ext cx="5392187" cy="4229098"/>
          </a:xfrm>
        </p:spPr>
        <p:txBody>
          <a:bodyPr/>
          <a:lstStyle>
            <a:lvl1pPr marL="0" indent="0">
              <a:buFont typeface="Wingdings 2" panose="05020102010507070707" pitchFamily="18" charset="2"/>
              <a:buNone/>
              <a:defRPr/>
            </a:lvl1pPr>
            <a:lvl2pPr marL="324000" indent="0">
              <a:buFont typeface="Wingdings 2" panose="05020102010507070707" pitchFamily="18" charset="2"/>
              <a:buNone/>
              <a:defRPr/>
            </a:lvl2pPr>
            <a:lvl3pPr marL="648000" indent="0">
              <a:buFont typeface="Wingdings 2" panose="05020102010507070707" pitchFamily="18" charset="2"/>
              <a:buNone/>
              <a:defRPr/>
            </a:lvl3pPr>
            <a:lvl4pPr marL="972000" indent="0">
              <a:buFont typeface="Wingdings 2" panose="05020102010507070707" pitchFamily="18" charset="2"/>
              <a:buNone/>
              <a:defRPr/>
            </a:lvl4pPr>
            <a:lvl5pPr marL="1296000" indent="0">
              <a:buFont typeface="Wingdings 2" panose="05020102010507070707" pitchFamily="18" charset="2"/>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EA3EA077-4F97-DCAD-0B5A-DC8FDE5AAC11}"/>
              </a:ext>
            </a:extLst>
          </p:cNvPr>
          <p:cNvSpPr>
            <a:spLocks noGrp="1"/>
          </p:cNvSpPr>
          <p:nvPr>
            <p:ph type="title"/>
          </p:nvPr>
        </p:nvSpPr>
        <p:spPr>
          <a:xfrm>
            <a:off x="501650" y="404813"/>
            <a:ext cx="8848827"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2" name="Datumsplatzhalter 3">
            <a:extLst>
              <a:ext uri="{FF2B5EF4-FFF2-40B4-BE49-F238E27FC236}">
                <a16:creationId xmlns:a16="http://schemas.microsoft.com/office/drawing/2014/main" id="{0BA7230A-EC49-8A5F-9696-E6DF0BAE5D7C}"/>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3" name="Fußzeilenplatzhalter 4">
            <a:extLst>
              <a:ext uri="{FF2B5EF4-FFF2-40B4-BE49-F238E27FC236}">
                <a16:creationId xmlns:a16="http://schemas.microsoft.com/office/drawing/2014/main" id="{6FBBC137-7AFC-7E29-C42E-BBB47D42B45D}"/>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6" name="Foliennummernplatzhalter 5">
            <a:extLst>
              <a:ext uri="{FF2B5EF4-FFF2-40B4-BE49-F238E27FC236}">
                <a16:creationId xmlns:a16="http://schemas.microsoft.com/office/drawing/2014/main" id="{4AF9F158-8F60-24D9-34E9-279F019CB7C2}"/>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2014801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und Themengrafik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9188464" y="1949451"/>
            <a:ext cx="2487598"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a:t>
            </a:r>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9188464" y="3010236"/>
            <a:ext cx="2487598" cy="3168313"/>
          </a:xfrm>
        </p:spPr>
        <p:txBody>
          <a:bodyPr/>
          <a:lstStyle>
            <a:lvl1pPr marL="342900" indent="-342900">
              <a:buFont typeface="Wingdings 2" panose="05020102010507070707" pitchFamily="18" charset="2"/>
              <a:buChar char=""/>
              <a:defRPr/>
            </a:lvl1pPr>
            <a:lvl2pPr marL="666900" indent="-342900">
              <a:buFont typeface="Wingdings 2" panose="05020102010507070707" pitchFamily="18" charset="2"/>
              <a:buChar char=""/>
              <a:defRPr/>
            </a:lvl2pPr>
            <a:lvl3pPr marL="990900" indent="-342900">
              <a:buFont typeface="Wingdings 2" panose="05020102010507070707" pitchFamily="18" charset="2"/>
              <a:buChar char=""/>
              <a:defRPr/>
            </a:lvl3pPr>
            <a:lvl4pPr marL="1314900" indent="-342900">
              <a:buFont typeface="Wingdings 2" panose="05020102010507070707" pitchFamily="18" charset="2"/>
              <a:buChar char=""/>
              <a:defRPr/>
            </a:lvl4pPr>
            <a:lvl5pPr marL="1638900" indent="-342900">
              <a:buFont typeface="Wingdings 2" panose="05020102010507070707" pitchFamily="18"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Bildplatzhalter 16">
            <a:extLst>
              <a:ext uri="{FF2B5EF4-FFF2-40B4-BE49-F238E27FC236}">
                <a16:creationId xmlns:a16="http://schemas.microsoft.com/office/drawing/2014/main" id="{B4F74BD0-E88E-95D0-ED1B-D40F66E8568B}"/>
              </a:ext>
            </a:extLst>
          </p:cNvPr>
          <p:cNvSpPr>
            <a:spLocks noGrp="1"/>
          </p:cNvSpPr>
          <p:nvPr>
            <p:ph type="pic" sz="quarter" idx="15"/>
          </p:nvPr>
        </p:nvSpPr>
        <p:spPr>
          <a:xfrm>
            <a:off x="501650" y="0"/>
            <a:ext cx="8211600" cy="5770800"/>
          </a:xfrm>
        </p:spPr>
        <p:txBody>
          <a:bodyPr/>
          <a:lstStyle>
            <a:lvl1pPr marL="0" indent="0">
              <a:buFontTx/>
              <a:buNone/>
              <a:defRPr/>
            </a:lvl1pPr>
          </a:lstStyle>
          <a:p>
            <a:endParaRPr lang="de-DE" dirty="0"/>
          </a:p>
        </p:txBody>
      </p:sp>
      <p:sp>
        <p:nvSpPr>
          <p:cNvPr id="3" name="Datumsplatzhalter 3">
            <a:extLst>
              <a:ext uri="{FF2B5EF4-FFF2-40B4-BE49-F238E27FC236}">
                <a16:creationId xmlns:a16="http://schemas.microsoft.com/office/drawing/2014/main" id="{1BFCC063-F699-8278-DA7F-BE712F4F1378}"/>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2AEFD577-3554-7113-67B1-9516FB174A54}"/>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B95126F1-C19E-2BE0-54A7-9F4B940834D8}"/>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497804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trennseite Foto hoch">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708F6D54-3EF5-633B-76E0-8EE13A352583}"/>
              </a:ext>
            </a:extLst>
          </p:cNvPr>
          <p:cNvSpPr>
            <a:spLocks noGrp="1"/>
          </p:cNvSpPr>
          <p:nvPr>
            <p:ph type="pic" sz="quarter" idx="10"/>
          </p:nvPr>
        </p:nvSpPr>
        <p:spPr>
          <a:xfrm>
            <a:off x="0" y="1520825"/>
            <a:ext cx="12192000" cy="4835525"/>
          </a:xfrm>
        </p:spPr>
        <p:txBody>
          <a:bodyPr/>
          <a:lstStyle>
            <a:lvl1pPr marL="0" indent="0">
              <a:buFontTx/>
              <a:buNone/>
              <a:defRPr/>
            </a:lvl1pPr>
          </a:lstStyle>
          <a:p>
            <a:endParaRPr lang="de-DE"/>
          </a:p>
        </p:txBody>
      </p:sp>
      <p:sp>
        <p:nvSpPr>
          <p:cNvPr id="3" name="Datumsplatzhalter 3">
            <a:extLst>
              <a:ext uri="{FF2B5EF4-FFF2-40B4-BE49-F238E27FC236}">
                <a16:creationId xmlns:a16="http://schemas.microsoft.com/office/drawing/2014/main" id="{4C77B25E-0F8F-242F-F6AD-676DC436A0AC}"/>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22AFB948-8A70-1D75-42AC-5DD2B9549103}"/>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6" name="Foliennummernplatzhalter 5">
            <a:extLst>
              <a:ext uri="{FF2B5EF4-FFF2-40B4-BE49-F238E27FC236}">
                <a16:creationId xmlns:a16="http://schemas.microsoft.com/office/drawing/2014/main" id="{1DEEA9A8-099C-6433-9A2B-353B2D949328}"/>
              </a:ext>
            </a:extLst>
          </p:cNvPr>
          <p:cNvSpPr>
            <a:spLocks noGrp="1"/>
          </p:cNvSpPr>
          <p:nvPr>
            <p:ph type="sldNum" sz="quarter" idx="4"/>
          </p:nvPr>
        </p:nvSpPr>
        <p:spPr>
          <a:xfrm>
            <a:off x="10854588" y="6356350"/>
            <a:ext cx="821475"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
        <p:nvSpPr>
          <p:cNvPr id="14" name="Titel 1">
            <a:extLst>
              <a:ext uri="{FF2B5EF4-FFF2-40B4-BE49-F238E27FC236}">
                <a16:creationId xmlns:a16="http://schemas.microsoft.com/office/drawing/2014/main" id="{53274A55-5F38-EA0F-53BB-9631B7F9E690}"/>
              </a:ext>
            </a:extLst>
          </p:cNvPr>
          <p:cNvSpPr>
            <a:spLocks noGrp="1"/>
          </p:cNvSpPr>
          <p:nvPr>
            <p:ph type="title"/>
          </p:nvPr>
        </p:nvSpPr>
        <p:spPr>
          <a:xfrm>
            <a:off x="501650" y="3510000"/>
            <a:ext cx="11174413" cy="2488669"/>
          </a:xfrm>
        </p:spPr>
        <p:txBody>
          <a:bodyPr/>
          <a:lstStyle>
            <a:lvl1pPr>
              <a:defRPr>
                <a:solidFill>
                  <a:schemeClr val="bg1"/>
                </a:solidFill>
              </a:defRPr>
            </a:lvl1pPr>
          </a:lstStyle>
          <a:p>
            <a:r>
              <a:rPr lang="de-DE" dirty="0"/>
              <a:t>Mastertitelformat bearbeiten</a:t>
            </a:r>
          </a:p>
        </p:txBody>
      </p:sp>
    </p:spTree>
    <p:extLst>
      <p:ext uri="{BB962C8B-B14F-4D97-AF65-F5344CB8AC3E}">
        <p14:creationId xmlns:p14="http://schemas.microsoft.com/office/powerpoint/2010/main" val="3663841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trennseite Foto niedr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501650" y="3510000"/>
            <a:ext cx="11174413" cy="2488669"/>
          </a:xfrm>
        </p:spPr>
        <p:txBody>
          <a:bodyPr/>
          <a:lstStyle>
            <a:lvl1pPr>
              <a:defRPr>
                <a:solidFill>
                  <a:schemeClr val="accent1"/>
                </a:solidFill>
              </a:defRPr>
            </a:lvl1pPr>
          </a:lstStyle>
          <a:p>
            <a:r>
              <a:rPr lang="de-DE" dirty="0"/>
              <a:t>Mastertitelformat bearbeiten</a:t>
            </a:r>
          </a:p>
        </p:txBody>
      </p:sp>
      <p:sp>
        <p:nvSpPr>
          <p:cNvPr id="5" name="Bildplatzhalter 4">
            <a:extLst>
              <a:ext uri="{FF2B5EF4-FFF2-40B4-BE49-F238E27FC236}">
                <a16:creationId xmlns:a16="http://schemas.microsoft.com/office/drawing/2014/main" id="{708F6D54-3EF5-633B-76E0-8EE13A352583}"/>
              </a:ext>
            </a:extLst>
          </p:cNvPr>
          <p:cNvSpPr>
            <a:spLocks noGrp="1"/>
          </p:cNvSpPr>
          <p:nvPr>
            <p:ph type="pic" sz="quarter" idx="10"/>
          </p:nvPr>
        </p:nvSpPr>
        <p:spPr>
          <a:xfrm>
            <a:off x="0" y="1520825"/>
            <a:ext cx="12193200" cy="1594908"/>
          </a:xfrm>
        </p:spPr>
        <p:txBody>
          <a:bodyPr/>
          <a:lstStyle>
            <a:lvl1pPr marL="0" indent="0">
              <a:buFontTx/>
              <a:buNone/>
              <a:defRPr/>
            </a:lvl1pPr>
          </a:lstStyle>
          <a:p>
            <a:endParaRPr lang="de-DE" dirty="0"/>
          </a:p>
        </p:txBody>
      </p:sp>
      <p:sp>
        <p:nvSpPr>
          <p:cNvPr id="3" name="Datumsplatzhalter 3">
            <a:extLst>
              <a:ext uri="{FF2B5EF4-FFF2-40B4-BE49-F238E27FC236}">
                <a16:creationId xmlns:a16="http://schemas.microsoft.com/office/drawing/2014/main" id="{8FEB46B6-497B-369C-57B3-1742A94971FC}"/>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1D2C56C8-395A-FF60-DD2A-39A7D62CEE2D}"/>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6" name="Foliennummernplatzhalter 5">
            <a:extLst>
              <a:ext uri="{FF2B5EF4-FFF2-40B4-BE49-F238E27FC236}">
                <a16:creationId xmlns:a16="http://schemas.microsoft.com/office/drawing/2014/main" id="{18C6F726-A933-6FCC-B353-CB720558AA13}"/>
              </a:ext>
            </a:extLst>
          </p:cNvPr>
          <p:cNvSpPr>
            <a:spLocks noGrp="1"/>
          </p:cNvSpPr>
          <p:nvPr>
            <p:ph type="sldNum" sz="quarter" idx="4"/>
          </p:nvPr>
        </p:nvSpPr>
        <p:spPr>
          <a:xfrm>
            <a:off x="10854588" y="6356350"/>
            <a:ext cx="821475"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2585395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trennseite schli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501650" y="3510000"/>
            <a:ext cx="11174413" cy="2488669"/>
          </a:xfrm>
        </p:spPr>
        <p:txBody>
          <a:bodyPr/>
          <a:lstStyle>
            <a:lvl1pPr>
              <a:defRPr>
                <a:solidFill>
                  <a:schemeClr val="accent1"/>
                </a:solidFill>
              </a:defRPr>
            </a:lvl1pPr>
          </a:lstStyle>
          <a:p>
            <a:r>
              <a:rPr lang="de-DE" dirty="0"/>
              <a:t>Mastertitelformat bearbeiten</a:t>
            </a:r>
          </a:p>
        </p:txBody>
      </p:sp>
      <p:sp>
        <p:nvSpPr>
          <p:cNvPr id="4" name="Rechteck 3">
            <a:extLst>
              <a:ext uri="{FF2B5EF4-FFF2-40B4-BE49-F238E27FC236}">
                <a16:creationId xmlns:a16="http://schemas.microsoft.com/office/drawing/2014/main" id="{1C1B953F-807C-28F0-5267-7D8217B74673}"/>
              </a:ext>
            </a:extLst>
          </p:cNvPr>
          <p:cNvSpPr/>
          <p:nvPr userDrawn="1"/>
        </p:nvSpPr>
        <p:spPr>
          <a:xfrm>
            <a:off x="0" y="1520825"/>
            <a:ext cx="12193200" cy="15948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3">
            <a:extLst>
              <a:ext uri="{FF2B5EF4-FFF2-40B4-BE49-F238E27FC236}">
                <a16:creationId xmlns:a16="http://schemas.microsoft.com/office/drawing/2014/main" id="{2D6F5ACF-D719-15DE-38CE-1966A3FD3529}"/>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5" name="Fußzeilenplatzhalter 4">
            <a:extLst>
              <a:ext uri="{FF2B5EF4-FFF2-40B4-BE49-F238E27FC236}">
                <a16:creationId xmlns:a16="http://schemas.microsoft.com/office/drawing/2014/main" id="{4772F36D-EFFF-98E0-7FCF-B50F10B6F82C}"/>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6" name="Foliennummernplatzhalter 5">
            <a:extLst>
              <a:ext uri="{FF2B5EF4-FFF2-40B4-BE49-F238E27FC236}">
                <a16:creationId xmlns:a16="http://schemas.microsoft.com/office/drawing/2014/main" id="{26D0AD94-5ADC-9983-01D7-6ED5BCA61FED}"/>
              </a:ext>
            </a:extLst>
          </p:cNvPr>
          <p:cNvSpPr>
            <a:spLocks noGrp="1"/>
          </p:cNvSpPr>
          <p:nvPr>
            <p:ph type="sldNum" sz="quarter" idx="4"/>
          </p:nvPr>
        </p:nvSpPr>
        <p:spPr>
          <a:xfrm>
            <a:off x="10854588" y="6356350"/>
            <a:ext cx="820799"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215496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0BD44-8B7F-1263-10F2-A1F655AF4845}"/>
              </a:ext>
            </a:extLst>
          </p:cNvPr>
          <p:cNvSpPr>
            <a:spLocks noGrp="1"/>
          </p:cNvSpPr>
          <p:nvPr>
            <p:ph type="title"/>
          </p:nvPr>
        </p:nvSpPr>
        <p:spPr>
          <a:xfrm>
            <a:off x="501650" y="404813"/>
            <a:ext cx="8848827" cy="980469"/>
          </a:xfrm>
        </p:spPr>
        <p:txBody>
          <a:bodyPr/>
          <a:lstStyle/>
          <a:p>
            <a:r>
              <a:rPr lang="de-DE" dirty="0"/>
              <a:t>Mastertitelformat bearbeiten</a:t>
            </a:r>
          </a:p>
        </p:txBody>
      </p:sp>
      <p:sp>
        <p:nvSpPr>
          <p:cNvPr id="3" name="Datumsplatzhalter 3">
            <a:extLst>
              <a:ext uri="{FF2B5EF4-FFF2-40B4-BE49-F238E27FC236}">
                <a16:creationId xmlns:a16="http://schemas.microsoft.com/office/drawing/2014/main" id="{7555078D-18F9-8AF6-1450-E0736F693E76}"/>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54EF33D4-52B7-6CC7-C81B-2B0EB4180520}"/>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329B4F11-A586-8794-44C6-83DB43DF3B1C}"/>
              </a:ext>
            </a:extLst>
          </p:cNvPr>
          <p:cNvSpPr>
            <a:spLocks noGrp="1"/>
          </p:cNvSpPr>
          <p:nvPr>
            <p:ph type="sldNum" sz="quarter" idx="4"/>
          </p:nvPr>
        </p:nvSpPr>
        <p:spPr>
          <a:xfrm>
            <a:off x="10854588" y="6356350"/>
            <a:ext cx="820799"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4255985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Bildplatzhalter 16">
            <a:extLst>
              <a:ext uri="{FF2B5EF4-FFF2-40B4-BE49-F238E27FC236}">
                <a16:creationId xmlns:a16="http://schemas.microsoft.com/office/drawing/2014/main" id="{30142EE7-EE2B-B1E0-4899-A1DBCFD4DEEE}"/>
              </a:ext>
            </a:extLst>
          </p:cNvPr>
          <p:cNvSpPr>
            <a:spLocks noGrp="1"/>
          </p:cNvSpPr>
          <p:nvPr>
            <p:ph type="pic" sz="quarter" idx="15"/>
          </p:nvPr>
        </p:nvSpPr>
        <p:spPr>
          <a:xfrm>
            <a:off x="0" y="1534075"/>
            <a:ext cx="12192000" cy="4799603"/>
          </a:xfrm>
        </p:spPr>
        <p:txBody>
          <a:bodyPr/>
          <a:lstStyle>
            <a:lvl1pPr marL="0" indent="0">
              <a:buFontTx/>
              <a:buNone/>
              <a:defRPr/>
            </a:lvl1pPr>
          </a:lstStyle>
          <a:p>
            <a:endParaRPr lang="de-DE" dirty="0"/>
          </a:p>
        </p:txBody>
      </p:sp>
      <p:sp>
        <p:nvSpPr>
          <p:cNvPr id="3" name="Titel 1">
            <a:extLst>
              <a:ext uri="{FF2B5EF4-FFF2-40B4-BE49-F238E27FC236}">
                <a16:creationId xmlns:a16="http://schemas.microsoft.com/office/drawing/2014/main" id="{17D41E81-DEB1-A73D-DDDA-10199F450486}"/>
              </a:ext>
            </a:extLst>
          </p:cNvPr>
          <p:cNvSpPr>
            <a:spLocks noGrp="1"/>
          </p:cNvSpPr>
          <p:nvPr>
            <p:ph type="title"/>
          </p:nvPr>
        </p:nvSpPr>
        <p:spPr>
          <a:xfrm>
            <a:off x="501650" y="3510000"/>
            <a:ext cx="11174413" cy="2488669"/>
          </a:xfrm>
        </p:spPr>
        <p:txBody>
          <a:bodyPr/>
          <a:lstStyle>
            <a:lvl1pPr>
              <a:defRPr>
                <a:solidFill>
                  <a:schemeClr val="bg1"/>
                </a:solidFill>
              </a:defRPr>
            </a:lvl1pPr>
          </a:lstStyle>
          <a:p>
            <a:r>
              <a:rPr lang="de-DE" dirty="0"/>
              <a:t>Mastertitelformat bearbeiten</a:t>
            </a:r>
          </a:p>
        </p:txBody>
      </p:sp>
      <p:sp>
        <p:nvSpPr>
          <p:cNvPr id="4" name="Datumsplatzhalter 3">
            <a:extLst>
              <a:ext uri="{FF2B5EF4-FFF2-40B4-BE49-F238E27FC236}">
                <a16:creationId xmlns:a16="http://schemas.microsoft.com/office/drawing/2014/main" id="{8653B7D7-4E7A-26CC-74E2-D20526C97A90}"/>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8" name="Fußzeilenplatzhalter 4">
            <a:extLst>
              <a:ext uri="{FF2B5EF4-FFF2-40B4-BE49-F238E27FC236}">
                <a16:creationId xmlns:a16="http://schemas.microsoft.com/office/drawing/2014/main" id="{569406D9-743C-7A9A-5984-DAC2756B1B27}"/>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9" name="Foliennummernplatzhalter 5">
            <a:extLst>
              <a:ext uri="{FF2B5EF4-FFF2-40B4-BE49-F238E27FC236}">
                <a16:creationId xmlns:a16="http://schemas.microsoft.com/office/drawing/2014/main" id="{ECC48001-745F-0DFF-9F18-568E6024AE3C}"/>
              </a:ext>
            </a:extLst>
          </p:cNvPr>
          <p:cNvSpPr>
            <a:spLocks noGrp="1"/>
          </p:cNvSpPr>
          <p:nvPr>
            <p:ph type="sldNum" sz="quarter" idx="4"/>
          </p:nvPr>
        </p:nvSpPr>
        <p:spPr>
          <a:xfrm>
            <a:off x="10854588" y="6356350"/>
            <a:ext cx="821475"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1992974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xt und Themengrafik mit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6283877" y="1949452"/>
            <a:ext cx="5392185" cy="1105982"/>
          </a:xfrm>
        </p:spPr>
        <p:txBody>
          <a:bodyPr/>
          <a:lstStyle>
            <a:lvl1pPr>
              <a:lnSpc>
                <a:spcPts val="3000"/>
              </a:lnSpc>
              <a:defRPr sz="2000" b="1" i="0">
                <a:solidFill>
                  <a:schemeClr val="tx1"/>
                </a:solidFill>
                <a:latin typeface="Arial" panose="020B0604020202020204" pitchFamily="34" charset="0"/>
                <a:cs typeface="Arial" panose="020B0604020202020204" pitchFamily="34" charset="0"/>
              </a:defRPr>
            </a:lvl1pPr>
          </a:lstStyle>
          <a:p>
            <a:r>
              <a:rPr lang="de-DE" dirty="0"/>
              <a:t>Mastertitelformat bearbeiten</a:t>
            </a:r>
          </a:p>
        </p:txBody>
      </p:sp>
      <p:sp>
        <p:nvSpPr>
          <p:cNvPr id="13" name="Textplatzhalter 7">
            <a:extLst>
              <a:ext uri="{FF2B5EF4-FFF2-40B4-BE49-F238E27FC236}">
                <a16:creationId xmlns:a16="http://schemas.microsoft.com/office/drawing/2014/main" id="{078A4D22-D5FE-A4F6-173F-114DE518368B}"/>
              </a:ext>
            </a:extLst>
          </p:cNvPr>
          <p:cNvSpPr>
            <a:spLocks noGrp="1"/>
          </p:cNvSpPr>
          <p:nvPr>
            <p:ph type="body" sz="quarter" idx="14"/>
          </p:nvPr>
        </p:nvSpPr>
        <p:spPr>
          <a:xfrm>
            <a:off x="6283875" y="3214393"/>
            <a:ext cx="5392187" cy="2522953"/>
          </a:xfrm>
        </p:spPr>
        <p:txBody>
          <a:bodyPr/>
          <a:lstStyle>
            <a:lvl1pPr marL="0" indent="0">
              <a:buFont typeface="Wingdings 2" panose="05020102010507070707" pitchFamily="18" charset="2"/>
              <a:buNone/>
              <a:defRPr/>
            </a:lvl1pPr>
            <a:lvl2pPr marL="324000" indent="0">
              <a:buFont typeface="Wingdings 2" panose="05020102010507070707" pitchFamily="18" charset="2"/>
              <a:buNone/>
              <a:defRPr/>
            </a:lvl2pPr>
            <a:lvl3pPr marL="648000" indent="0">
              <a:buFont typeface="Wingdings 2" panose="05020102010507070707" pitchFamily="18" charset="2"/>
              <a:buNone/>
              <a:defRPr/>
            </a:lvl3pPr>
            <a:lvl4pPr marL="972000" indent="0">
              <a:buFont typeface="Wingdings 2" panose="05020102010507070707" pitchFamily="18" charset="2"/>
              <a:buNone/>
              <a:defRPr/>
            </a:lvl4pPr>
            <a:lvl5pPr marL="1296000" indent="0">
              <a:buFont typeface="Wingdings 2" panose="05020102010507070707" pitchFamily="18" charset="2"/>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Bildplatzhalter 16">
            <a:extLst>
              <a:ext uri="{FF2B5EF4-FFF2-40B4-BE49-F238E27FC236}">
                <a16:creationId xmlns:a16="http://schemas.microsoft.com/office/drawing/2014/main" id="{FC2A39BD-1310-12AC-AEBB-595D2D398D25}"/>
              </a:ext>
            </a:extLst>
          </p:cNvPr>
          <p:cNvSpPr>
            <a:spLocks noGrp="1"/>
          </p:cNvSpPr>
          <p:nvPr>
            <p:ph type="pic" sz="quarter" idx="15"/>
          </p:nvPr>
        </p:nvSpPr>
        <p:spPr>
          <a:xfrm>
            <a:off x="501650" y="1949450"/>
            <a:ext cx="5306400" cy="3821349"/>
          </a:xfrm>
        </p:spPr>
        <p:txBody>
          <a:bodyPr/>
          <a:lstStyle>
            <a:lvl1pPr marL="0" indent="0">
              <a:buFontTx/>
              <a:buNone/>
              <a:defRPr/>
            </a:lvl1pPr>
          </a:lstStyle>
          <a:p>
            <a:endParaRPr lang="de-DE"/>
          </a:p>
        </p:txBody>
      </p:sp>
      <p:sp>
        <p:nvSpPr>
          <p:cNvPr id="3" name="Datumsplatzhalter 3">
            <a:extLst>
              <a:ext uri="{FF2B5EF4-FFF2-40B4-BE49-F238E27FC236}">
                <a16:creationId xmlns:a16="http://schemas.microsoft.com/office/drawing/2014/main" id="{A9B457CF-B529-1158-1DB5-BE8021B361D0}"/>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5" name="Fußzeilenplatzhalter 4">
            <a:extLst>
              <a:ext uri="{FF2B5EF4-FFF2-40B4-BE49-F238E27FC236}">
                <a16:creationId xmlns:a16="http://schemas.microsoft.com/office/drawing/2014/main" id="{ED0DCE35-EE45-24A1-5620-BE7261D58778}"/>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6" name="Foliennummernplatzhalter 5">
            <a:extLst>
              <a:ext uri="{FF2B5EF4-FFF2-40B4-BE49-F238E27FC236}">
                <a16:creationId xmlns:a16="http://schemas.microsoft.com/office/drawing/2014/main" id="{72E3AA0D-C25D-7892-3520-AB1739A6402D}"/>
              </a:ext>
            </a:extLst>
          </p:cNvPr>
          <p:cNvSpPr>
            <a:spLocks noGrp="1"/>
          </p:cNvSpPr>
          <p:nvPr>
            <p:ph type="sldNum" sz="quarter" idx="4"/>
          </p:nvPr>
        </p:nvSpPr>
        <p:spPr>
          <a:xfrm>
            <a:off x="10854589" y="6356350"/>
            <a:ext cx="821474" cy="365125"/>
          </a:xfrm>
          <a:prstGeom prst="rect">
            <a:avLst/>
          </a:prstGeom>
        </p:spPr>
        <p:txBody>
          <a:bodyPr vert="horz" lIns="0" tIns="0" rIns="0" bIns="0" rtlCol="0" anchor="ctr"/>
          <a:lstStyle>
            <a:lvl1pPr algn="l">
              <a:defRPr sz="1000">
                <a:solidFill>
                  <a:schemeClr val="tx1"/>
                </a:solidFill>
              </a:defRPr>
            </a:lvl1pPr>
          </a:lstStyle>
          <a:p>
            <a:pPr algn="r"/>
            <a:fld id="{BD55EF62-6C11-432A-B6B1-8FDA77A7568D}" type="slidenum">
              <a:rPr lang="de-DE" smtClean="0"/>
              <a:pPr algn="r"/>
              <a:t>‹Nr.›</a:t>
            </a:fld>
            <a:endParaRPr lang="de-DE" dirty="0"/>
          </a:p>
        </p:txBody>
      </p:sp>
    </p:spTree>
    <p:extLst>
      <p:ext uri="{BB962C8B-B14F-4D97-AF65-F5344CB8AC3E}">
        <p14:creationId xmlns:p14="http://schemas.microsoft.com/office/powerpoint/2010/main" val="567698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umsplatzhalter 3">
            <a:extLst>
              <a:ext uri="{FF2B5EF4-FFF2-40B4-BE49-F238E27FC236}">
                <a16:creationId xmlns:a16="http://schemas.microsoft.com/office/drawing/2014/main" id="{7555078D-18F9-8AF6-1450-E0736F693E76}"/>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54EF33D4-52B7-6CC7-C81B-2B0EB4180520}"/>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329B4F11-A586-8794-44C6-83DB43DF3B1C}"/>
              </a:ext>
            </a:extLst>
          </p:cNvPr>
          <p:cNvSpPr>
            <a:spLocks noGrp="1"/>
          </p:cNvSpPr>
          <p:nvPr>
            <p:ph type="sldNum" sz="quarter" idx="4"/>
          </p:nvPr>
        </p:nvSpPr>
        <p:spPr>
          <a:xfrm>
            <a:off x="10854588" y="6356350"/>
            <a:ext cx="820799"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
        <p:nvSpPr>
          <p:cNvPr id="7" name="Rechteck 6">
            <a:extLst>
              <a:ext uri="{FF2B5EF4-FFF2-40B4-BE49-F238E27FC236}">
                <a16:creationId xmlns:a16="http://schemas.microsoft.com/office/drawing/2014/main" id="{3183CC2F-83C4-7531-D8E2-0A9610A77609}"/>
              </a:ext>
            </a:extLst>
          </p:cNvPr>
          <p:cNvSpPr/>
          <p:nvPr userDrawn="1"/>
        </p:nvSpPr>
        <p:spPr>
          <a:xfrm>
            <a:off x="0" y="0"/>
            <a:ext cx="12192000" cy="632862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410826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3" name="Datumsplatzhalter 3">
            <a:extLst>
              <a:ext uri="{FF2B5EF4-FFF2-40B4-BE49-F238E27FC236}">
                <a16:creationId xmlns:a16="http://schemas.microsoft.com/office/drawing/2014/main" id="{7555078D-18F9-8AF6-1450-E0736F693E76}"/>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54EF33D4-52B7-6CC7-C81B-2B0EB4180520}"/>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329B4F11-A586-8794-44C6-83DB43DF3B1C}"/>
              </a:ext>
            </a:extLst>
          </p:cNvPr>
          <p:cNvSpPr>
            <a:spLocks noGrp="1"/>
          </p:cNvSpPr>
          <p:nvPr>
            <p:ph type="sldNum" sz="quarter" idx="4"/>
          </p:nvPr>
        </p:nvSpPr>
        <p:spPr>
          <a:xfrm>
            <a:off x="10854588" y="6356350"/>
            <a:ext cx="820799"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
        <p:nvSpPr>
          <p:cNvPr id="7" name="Rechteck 6">
            <a:extLst>
              <a:ext uri="{FF2B5EF4-FFF2-40B4-BE49-F238E27FC236}">
                <a16:creationId xmlns:a16="http://schemas.microsoft.com/office/drawing/2014/main" id="{3183CC2F-83C4-7531-D8E2-0A9610A77609}"/>
              </a:ext>
            </a:extLst>
          </p:cNvPr>
          <p:cNvSpPr/>
          <p:nvPr userDrawn="1"/>
        </p:nvSpPr>
        <p:spPr>
          <a:xfrm>
            <a:off x="0" y="0"/>
            <a:ext cx="12192000" cy="6328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 name="Gerade Verbindung 8">
            <a:extLst>
              <a:ext uri="{FF2B5EF4-FFF2-40B4-BE49-F238E27FC236}">
                <a16:creationId xmlns:a16="http://schemas.microsoft.com/office/drawing/2014/main" id="{A652A07C-6CAC-11A1-18B0-3554D0EC700A}"/>
              </a:ext>
            </a:extLst>
          </p:cNvPr>
          <p:cNvCxnSpPr/>
          <p:nvPr userDrawn="1"/>
        </p:nvCxnSpPr>
        <p:spPr>
          <a:xfrm>
            <a:off x="0" y="6328621"/>
            <a:ext cx="12192000" cy="0"/>
          </a:xfrm>
          <a:prstGeom prst="line">
            <a:avLst/>
          </a:prstGeom>
          <a:ln w="63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4055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Foto niedrig">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0B780A1-9698-DF81-C2DB-162BC8F6A8F7}"/>
              </a:ext>
            </a:extLst>
          </p:cNvPr>
          <p:cNvSpPr>
            <a:spLocks noGrp="1"/>
          </p:cNvSpPr>
          <p:nvPr>
            <p:ph type="pic" sz="quarter" idx="13"/>
          </p:nvPr>
        </p:nvSpPr>
        <p:spPr>
          <a:xfrm>
            <a:off x="12700" y="1505615"/>
            <a:ext cx="12193200" cy="1198800"/>
          </a:xfrm>
        </p:spPr>
        <p:txBody>
          <a:bodyPr/>
          <a:lstStyle>
            <a:lvl1pPr marL="0" indent="0">
              <a:buFontTx/>
              <a:buNone/>
              <a:defRPr/>
            </a:lvl1pPr>
          </a:lstStyle>
          <a:p>
            <a:endParaRPr lang="de-DE"/>
          </a:p>
        </p:txBody>
      </p:sp>
      <p:sp>
        <p:nvSpPr>
          <p:cNvPr id="2" name="Titel 1">
            <a:extLst>
              <a:ext uri="{FF2B5EF4-FFF2-40B4-BE49-F238E27FC236}">
                <a16:creationId xmlns:a16="http://schemas.microsoft.com/office/drawing/2014/main" id="{6F1B0DBB-71B9-7489-CD4E-4101CF113A2C}"/>
              </a:ext>
            </a:extLst>
          </p:cNvPr>
          <p:cNvSpPr>
            <a:spLocks noGrp="1"/>
          </p:cNvSpPr>
          <p:nvPr>
            <p:ph type="ctrTitle"/>
          </p:nvPr>
        </p:nvSpPr>
        <p:spPr>
          <a:xfrm>
            <a:off x="501650" y="2708250"/>
            <a:ext cx="11174413" cy="593907"/>
          </a:xfrm>
        </p:spPr>
        <p:txBody>
          <a:bodyPr anchor="b"/>
          <a:lstStyle>
            <a:lvl1pPr algn="l">
              <a:defRPr sz="2900" b="1" i="0">
                <a:solidFill>
                  <a:schemeClr val="tx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2F5C9E0-BCE4-2159-C6E2-2E8FFF10E34A}"/>
              </a:ext>
            </a:extLst>
          </p:cNvPr>
          <p:cNvSpPr>
            <a:spLocks noGrp="1"/>
          </p:cNvSpPr>
          <p:nvPr>
            <p:ph type="subTitle" idx="1"/>
          </p:nvPr>
        </p:nvSpPr>
        <p:spPr>
          <a:xfrm>
            <a:off x="501649" y="3324661"/>
            <a:ext cx="11174413" cy="907253"/>
          </a:xfrm>
        </p:spPr>
        <p:txBody>
          <a:bodyPr/>
          <a:lstStyle>
            <a:lvl1pPr marL="0" indent="0" algn="l">
              <a:lnSpc>
                <a:spcPct val="90000"/>
              </a:lnSpc>
              <a:buNone/>
              <a:defRPr sz="29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472FEF5C-73D9-AB0F-1E46-9A31161D9EC5}"/>
              </a:ext>
            </a:extLst>
          </p:cNvPr>
          <p:cNvSpPr>
            <a:spLocks noGrp="1"/>
          </p:cNvSpPr>
          <p:nvPr>
            <p:ph type="dt" sz="half" idx="10"/>
          </p:nvPr>
        </p:nvSpPr>
        <p:spPr>
          <a:xfrm>
            <a:off x="501651" y="5425200"/>
            <a:ext cx="3474002" cy="365125"/>
          </a:xfrm>
        </p:spPr>
        <p:txBody>
          <a:bodyPr lIns="0" tIns="0" rIns="0" bIns="0"/>
          <a:lstStyle>
            <a:lvl1pPr>
              <a:defRPr sz="1300" b="0" i="0">
                <a:latin typeface="Arial" panose="020B0604020202020204" pitchFamily="34" charset="0"/>
                <a:cs typeface="Arial" panose="020B0604020202020204" pitchFamily="34" charset="0"/>
              </a:defRPr>
            </a:lvl1pPr>
          </a:lstStyle>
          <a:p>
            <a:r>
              <a:rPr lang="de-DE"/>
              <a:t>Soest, xxx</a:t>
            </a:r>
            <a:endParaRPr lang="de-DE" dirty="0"/>
          </a:p>
        </p:txBody>
      </p:sp>
      <p:pic>
        <p:nvPicPr>
          <p:cNvPr id="5" name="Grafik 4">
            <a:extLst>
              <a:ext uri="{FF2B5EF4-FFF2-40B4-BE49-F238E27FC236}">
                <a16:creationId xmlns:a16="http://schemas.microsoft.com/office/drawing/2014/main" id="{EE37C231-BB2C-7F18-4E17-79D2690FFA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30" y="488616"/>
            <a:ext cx="3210687" cy="547006"/>
          </a:xfrm>
          <a:prstGeom prst="rect">
            <a:avLst/>
          </a:prstGeom>
        </p:spPr>
      </p:pic>
      <p:pic>
        <p:nvPicPr>
          <p:cNvPr id="6" name="Grafik 5">
            <a:extLst>
              <a:ext uri="{FF2B5EF4-FFF2-40B4-BE49-F238E27FC236}">
                <a16:creationId xmlns:a16="http://schemas.microsoft.com/office/drawing/2014/main" id="{323F589B-3D1F-9BEB-A32F-704CB3727B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6584" y="503633"/>
            <a:ext cx="2918529" cy="718742"/>
          </a:xfrm>
          <a:prstGeom prst="rect">
            <a:avLst/>
          </a:prstGeom>
        </p:spPr>
      </p:pic>
    </p:spTree>
    <p:extLst>
      <p:ext uri="{BB962C8B-B14F-4D97-AF65-F5344CB8AC3E}">
        <p14:creationId xmlns:p14="http://schemas.microsoft.com/office/powerpoint/2010/main" val="3521881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84C9-E580-41B4-995D-6D248412D4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F91B283-44F1-4C39-9250-16568D3A0C27}"/>
              </a:ext>
            </a:extLst>
          </p:cNvPr>
          <p:cNvSpPr>
            <a:spLocks noGrp="1"/>
          </p:cNvSpPr>
          <p:nvPr>
            <p:ph type="dt" sz="half" idx="10"/>
          </p:nvPr>
        </p:nvSpPr>
        <p:spPr/>
        <p:txBody>
          <a:bodyPr/>
          <a:lstStyle/>
          <a:p>
            <a:r>
              <a:rPr lang="de-DE"/>
              <a:t>Soest, xxx</a:t>
            </a:r>
            <a:endParaRPr lang="de-DE" dirty="0"/>
          </a:p>
        </p:txBody>
      </p:sp>
      <p:sp>
        <p:nvSpPr>
          <p:cNvPr id="4" name="Fußzeilenplatzhalter 3">
            <a:extLst>
              <a:ext uri="{FF2B5EF4-FFF2-40B4-BE49-F238E27FC236}">
                <a16:creationId xmlns:a16="http://schemas.microsoft.com/office/drawing/2014/main" id="{9A4CA42B-F28B-41DE-831C-8C83FE474D13}"/>
              </a:ext>
            </a:extLst>
          </p:cNvPr>
          <p:cNvSpPr>
            <a:spLocks noGrp="1"/>
          </p:cNvSpPr>
          <p:nvPr>
            <p:ph type="ftr" sz="quarter" idx="11"/>
          </p:nvPr>
        </p:nvSpPr>
        <p:spPr/>
        <p:txBody>
          <a:bodyPr/>
          <a:lstStyle/>
          <a:p>
            <a:r>
              <a:rPr lang="de-DE"/>
              <a:t>Basismodul: Rund um Schulmitwirkung</a:t>
            </a:r>
            <a:endParaRPr lang="de-DE" dirty="0"/>
          </a:p>
        </p:txBody>
      </p:sp>
      <p:sp>
        <p:nvSpPr>
          <p:cNvPr id="5" name="Foliennummernplatzhalter 4">
            <a:extLst>
              <a:ext uri="{FF2B5EF4-FFF2-40B4-BE49-F238E27FC236}">
                <a16:creationId xmlns:a16="http://schemas.microsoft.com/office/drawing/2014/main" id="{22222626-030A-445A-8BAD-0A9BAA8F1232}"/>
              </a:ext>
            </a:extLst>
          </p:cNvPr>
          <p:cNvSpPr>
            <a:spLocks noGrp="1"/>
          </p:cNvSpPr>
          <p:nvPr>
            <p:ph type="sldNum" sz="quarter" idx="12"/>
          </p:nvPr>
        </p:nvSpPr>
        <p:spPr/>
        <p:txBody>
          <a:bodyPr/>
          <a:lstStyle/>
          <a:p>
            <a:fld id="{BD55EF62-6C11-432A-B6B1-8FDA77A7568D}" type="slidenum">
              <a:rPr lang="de-DE" smtClean="0"/>
              <a:pPr/>
              <a:t>‹Nr.›</a:t>
            </a:fld>
            <a:endParaRPr lang="de-DE" dirty="0"/>
          </a:p>
        </p:txBody>
      </p:sp>
    </p:spTree>
    <p:extLst>
      <p:ext uri="{BB962C8B-B14F-4D97-AF65-F5344CB8AC3E}">
        <p14:creationId xmlns:p14="http://schemas.microsoft.com/office/powerpoint/2010/main" val="872310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E9339-62AD-4444-8A79-6693A23A70D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AFEB8FF-A0B4-40F6-975D-816FAE61D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D468FF9-77FB-41B7-BB7A-B7D863F02C88}"/>
              </a:ext>
            </a:extLst>
          </p:cNvPr>
          <p:cNvSpPr>
            <a:spLocks noGrp="1"/>
          </p:cNvSpPr>
          <p:nvPr>
            <p:ph type="dt" sz="half" idx="10"/>
          </p:nvPr>
        </p:nvSpPr>
        <p:spPr/>
        <p:txBody>
          <a:bodyPr/>
          <a:lstStyle/>
          <a:p>
            <a:r>
              <a:rPr lang="de-DE"/>
              <a:t>Soest, xxx</a:t>
            </a:r>
          </a:p>
        </p:txBody>
      </p:sp>
      <p:sp>
        <p:nvSpPr>
          <p:cNvPr id="5" name="Fußzeilenplatzhalter 4">
            <a:extLst>
              <a:ext uri="{FF2B5EF4-FFF2-40B4-BE49-F238E27FC236}">
                <a16:creationId xmlns:a16="http://schemas.microsoft.com/office/drawing/2014/main" id="{73415B55-22D1-43A1-AD33-28084F296A60}"/>
              </a:ext>
            </a:extLst>
          </p:cNvPr>
          <p:cNvSpPr>
            <a:spLocks noGrp="1"/>
          </p:cNvSpPr>
          <p:nvPr>
            <p:ph type="ftr" sz="quarter" idx="11"/>
          </p:nvPr>
        </p:nvSpPr>
        <p:spPr/>
        <p:txBody>
          <a:bodyPr/>
          <a:lstStyle/>
          <a:p>
            <a:r>
              <a:rPr lang="de-DE"/>
              <a:t>Basismodul: Rund um Schulmitwirkung</a:t>
            </a:r>
          </a:p>
        </p:txBody>
      </p:sp>
      <p:sp>
        <p:nvSpPr>
          <p:cNvPr id="6" name="Foliennummernplatzhalter 5">
            <a:extLst>
              <a:ext uri="{FF2B5EF4-FFF2-40B4-BE49-F238E27FC236}">
                <a16:creationId xmlns:a16="http://schemas.microsoft.com/office/drawing/2014/main" id="{49329B57-E893-4C40-B145-B963B83BE54D}"/>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2053385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F7E46-FDCD-4278-A0A4-71672AE736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918257-F032-448D-8AB9-72C0B6738E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7B00A1-F430-4C2A-B120-84E16AD3F312}"/>
              </a:ext>
            </a:extLst>
          </p:cNvPr>
          <p:cNvSpPr>
            <a:spLocks noGrp="1"/>
          </p:cNvSpPr>
          <p:nvPr>
            <p:ph type="dt" sz="half" idx="10"/>
          </p:nvPr>
        </p:nvSpPr>
        <p:spPr/>
        <p:txBody>
          <a:bodyPr/>
          <a:lstStyle/>
          <a:p>
            <a:r>
              <a:rPr lang="de-DE"/>
              <a:t>Soest, xxx</a:t>
            </a:r>
          </a:p>
        </p:txBody>
      </p:sp>
      <p:sp>
        <p:nvSpPr>
          <p:cNvPr id="5" name="Fußzeilenplatzhalter 4">
            <a:extLst>
              <a:ext uri="{FF2B5EF4-FFF2-40B4-BE49-F238E27FC236}">
                <a16:creationId xmlns:a16="http://schemas.microsoft.com/office/drawing/2014/main" id="{15FBE949-7C04-46F4-B25D-549E40BAF693}"/>
              </a:ext>
            </a:extLst>
          </p:cNvPr>
          <p:cNvSpPr>
            <a:spLocks noGrp="1"/>
          </p:cNvSpPr>
          <p:nvPr>
            <p:ph type="ftr" sz="quarter" idx="11"/>
          </p:nvPr>
        </p:nvSpPr>
        <p:spPr/>
        <p:txBody>
          <a:bodyPr/>
          <a:lstStyle/>
          <a:p>
            <a:r>
              <a:rPr lang="de-DE"/>
              <a:t>Basismodul: Rund um Schulmitwirkung</a:t>
            </a:r>
          </a:p>
        </p:txBody>
      </p:sp>
      <p:sp>
        <p:nvSpPr>
          <p:cNvPr id="6" name="Foliennummernplatzhalter 5">
            <a:extLst>
              <a:ext uri="{FF2B5EF4-FFF2-40B4-BE49-F238E27FC236}">
                <a16:creationId xmlns:a16="http://schemas.microsoft.com/office/drawing/2014/main" id="{0B3D4CD7-D5E3-4A3D-AC66-2A59F5B78F97}"/>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3952017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F35AD-C8FA-4BF8-9B6B-7FFB2DE26E1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4BD53DE-B435-4CE5-83D1-0666C7FBC6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BAB6FE-4A1F-4FA0-AE0D-C30B927128CB}"/>
              </a:ext>
            </a:extLst>
          </p:cNvPr>
          <p:cNvSpPr>
            <a:spLocks noGrp="1"/>
          </p:cNvSpPr>
          <p:nvPr>
            <p:ph type="dt" sz="half" idx="10"/>
          </p:nvPr>
        </p:nvSpPr>
        <p:spPr/>
        <p:txBody>
          <a:bodyPr/>
          <a:lstStyle/>
          <a:p>
            <a:r>
              <a:rPr lang="de-DE"/>
              <a:t>Soest, xxx</a:t>
            </a:r>
          </a:p>
        </p:txBody>
      </p:sp>
      <p:sp>
        <p:nvSpPr>
          <p:cNvPr id="5" name="Fußzeilenplatzhalter 4">
            <a:extLst>
              <a:ext uri="{FF2B5EF4-FFF2-40B4-BE49-F238E27FC236}">
                <a16:creationId xmlns:a16="http://schemas.microsoft.com/office/drawing/2014/main" id="{2B96EFEF-948D-4792-AC49-A1086D4B8835}"/>
              </a:ext>
            </a:extLst>
          </p:cNvPr>
          <p:cNvSpPr>
            <a:spLocks noGrp="1"/>
          </p:cNvSpPr>
          <p:nvPr>
            <p:ph type="ftr" sz="quarter" idx="11"/>
          </p:nvPr>
        </p:nvSpPr>
        <p:spPr/>
        <p:txBody>
          <a:bodyPr/>
          <a:lstStyle/>
          <a:p>
            <a:r>
              <a:rPr lang="de-DE"/>
              <a:t>Basismodul: Rund um Schulmitwirkung</a:t>
            </a:r>
          </a:p>
        </p:txBody>
      </p:sp>
      <p:sp>
        <p:nvSpPr>
          <p:cNvPr id="6" name="Foliennummernplatzhalter 5">
            <a:extLst>
              <a:ext uri="{FF2B5EF4-FFF2-40B4-BE49-F238E27FC236}">
                <a16:creationId xmlns:a16="http://schemas.microsoft.com/office/drawing/2014/main" id="{70FC6AD1-EC8B-4248-BECA-D6C96018ECA7}"/>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2969865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A464A-983A-44DE-B4FE-576119CF00A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EBF98EA-3533-433F-9B0E-5309D82FD4E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05F9989-1D87-429C-8079-C54DE97E23A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C562245-BD6B-4E56-AC74-CC4B66C4E562}"/>
              </a:ext>
            </a:extLst>
          </p:cNvPr>
          <p:cNvSpPr>
            <a:spLocks noGrp="1"/>
          </p:cNvSpPr>
          <p:nvPr>
            <p:ph type="dt" sz="half" idx="10"/>
          </p:nvPr>
        </p:nvSpPr>
        <p:spPr/>
        <p:txBody>
          <a:bodyPr/>
          <a:lstStyle/>
          <a:p>
            <a:r>
              <a:rPr lang="de-DE"/>
              <a:t>Soest, xxx</a:t>
            </a:r>
          </a:p>
        </p:txBody>
      </p:sp>
      <p:sp>
        <p:nvSpPr>
          <p:cNvPr id="6" name="Fußzeilenplatzhalter 5">
            <a:extLst>
              <a:ext uri="{FF2B5EF4-FFF2-40B4-BE49-F238E27FC236}">
                <a16:creationId xmlns:a16="http://schemas.microsoft.com/office/drawing/2014/main" id="{7B741EA6-D24B-488A-AE74-4B2930493BC1}"/>
              </a:ext>
            </a:extLst>
          </p:cNvPr>
          <p:cNvSpPr>
            <a:spLocks noGrp="1"/>
          </p:cNvSpPr>
          <p:nvPr>
            <p:ph type="ftr" sz="quarter" idx="11"/>
          </p:nvPr>
        </p:nvSpPr>
        <p:spPr/>
        <p:txBody>
          <a:bodyPr/>
          <a:lstStyle/>
          <a:p>
            <a:r>
              <a:rPr lang="de-DE"/>
              <a:t>Basismodul: Rund um Schulmitwirkung</a:t>
            </a:r>
          </a:p>
        </p:txBody>
      </p:sp>
      <p:sp>
        <p:nvSpPr>
          <p:cNvPr id="7" name="Foliennummernplatzhalter 6">
            <a:extLst>
              <a:ext uri="{FF2B5EF4-FFF2-40B4-BE49-F238E27FC236}">
                <a16:creationId xmlns:a16="http://schemas.microsoft.com/office/drawing/2014/main" id="{5CC7DE9C-FB0F-4045-BF41-CD1498224174}"/>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1825922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C85A0-D6FC-49D8-AA88-150C28799F5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69FEA10-AADD-4F60-89D6-231A89C4E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AE360A4-C054-4C57-A196-083E20F5B55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EE4E63E-9C3F-4527-9F54-28CC85700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012C143-FF38-46D2-B3E7-7D64A6FCF92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56F1C4C-5D90-4F7C-82BF-9F0F73C581B3}"/>
              </a:ext>
            </a:extLst>
          </p:cNvPr>
          <p:cNvSpPr>
            <a:spLocks noGrp="1"/>
          </p:cNvSpPr>
          <p:nvPr>
            <p:ph type="dt" sz="half" idx="10"/>
          </p:nvPr>
        </p:nvSpPr>
        <p:spPr/>
        <p:txBody>
          <a:bodyPr/>
          <a:lstStyle/>
          <a:p>
            <a:r>
              <a:rPr lang="de-DE"/>
              <a:t>Soest, xxx</a:t>
            </a:r>
          </a:p>
        </p:txBody>
      </p:sp>
      <p:sp>
        <p:nvSpPr>
          <p:cNvPr id="8" name="Fußzeilenplatzhalter 7">
            <a:extLst>
              <a:ext uri="{FF2B5EF4-FFF2-40B4-BE49-F238E27FC236}">
                <a16:creationId xmlns:a16="http://schemas.microsoft.com/office/drawing/2014/main" id="{A22D1E09-3DE0-483B-8387-363AC27FE0FC}"/>
              </a:ext>
            </a:extLst>
          </p:cNvPr>
          <p:cNvSpPr>
            <a:spLocks noGrp="1"/>
          </p:cNvSpPr>
          <p:nvPr>
            <p:ph type="ftr" sz="quarter" idx="11"/>
          </p:nvPr>
        </p:nvSpPr>
        <p:spPr/>
        <p:txBody>
          <a:bodyPr/>
          <a:lstStyle/>
          <a:p>
            <a:r>
              <a:rPr lang="de-DE"/>
              <a:t>Basismodul: Rund um Schulmitwirkung</a:t>
            </a:r>
          </a:p>
        </p:txBody>
      </p:sp>
      <p:sp>
        <p:nvSpPr>
          <p:cNvPr id="9" name="Foliennummernplatzhalter 8">
            <a:extLst>
              <a:ext uri="{FF2B5EF4-FFF2-40B4-BE49-F238E27FC236}">
                <a16:creationId xmlns:a16="http://schemas.microsoft.com/office/drawing/2014/main" id="{0DA4DE08-B942-49C7-A0A5-260EB40F6777}"/>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53964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46A5E-30C8-4ABD-B478-3A5573AB493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A0A79B1-4EA3-4CCA-83B1-4B02C3A76917}"/>
              </a:ext>
            </a:extLst>
          </p:cNvPr>
          <p:cNvSpPr>
            <a:spLocks noGrp="1"/>
          </p:cNvSpPr>
          <p:nvPr>
            <p:ph type="dt" sz="half" idx="10"/>
          </p:nvPr>
        </p:nvSpPr>
        <p:spPr/>
        <p:txBody>
          <a:bodyPr/>
          <a:lstStyle/>
          <a:p>
            <a:r>
              <a:rPr lang="de-DE"/>
              <a:t>Soest, xxx</a:t>
            </a:r>
          </a:p>
        </p:txBody>
      </p:sp>
      <p:sp>
        <p:nvSpPr>
          <p:cNvPr id="4" name="Fußzeilenplatzhalter 3">
            <a:extLst>
              <a:ext uri="{FF2B5EF4-FFF2-40B4-BE49-F238E27FC236}">
                <a16:creationId xmlns:a16="http://schemas.microsoft.com/office/drawing/2014/main" id="{47CC523E-D80C-47D6-A636-8208239E05BE}"/>
              </a:ext>
            </a:extLst>
          </p:cNvPr>
          <p:cNvSpPr>
            <a:spLocks noGrp="1"/>
          </p:cNvSpPr>
          <p:nvPr>
            <p:ph type="ftr" sz="quarter" idx="11"/>
          </p:nvPr>
        </p:nvSpPr>
        <p:spPr/>
        <p:txBody>
          <a:bodyPr/>
          <a:lstStyle/>
          <a:p>
            <a:r>
              <a:rPr lang="de-DE"/>
              <a:t>Basismodul: Rund um Schulmitwirkung</a:t>
            </a:r>
          </a:p>
        </p:txBody>
      </p:sp>
      <p:sp>
        <p:nvSpPr>
          <p:cNvPr id="5" name="Foliennummernplatzhalter 4">
            <a:extLst>
              <a:ext uri="{FF2B5EF4-FFF2-40B4-BE49-F238E27FC236}">
                <a16:creationId xmlns:a16="http://schemas.microsoft.com/office/drawing/2014/main" id="{6356B1D0-D318-4A32-B7C1-89E393E678D0}"/>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408249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E5DD090-DE1C-447C-A80D-CFB759075F04}"/>
              </a:ext>
            </a:extLst>
          </p:cNvPr>
          <p:cNvSpPr>
            <a:spLocks noGrp="1"/>
          </p:cNvSpPr>
          <p:nvPr>
            <p:ph type="dt" sz="half" idx="10"/>
          </p:nvPr>
        </p:nvSpPr>
        <p:spPr/>
        <p:txBody>
          <a:bodyPr/>
          <a:lstStyle/>
          <a:p>
            <a:r>
              <a:rPr lang="de-DE"/>
              <a:t>Soest, xxx</a:t>
            </a:r>
          </a:p>
        </p:txBody>
      </p:sp>
      <p:sp>
        <p:nvSpPr>
          <p:cNvPr id="3" name="Fußzeilenplatzhalter 2">
            <a:extLst>
              <a:ext uri="{FF2B5EF4-FFF2-40B4-BE49-F238E27FC236}">
                <a16:creationId xmlns:a16="http://schemas.microsoft.com/office/drawing/2014/main" id="{C9E168CB-BB0C-4960-A68C-342F9E8C4501}"/>
              </a:ext>
            </a:extLst>
          </p:cNvPr>
          <p:cNvSpPr>
            <a:spLocks noGrp="1"/>
          </p:cNvSpPr>
          <p:nvPr>
            <p:ph type="ftr" sz="quarter" idx="11"/>
          </p:nvPr>
        </p:nvSpPr>
        <p:spPr/>
        <p:txBody>
          <a:bodyPr/>
          <a:lstStyle/>
          <a:p>
            <a:r>
              <a:rPr lang="de-DE"/>
              <a:t>Basismodul: Rund um Schulmitwirkung</a:t>
            </a:r>
          </a:p>
        </p:txBody>
      </p:sp>
      <p:sp>
        <p:nvSpPr>
          <p:cNvPr id="4" name="Foliennummernplatzhalter 3">
            <a:extLst>
              <a:ext uri="{FF2B5EF4-FFF2-40B4-BE49-F238E27FC236}">
                <a16:creationId xmlns:a16="http://schemas.microsoft.com/office/drawing/2014/main" id="{E35A7DE3-BA63-46A7-B478-0B3A67D3E7BB}"/>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1567302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E7EFC-EACC-408B-9827-F1C40DBEB67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5096A28-B696-452C-BC92-6A546ED435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C7AAB44-11C6-41FF-9CC5-B8C74E00D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53B5DAE-CE02-4EE2-96ED-D4D6D4779F47}"/>
              </a:ext>
            </a:extLst>
          </p:cNvPr>
          <p:cNvSpPr>
            <a:spLocks noGrp="1"/>
          </p:cNvSpPr>
          <p:nvPr>
            <p:ph type="dt" sz="half" idx="10"/>
          </p:nvPr>
        </p:nvSpPr>
        <p:spPr/>
        <p:txBody>
          <a:bodyPr/>
          <a:lstStyle/>
          <a:p>
            <a:r>
              <a:rPr lang="de-DE"/>
              <a:t>Soest, xxx</a:t>
            </a:r>
          </a:p>
        </p:txBody>
      </p:sp>
      <p:sp>
        <p:nvSpPr>
          <p:cNvPr id="6" name="Fußzeilenplatzhalter 5">
            <a:extLst>
              <a:ext uri="{FF2B5EF4-FFF2-40B4-BE49-F238E27FC236}">
                <a16:creationId xmlns:a16="http://schemas.microsoft.com/office/drawing/2014/main" id="{130C7CA8-7B75-44C7-8176-CB7B573FDA83}"/>
              </a:ext>
            </a:extLst>
          </p:cNvPr>
          <p:cNvSpPr>
            <a:spLocks noGrp="1"/>
          </p:cNvSpPr>
          <p:nvPr>
            <p:ph type="ftr" sz="quarter" idx="11"/>
          </p:nvPr>
        </p:nvSpPr>
        <p:spPr/>
        <p:txBody>
          <a:bodyPr/>
          <a:lstStyle/>
          <a:p>
            <a:r>
              <a:rPr lang="de-DE"/>
              <a:t>Basismodul: Rund um Schulmitwirkung</a:t>
            </a:r>
          </a:p>
        </p:txBody>
      </p:sp>
      <p:sp>
        <p:nvSpPr>
          <p:cNvPr id="7" name="Foliennummernplatzhalter 6">
            <a:extLst>
              <a:ext uri="{FF2B5EF4-FFF2-40B4-BE49-F238E27FC236}">
                <a16:creationId xmlns:a16="http://schemas.microsoft.com/office/drawing/2014/main" id="{7755DE90-22A4-4228-A250-EE410F76079A}"/>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937096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456A7-C26F-4D32-81C4-6F4A918145E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5EF6E42-BE0C-46E1-A74C-C9BA9F9804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B0D8C8E-FE91-42C3-89E0-24572A96F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4603363-0451-4F51-A39A-61F26CB73B9D}"/>
              </a:ext>
            </a:extLst>
          </p:cNvPr>
          <p:cNvSpPr>
            <a:spLocks noGrp="1"/>
          </p:cNvSpPr>
          <p:nvPr>
            <p:ph type="dt" sz="half" idx="10"/>
          </p:nvPr>
        </p:nvSpPr>
        <p:spPr/>
        <p:txBody>
          <a:bodyPr/>
          <a:lstStyle/>
          <a:p>
            <a:r>
              <a:rPr lang="de-DE"/>
              <a:t>Soest, xxx</a:t>
            </a:r>
          </a:p>
        </p:txBody>
      </p:sp>
      <p:sp>
        <p:nvSpPr>
          <p:cNvPr id="6" name="Fußzeilenplatzhalter 5">
            <a:extLst>
              <a:ext uri="{FF2B5EF4-FFF2-40B4-BE49-F238E27FC236}">
                <a16:creationId xmlns:a16="http://schemas.microsoft.com/office/drawing/2014/main" id="{4CE4E641-7964-41AD-8C70-663371C7ACD4}"/>
              </a:ext>
            </a:extLst>
          </p:cNvPr>
          <p:cNvSpPr>
            <a:spLocks noGrp="1"/>
          </p:cNvSpPr>
          <p:nvPr>
            <p:ph type="ftr" sz="quarter" idx="11"/>
          </p:nvPr>
        </p:nvSpPr>
        <p:spPr/>
        <p:txBody>
          <a:bodyPr/>
          <a:lstStyle/>
          <a:p>
            <a:r>
              <a:rPr lang="de-DE"/>
              <a:t>Basismodul: Rund um Schulmitwirkung</a:t>
            </a:r>
          </a:p>
        </p:txBody>
      </p:sp>
      <p:sp>
        <p:nvSpPr>
          <p:cNvPr id="7" name="Foliennummernplatzhalter 6">
            <a:extLst>
              <a:ext uri="{FF2B5EF4-FFF2-40B4-BE49-F238E27FC236}">
                <a16:creationId xmlns:a16="http://schemas.microsoft.com/office/drawing/2014/main" id="{FA43F83B-3342-479B-86D1-C090FEBE46C2}"/>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348600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folie Foto mittel">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0B780A1-9698-DF81-C2DB-162BC8F6A8F7}"/>
              </a:ext>
            </a:extLst>
          </p:cNvPr>
          <p:cNvSpPr>
            <a:spLocks noGrp="1"/>
          </p:cNvSpPr>
          <p:nvPr>
            <p:ph type="pic" sz="quarter" idx="13"/>
          </p:nvPr>
        </p:nvSpPr>
        <p:spPr>
          <a:xfrm>
            <a:off x="0" y="1505615"/>
            <a:ext cx="12193200" cy="2401200"/>
          </a:xfrm>
        </p:spPr>
        <p:txBody>
          <a:bodyPr/>
          <a:lstStyle>
            <a:lvl1pPr marL="0" indent="0">
              <a:buFontTx/>
              <a:buNone/>
              <a:defRPr/>
            </a:lvl1pPr>
          </a:lstStyle>
          <a:p>
            <a:endParaRPr lang="de-DE"/>
          </a:p>
        </p:txBody>
      </p:sp>
      <p:sp>
        <p:nvSpPr>
          <p:cNvPr id="2" name="Titel 1">
            <a:extLst>
              <a:ext uri="{FF2B5EF4-FFF2-40B4-BE49-F238E27FC236}">
                <a16:creationId xmlns:a16="http://schemas.microsoft.com/office/drawing/2014/main" id="{6F1B0DBB-71B9-7489-CD4E-4101CF113A2C}"/>
              </a:ext>
            </a:extLst>
          </p:cNvPr>
          <p:cNvSpPr>
            <a:spLocks noGrp="1"/>
          </p:cNvSpPr>
          <p:nvPr>
            <p:ph type="ctrTitle"/>
          </p:nvPr>
        </p:nvSpPr>
        <p:spPr>
          <a:xfrm>
            <a:off x="501650" y="3893607"/>
            <a:ext cx="11174413" cy="593907"/>
          </a:xfrm>
        </p:spPr>
        <p:txBody>
          <a:bodyPr anchor="b"/>
          <a:lstStyle>
            <a:lvl1pPr algn="l">
              <a:defRPr sz="2900" b="1" i="0">
                <a:solidFill>
                  <a:schemeClr val="tx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2F5C9E0-BCE4-2159-C6E2-2E8FFF10E34A}"/>
              </a:ext>
            </a:extLst>
          </p:cNvPr>
          <p:cNvSpPr>
            <a:spLocks noGrp="1"/>
          </p:cNvSpPr>
          <p:nvPr>
            <p:ph type="subTitle" idx="1"/>
          </p:nvPr>
        </p:nvSpPr>
        <p:spPr>
          <a:xfrm>
            <a:off x="501650" y="4510018"/>
            <a:ext cx="11174413" cy="907253"/>
          </a:xfrm>
        </p:spPr>
        <p:txBody>
          <a:bodyPr/>
          <a:lstStyle>
            <a:lvl1pPr marL="0" indent="0" algn="l">
              <a:lnSpc>
                <a:spcPct val="90000"/>
              </a:lnSpc>
              <a:buNone/>
              <a:defRPr sz="29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472FEF5C-73D9-AB0F-1E46-9A31161D9EC5}"/>
              </a:ext>
            </a:extLst>
          </p:cNvPr>
          <p:cNvSpPr>
            <a:spLocks noGrp="1"/>
          </p:cNvSpPr>
          <p:nvPr>
            <p:ph type="dt" sz="half" idx="10"/>
          </p:nvPr>
        </p:nvSpPr>
        <p:spPr>
          <a:xfrm>
            <a:off x="515937" y="5371779"/>
            <a:ext cx="3459715" cy="365125"/>
          </a:xfrm>
        </p:spPr>
        <p:txBody>
          <a:bodyPr lIns="0" tIns="0" rIns="0" bIns="0"/>
          <a:lstStyle>
            <a:lvl1pPr>
              <a:defRPr sz="1300">
                <a:latin typeface="Arial" panose="020B0604020202020204" pitchFamily="34" charset="0"/>
                <a:cs typeface="Arial" panose="020B0604020202020204" pitchFamily="34" charset="0"/>
              </a:defRPr>
            </a:lvl1pPr>
          </a:lstStyle>
          <a:p>
            <a:r>
              <a:rPr lang="de-DE"/>
              <a:t>Soest, xxx</a:t>
            </a:r>
            <a:endParaRPr lang="de-DE" dirty="0"/>
          </a:p>
        </p:txBody>
      </p:sp>
      <p:pic>
        <p:nvPicPr>
          <p:cNvPr id="6" name="Grafik 5">
            <a:extLst>
              <a:ext uri="{FF2B5EF4-FFF2-40B4-BE49-F238E27FC236}">
                <a16:creationId xmlns:a16="http://schemas.microsoft.com/office/drawing/2014/main" id="{D8AAE996-3AAF-6ACD-FFCC-80DE2F66D7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38292" y="437754"/>
            <a:ext cx="4761197" cy="630157"/>
          </a:xfrm>
          <a:prstGeom prst="rect">
            <a:avLst/>
          </a:prstGeom>
        </p:spPr>
      </p:pic>
    </p:spTree>
    <p:extLst>
      <p:ext uri="{BB962C8B-B14F-4D97-AF65-F5344CB8AC3E}">
        <p14:creationId xmlns:p14="http://schemas.microsoft.com/office/powerpoint/2010/main" val="3967540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B9CB0-3005-4FB6-8EEF-566B7453ECE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6F29EA2-B0E8-4D2F-B5E1-008A5ACC9CA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E5E410-38E1-4A62-B67B-657EBCC55F0C}"/>
              </a:ext>
            </a:extLst>
          </p:cNvPr>
          <p:cNvSpPr>
            <a:spLocks noGrp="1"/>
          </p:cNvSpPr>
          <p:nvPr>
            <p:ph type="dt" sz="half" idx="10"/>
          </p:nvPr>
        </p:nvSpPr>
        <p:spPr/>
        <p:txBody>
          <a:bodyPr/>
          <a:lstStyle/>
          <a:p>
            <a:r>
              <a:rPr lang="de-DE"/>
              <a:t>Soest, xxx</a:t>
            </a:r>
          </a:p>
        </p:txBody>
      </p:sp>
      <p:sp>
        <p:nvSpPr>
          <p:cNvPr id="5" name="Fußzeilenplatzhalter 4">
            <a:extLst>
              <a:ext uri="{FF2B5EF4-FFF2-40B4-BE49-F238E27FC236}">
                <a16:creationId xmlns:a16="http://schemas.microsoft.com/office/drawing/2014/main" id="{AA25E1EA-C9CC-42CC-9DD8-0D95538C2ED6}"/>
              </a:ext>
            </a:extLst>
          </p:cNvPr>
          <p:cNvSpPr>
            <a:spLocks noGrp="1"/>
          </p:cNvSpPr>
          <p:nvPr>
            <p:ph type="ftr" sz="quarter" idx="11"/>
          </p:nvPr>
        </p:nvSpPr>
        <p:spPr/>
        <p:txBody>
          <a:bodyPr/>
          <a:lstStyle/>
          <a:p>
            <a:r>
              <a:rPr lang="de-DE"/>
              <a:t>Basismodul: Rund um Schulmitwirkung</a:t>
            </a:r>
          </a:p>
        </p:txBody>
      </p:sp>
      <p:sp>
        <p:nvSpPr>
          <p:cNvPr id="6" name="Foliennummernplatzhalter 5">
            <a:extLst>
              <a:ext uri="{FF2B5EF4-FFF2-40B4-BE49-F238E27FC236}">
                <a16:creationId xmlns:a16="http://schemas.microsoft.com/office/drawing/2014/main" id="{00267BCE-7419-47BA-8907-B29EE985AE65}"/>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976233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2982CFD-0C87-4246-9BA7-90976857A6D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9F6FEA-BB4E-4ED5-9585-E197039B5F8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6CA1C5-4128-4ED6-BBC1-AD06FFD7CE10}"/>
              </a:ext>
            </a:extLst>
          </p:cNvPr>
          <p:cNvSpPr>
            <a:spLocks noGrp="1"/>
          </p:cNvSpPr>
          <p:nvPr>
            <p:ph type="dt" sz="half" idx="10"/>
          </p:nvPr>
        </p:nvSpPr>
        <p:spPr/>
        <p:txBody>
          <a:bodyPr/>
          <a:lstStyle/>
          <a:p>
            <a:r>
              <a:rPr lang="de-DE"/>
              <a:t>Soest, xxx</a:t>
            </a:r>
          </a:p>
        </p:txBody>
      </p:sp>
      <p:sp>
        <p:nvSpPr>
          <p:cNvPr id="5" name="Fußzeilenplatzhalter 4">
            <a:extLst>
              <a:ext uri="{FF2B5EF4-FFF2-40B4-BE49-F238E27FC236}">
                <a16:creationId xmlns:a16="http://schemas.microsoft.com/office/drawing/2014/main" id="{F85FA3B3-1110-4DC7-B621-7C1415C6319E}"/>
              </a:ext>
            </a:extLst>
          </p:cNvPr>
          <p:cNvSpPr>
            <a:spLocks noGrp="1"/>
          </p:cNvSpPr>
          <p:nvPr>
            <p:ph type="ftr" sz="quarter" idx="11"/>
          </p:nvPr>
        </p:nvSpPr>
        <p:spPr/>
        <p:txBody>
          <a:bodyPr/>
          <a:lstStyle/>
          <a:p>
            <a:r>
              <a:rPr lang="de-DE"/>
              <a:t>Basismodul: Rund um Schulmitwirkung</a:t>
            </a:r>
          </a:p>
        </p:txBody>
      </p:sp>
      <p:sp>
        <p:nvSpPr>
          <p:cNvPr id="6" name="Foliennummernplatzhalter 5">
            <a:extLst>
              <a:ext uri="{FF2B5EF4-FFF2-40B4-BE49-F238E27FC236}">
                <a16:creationId xmlns:a16="http://schemas.microsoft.com/office/drawing/2014/main" id="{ECABC4F8-8633-4CC0-B731-9148FFC929F8}"/>
              </a:ext>
            </a:extLst>
          </p:cNvPr>
          <p:cNvSpPr>
            <a:spLocks noGrp="1"/>
          </p:cNvSpPr>
          <p:nvPr>
            <p:ph type="sldNum" sz="quarter" idx="12"/>
          </p:nvPr>
        </p:nvSpPr>
        <p:spPr/>
        <p:txBody>
          <a:bodyPr/>
          <a:lstStyle/>
          <a:p>
            <a:fld id="{2D0ECF0D-41F2-4C5A-A642-F427B7431704}" type="slidenum">
              <a:rPr lang="de-DE" smtClean="0"/>
              <a:t>‹Nr.›</a:t>
            </a:fld>
            <a:endParaRPr lang="de-DE"/>
          </a:p>
        </p:txBody>
      </p:sp>
    </p:spTree>
    <p:extLst>
      <p:ext uri="{BB962C8B-B14F-4D97-AF65-F5344CB8AC3E}">
        <p14:creationId xmlns:p14="http://schemas.microsoft.com/office/powerpoint/2010/main" val="307330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elfolie Foto mittel">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0B780A1-9698-DF81-C2DB-162BC8F6A8F7}"/>
              </a:ext>
            </a:extLst>
          </p:cNvPr>
          <p:cNvSpPr>
            <a:spLocks noGrp="1"/>
          </p:cNvSpPr>
          <p:nvPr>
            <p:ph type="pic" sz="quarter" idx="13"/>
          </p:nvPr>
        </p:nvSpPr>
        <p:spPr>
          <a:xfrm>
            <a:off x="0" y="1505615"/>
            <a:ext cx="12193200" cy="2401200"/>
          </a:xfrm>
        </p:spPr>
        <p:txBody>
          <a:bodyPr/>
          <a:lstStyle>
            <a:lvl1pPr marL="0" indent="0">
              <a:buFontTx/>
              <a:buNone/>
              <a:defRPr/>
            </a:lvl1pPr>
          </a:lstStyle>
          <a:p>
            <a:endParaRPr lang="de-DE"/>
          </a:p>
        </p:txBody>
      </p:sp>
      <p:sp>
        <p:nvSpPr>
          <p:cNvPr id="2" name="Titel 1">
            <a:extLst>
              <a:ext uri="{FF2B5EF4-FFF2-40B4-BE49-F238E27FC236}">
                <a16:creationId xmlns:a16="http://schemas.microsoft.com/office/drawing/2014/main" id="{6F1B0DBB-71B9-7489-CD4E-4101CF113A2C}"/>
              </a:ext>
            </a:extLst>
          </p:cNvPr>
          <p:cNvSpPr>
            <a:spLocks noGrp="1"/>
          </p:cNvSpPr>
          <p:nvPr>
            <p:ph type="ctrTitle"/>
          </p:nvPr>
        </p:nvSpPr>
        <p:spPr>
          <a:xfrm>
            <a:off x="501650" y="3893607"/>
            <a:ext cx="11174413" cy="593907"/>
          </a:xfrm>
        </p:spPr>
        <p:txBody>
          <a:bodyPr anchor="b"/>
          <a:lstStyle>
            <a:lvl1pPr algn="l">
              <a:defRPr sz="2900" b="1" i="0">
                <a:solidFill>
                  <a:schemeClr val="tx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2F5C9E0-BCE4-2159-C6E2-2E8FFF10E34A}"/>
              </a:ext>
            </a:extLst>
          </p:cNvPr>
          <p:cNvSpPr>
            <a:spLocks noGrp="1"/>
          </p:cNvSpPr>
          <p:nvPr>
            <p:ph type="subTitle" idx="1"/>
          </p:nvPr>
        </p:nvSpPr>
        <p:spPr>
          <a:xfrm>
            <a:off x="501650" y="4510018"/>
            <a:ext cx="11174413" cy="907253"/>
          </a:xfrm>
        </p:spPr>
        <p:txBody>
          <a:bodyPr/>
          <a:lstStyle>
            <a:lvl1pPr marL="0" indent="0" algn="l">
              <a:lnSpc>
                <a:spcPct val="90000"/>
              </a:lnSpc>
              <a:buNone/>
              <a:defRPr sz="29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472FEF5C-73D9-AB0F-1E46-9A31161D9EC5}"/>
              </a:ext>
            </a:extLst>
          </p:cNvPr>
          <p:cNvSpPr>
            <a:spLocks noGrp="1"/>
          </p:cNvSpPr>
          <p:nvPr>
            <p:ph type="dt" sz="half" idx="10"/>
          </p:nvPr>
        </p:nvSpPr>
        <p:spPr>
          <a:xfrm>
            <a:off x="515937" y="5371779"/>
            <a:ext cx="3459715" cy="365125"/>
          </a:xfrm>
        </p:spPr>
        <p:txBody>
          <a:bodyPr lIns="0" tIns="0" rIns="0" bIns="0"/>
          <a:lstStyle>
            <a:lvl1pPr>
              <a:defRPr sz="1300">
                <a:latin typeface="Arial" panose="020B0604020202020204" pitchFamily="34" charset="0"/>
                <a:cs typeface="Arial" panose="020B0604020202020204" pitchFamily="34" charset="0"/>
              </a:defRPr>
            </a:lvl1pPr>
          </a:lstStyle>
          <a:p>
            <a:r>
              <a:rPr lang="de-DE"/>
              <a:t>Soest, xxx</a:t>
            </a:r>
            <a:endParaRPr lang="de-DE" dirty="0"/>
          </a:p>
        </p:txBody>
      </p:sp>
      <p:pic>
        <p:nvPicPr>
          <p:cNvPr id="6" name="Grafik 5">
            <a:extLst>
              <a:ext uri="{FF2B5EF4-FFF2-40B4-BE49-F238E27FC236}">
                <a16:creationId xmlns:a16="http://schemas.microsoft.com/office/drawing/2014/main" id="{D8AAE996-3AAF-6ACD-FFCC-80DE2F66D7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38292" y="437754"/>
            <a:ext cx="4761197" cy="630157"/>
          </a:xfrm>
          <a:prstGeom prst="rect">
            <a:avLst/>
          </a:prstGeom>
        </p:spPr>
      </p:pic>
    </p:spTree>
    <p:extLst>
      <p:ext uri="{BB962C8B-B14F-4D97-AF65-F5344CB8AC3E}">
        <p14:creationId xmlns:p14="http://schemas.microsoft.com/office/powerpoint/2010/main" val="1920642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elfolie Foto mittel">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0B780A1-9698-DF81-C2DB-162BC8F6A8F7}"/>
              </a:ext>
            </a:extLst>
          </p:cNvPr>
          <p:cNvSpPr>
            <a:spLocks noGrp="1"/>
          </p:cNvSpPr>
          <p:nvPr>
            <p:ph type="pic" sz="quarter" idx="13"/>
          </p:nvPr>
        </p:nvSpPr>
        <p:spPr>
          <a:xfrm>
            <a:off x="0" y="1505615"/>
            <a:ext cx="12193200" cy="2401200"/>
          </a:xfrm>
        </p:spPr>
        <p:txBody>
          <a:bodyPr/>
          <a:lstStyle>
            <a:lvl1pPr marL="0" indent="0">
              <a:buFontTx/>
              <a:buNone/>
              <a:defRPr/>
            </a:lvl1pPr>
          </a:lstStyle>
          <a:p>
            <a:endParaRPr lang="de-DE"/>
          </a:p>
        </p:txBody>
      </p:sp>
      <p:sp>
        <p:nvSpPr>
          <p:cNvPr id="2" name="Titel 1">
            <a:extLst>
              <a:ext uri="{FF2B5EF4-FFF2-40B4-BE49-F238E27FC236}">
                <a16:creationId xmlns:a16="http://schemas.microsoft.com/office/drawing/2014/main" id="{6F1B0DBB-71B9-7489-CD4E-4101CF113A2C}"/>
              </a:ext>
            </a:extLst>
          </p:cNvPr>
          <p:cNvSpPr>
            <a:spLocks noGrp="1"/>
          </p:cNvSpPr>
          <p:nvPr>
            <p:ph type="ctrTitle"/>
          </p:nvPr>
        </p:nvSpPr>
        <p:spPr>
          <a:xfrm>
            <a:off x="501650" y="3893607"/>
            <a:ext cx="11174413" cy="593907"/>
          </a:xfrm>
        </p:spPr>
        <p:txBody>
          <a:bodyPr anchor="b"/>
          <a:lstStyle>
            <a:lvl1pPr algn="l">
              <a:defRPr sz="2900" b="1" i="0">
                <a:solidFill>
                  <a:schemeClr val="tx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92F5C9E0-BCE4-2159-C6E2-2E8FFF10E34A}"/>
              </a:ext>
            </a:extLst>
          </p:cNvPr>
          <p:cNvSpPr>
            <a:spLocks noGrp="1"/>
          </p:cNvSpPr>
          <p:nvPr>
            <p:ph type="subTitle" idx="1"/>
          </p:nvPr>
        </p:nvSpPr>
        <p:spPr>
          <a:xfrm>
            <a:off x="501650" y="4510018"/>
            <a:ext cx="11174413" cy="907253"/>
          </a:xfrm>
        </p:spPr>
        <p:txBody>
          <a:bodyPr/>
          <a:lstStyle>
            <a:lvl1pPr marL="0" indent="0" algn="l">
              <a:lnSpc>
                <a:spcPct val="90000"/>
              </a:lnSpc>
              <a:buNone/>
              <a:defRPr sz="29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472FEF5C-73D9-AB0F-1E46-9A31161D9EC5}"/>
              </a:ext>
            </a:extLst>
          </p:cNvPr>
          <p:cNvSpPr>
            <a:spLocks noGrp="1"/>
          </p:cNvSpPr>
          <p:nvPr>
            <p:ph type="dt" sz="half" idx="10"/>
          </p:nvPr>
        </p:nvSpPr>
        <p:spPr>
          <a:xfrm>
            <a:off x="515937" y="5371779"/>
            <a:ext cx="3459715" cy="365125"/>
          </a:xfrm>
        </p:spPr>
        <p:txBody>
          <a:bodyPr lIns="0" tIns="0" rIns="0" bIns="0"/>
          <a:lstStyle>
            <a:lvl1pPr>
              <a:defRPr sz="1300">
                <a:latin typeface="Arial" panose="020B0604020202020204" pitchFamily="34" charset="0"/>
                <a:cs typeface="Arial" panose="020B0604020202020204" pitchFamily="34" charset="0"/>
              </a:defRPr>
            </a:lvl1pPr>
          </a:lstStyle>
          <a:p>
            <a:r>
              <a:rPr lang="de-DE"/>
              <a:t>Soest, xxx</a:t>
            </a:r>
            <a:endParaRPr lang="de-DE" dirty="0"/>
          </a:p>
        </p:txBody>
      </p:sp>
      <p:pic>
        <p:nvPicPr>
          <p:cNvPr id="6" name="Grafik 5">
            <a:extLst>
              <a:ext uri="{FF2B5EF4-FFF2-40B4-BE49-F238E27FC236}">
                <a16:creationId xmlns:a16="http://schemas.microsoft.com/office/drawing/2014/main" id="{D8AAE996-3AAF-6ACD-FFCC-80DE2F66D7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38292" y="437754"/>
            <a:ext cx="4761197" cy="630157"/>
          </a:xfrm>
          <a:prstGeom prst="rect">
            <a:avLst/>
          </a:prstGeom>
        </p:spPr>
      </p:pic>
    </p:spTree>
    <p:extLst>
      <p:ext uri="{BB962C8B-B14F-4D97-AF65-F5344CB8AC3E}">
        <p14:creationId xmlns:p14="http://schemas.microsoft.com/office/powerpoint/2010/main" val="3837844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B786F-EAD5-85DB-31B6-CDC928698F03}"/>
              </a:ext>
            </a:extLst>
          </p:cNvPr>
          <p:cNvSpPr>
            <a:spLocks noGrp="1"/>
          </p:cNvSpPr>
          <p:nvPr>
            <p:ph type="title"/>
          </p:nvPr>
        </p:nvSpPr>
        <p:spPr>
          <a:xfrm>
            <a:off x="501650" y="404813"/>
            <a:ext cx="8848827"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4B36634A-FEDB-4822-83A2-3AB414521E94}"/>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F4C8FF2-5146-4269-9F17-7258307D70AA}"/>
              </a:ext>
            </a:extLst>
          </p:cNvPr>
          <p:cNvSpPr>
            <a:spLocks noGrp="1"/>
          </p:cNvSpPr>
          <p:nvPr>
            <p:ph type="dt" sz="half" idx="10"/>
          </p:nvPr>
        </p:nvSpPr>
        <p:spPr/>
        <p:txBody>
          <a:bodyPr/>
          <a:lstStyle/>
          <a:p>
            <a:r>
              <a:rPr lang="de-DE"/>
              <a:t>Soest, xxx</a:t>
            </a:r>
            <a:endParaRPr lang="de-DE" dirty="0"/>
          </a:p>
        </p:txBody>
      </p:sp>
      <p:sp>
        <p:nvSpPr>
          <p:cNvPr id="5" name="Fußzeilenplatzhalter 4">
            <a:extLst>
              <a:ext uri="{FF2B5EF4-FFF2-40B4-BE49-F238E27FC236}">
                <a16:creationId xmlns:a16="http://schemas.microsoft.com/office/drawing/2014/main" id="{6A74EE30-A726-44B3-8485-0B046D6147A9}"/>
              </a:ext>
            </a:extLst>
          </p:cNvPr>
          <p:cNvSpPr>
            <a:spLocks noGrp="1"/>
          </p:cNvSpPr>
          <p:nvPr>
            <p:ph type="ftr" sz="quarter" idx="11"/>
          </p:nvPr>
        </p:nvSpPr>
        <p:spPr/>
        <p:txBody>
          <a:bodyPr/>
          <a:lstStyle/>
          <a:p>
            <a:r>
              <a:rPr lang="de-DE" dirty="0"/>
              <a:t>Basismodul: Rund um Schulmitwirkung</a:t>
            </a:r>
          </a:p>
        </p:txBody>
      </p:sp>
      <p:sp>
        <p:nvSpPr>
          <p:cNvPr id="6" name="Foliennummernplatzhalter 5">
            <a:extLst>
              <a:ext uri="{FF2B5EF4-FFF2-40B4-BE49-F238E27FC236}">
                <a16:creationId xmlns:a16="http://schemas.microsoft.com/office/drawing/2014/main" id="{6F06F71B-4F56-488F-B8B6-AD77560CF26F}"/>
              </a:ext>
            </a:extLst>
          </p:cNvPr>
          <p:cNvSpPr>
            <a:spLocks noGrp="1"/>
          </p:cNvSpPr>
          <p:nvPr>
            <p:ph type="sldNum" sz="quarter" idx="12"/>
          </p:nvPr>
        </p:nvSpPr>
        <p:spPr/>
        <p:txBody>
          <a:bodyPr/>
          <a:lstStyle/>
          <a:p>
            <a:fld id="{BD55EF62-6C11-432A-B6B1-8FDA77A7568D}" type="slidenum">
              <a:rPr lang="de-DE" smtClean="0"/>
              <a:pPr/>
              <a:t>‹Nr.›</a:t>
            </a:fld>
            <a:endParaRPr lang="de-DE" dirty="0"/>
          </a:p>
        </p:txBody>
      </p:sp>
    </p:spTree>
    <p:extLst>
      <p:ext uri="{BB962C8B-B14F-4D97-AF65-F5344CB8AC3E}">
        <p14:creationId xmlns:p14="http://schemas.microsoft.com/office/powerpoint/2010/main" val="24122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5" name="Diagrammplatzhalter 4">
            <a:extLst>
              <a:ext uri="{FF2B5EF4-FFF2-40B4-BE49-F238E27FC236}">
                <a16:creationId xmlns:a16="http://schemas.microsoft.com/office/drawing/2014/main" id="{2ED83E2A-CFFD-522F-22AB-EC25E195936D}"/>
              </a:ext>
            </a:extLst>
          </p:cNvPr>
          <p:cNvSpPr>
            <a:spLocks noGrp="1"/>
          </p:cNvSpPr>
          <p:nvPr>
            <p:ph type="chart" sz="quarter" idx="10"/>
          </p:nvPr>
        </p:nvSpPr>
        <p:spPr>
          <a:xfrm>
            <a:off x="501650" y="1520825"/>
            <a:ext cx="11174411" cy="4657725"/>
          </a:xfrm>
        </p:spPr>
        <p:txBody>
          <a:bodyPr/>
          <a:lstStyle>
            <a:lvl1pPr marL="0" indent="0">
              <a:buFontTx/>
              <a:buNone/>
              <a:defRPr/>
            </a:lvl1pPr>
          </a:lstStyle>
          <a:p>
            <a:endParaRPr lang="de-DE" dirty="0"/>
          </a:p>
        </p:txBody>
      </p:sp>
      <p:sp>
        <p:nvSpPr>
          <p:cNvPr id="3" name="Titel 1">
            <a:extLst>
              <a:ext uri="{FF2B5EF4-FFF2-40B4-BE49-F238E27FC236}">
                <a16:creationId xmlns:a16="http://schemas.microsoft.com/office/drawing/2014/main" id="{C15044EB-8B66-1EDE-BB31-196FEC989DAD}"/>
              </a:ext>
            </a:extLst>
          </p:cNvPr>
          <p:cNvSpPr>
            <a:spLocks noGrp="1"/>
          </p:cNvSpPr>
          <p:nvPr>
            <p:ph type="title"/>
          </p:nvPr>
        </p:nvSpPr>
        <p:spPr>
          <a:xfrm>
            <a:off x="501650" y="404813"/>
            <a:ext cx="8848827"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2" name="Datumsplatzhalter 3">
            <a:extLst>
              <a:ext uri="{FF2B5EF4-FFF2-40B4-BE49-F238E27FC236}">
                <a16:creationId xmlns:a16="http://schemas.microsoft.com/office/drawing/2014/main" id="{D9C7FF24-4E42-057C-7FCA-DBBC3A71AF14}"/>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EABA609B-D22C-5DE6-0A75-5A3321B319C9}"/>
              </a:ext>
            </a:extLst>
          </p:cNvPr>
          <p:cNvSpPr>
            <a:spLocks noGrp="1"/>
          </p:cNvSpPr>
          <p:nvPr>
            <p:ph type="ftr" sz="quarter" idx="3"/>
          </p:nvPr>
        </p:nvSpPr>
        <p:spPr>
          <a:xfrm>
            <a:off x="3976160" y="6356350"/>
            <a:ext cx="6739200"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6" name="Foliennummernplatzhalter 5">
            <a:extLst>
              <a:ext uri="{FF2B5EF4-FFF2-40B4-BE49-F238E27FC236}">
                <a16:creationId xmlns:a16="http://schemas.microsoft.com/office/drawing/2014/main" id="{2AEB5777-F123-3219-AFA8-D45D660B95B0}"/>
              </a:ext>
            </a:extLst>
          </p:cNvPr>
          <p:cNvSpPr>
            <a:spLocks noGrp="1"/>
          </p:cNvSpPr>
          <p:nvPr>
            <p:ph type="sldNum" sz="quarter" idx="4"/>
          </p:nvPr>
        </p:nvSpPr>
        <p:spPr>
          <a:xfrm>
            <a:off x="10854086" y="6356350"/>
            <a:ext cx="821975"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414624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SubHeadline und 1 Textfe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0CD78AD-C3A2-39D9-765C-C84DE6327C94}"/>
              </a:ext>
            </a:extLst>
          </p:cNvPr>
          <p:cNvSpPr>
            <a:spLocks noGrp="1"/>
          </p:cNvSpPr>
          <p:nvPr>
            <p:ph type="body" sz="quarter" idx="13"/>
          </p:nvPr>
        </p:nvSpPr>
        <p:spPr>
          <a:xfrm>
            <a:off x="501650" y="2467898"/>
            <a:ext cx="11174413" cy="3710652"/>
          </a:xfrm>
        </p:spPr>
        <p:txBody>
          <a:bodyPr/>
          <a:lstStyle>
            <a:lvl1pPr marL="0" indent="0">
              <a:buFontTx/>
              <a:buNone/>
              <a:defRPr/>
            </a:lvl1pPr>
            <a:lvl2pPr marL="324000" indent="0">
              <a:buFontTx/>
              <a:buNone/>
              <a:defRPr/>
            </a:lvl2pPr>
            <a:lvl3pPr marL="648000" indent="0">
              <a:buFontTx/>
              <a:buNone/>
              <a:defRPr/>
            </a:lvl3pPr>
            <a:lvl4pPr marL="972000" indent="0">
              <a:buFontTx/>
              <a:buNone/>
              <a:defRPr/>
            </a:lvl4pPr>
            <a:lvl5pPr marL="1296000" indent="0">
              <a:buFontTx/>
              <a:buNone/>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2">
            <a:extLst>
              <a:ext uri="{FF2B5EF4-FFF2-40B4-BE49-F238E27FC236}">
                <a16:creationId xmlns:a16="http://schemas.microsoft.com/office/drawing/2014/main" id="{B2E6CDF0-5A12-3FD5-CBF8-635DA6F39733}"/>
              </a:ext>
            </a:extLst>
          </p:cNvPr>
          <p:cNvSpPr>
            <a:spLocks noGrp="1"/>
          </p:cNvSpPr>
          <p:nvPr>
            <p:ph type="body" idx="1"/>
          </p:nvPr>
        </p:nvSpPr>
        <p:spPr>
          <a:xfrm>
            <a:off x="501650" y="1951038"/>
            <a:ext cx="11174413" cy="448033"/>
          </a:xfrm>
        </p:spPr>
        <p:txBody>
          <a:bodyPr anchor="t"/>
          <a:lstStyle>
            <a:lvl1pPr marL="0" indent="0">
              <a:spcBef>
                <a:spcPts val="0"/>
              </a:spcBef>
              <a:buNone/>
              <a:defRPr sz="2200" b="1" i="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3" name="Titel 1">
            <a:extLst>
              <a:ext uri="{FF2B5EF4-FFF2-40B4-BE49-F238E27FC236}">
                <a16:creationId xmlns:a16="http://schemas.microsoft.com/office/drawing/2014/main" id="{717689A4-CC63-B194-725C-0988FC2B15DD}"/>
              </a:ext>
            </a:extLst>
          </p:cNvPr>
          <p:cNvSpPr>
            <a:spLocks noGrp="1"/>
          </p:cNvSpPr>
          <p:nvPr>
            <p:ph type="title"/>
          </p:nvPr>
        </p:nvSpPr>
        <p:spPr>
          <a:xfrm>
            <a:off x="501650" y="404813"/>
            <a:ext cx="8848827" cy="980469"/>
          </a:xfrm>
        </p:spPr>
        <p:txBody>
          <a:bodyPr/>
          <a:lstStyle>
            <a:lvl1pPr>
              <a:defRPr sz="2400" b="1" i="0">
                <a:latin typeface="Arial" panose="020B0604020202020204" pitchFamily="34" charset="0"/>
                <a:cs typeface="Arial" panose="020B0604020202020204" pitchFamily="34" charset="0"/>
              </a:defRPr>
            </a:lvl1pPr>
          </a:lstStyle>
          <a:p>
            <a:r>
              <a:rPr lang="de-DE" dirty="0"/>
              <a:t>Mastertitelformat bearbeiten</a:t>
            </a:r>
          </a:p>
        </p:txBody>
      </p:sp>
      <p:sp>
        <p:nvSpPr>
          <p:cNvPr id="2" name="Datumsplatzhalter 3">
            <a:extLst>
              <a:ext uri="{FF2B5EF4-FFF2-40B4-BE49-F238E27FC236}">
                <a16:creationId xmlns:a16="http://schemas.microsoft.com/office/drawing/2014/main" id="{DAC276EC-E554-4A05-A72A-7F0D64EED603}"/>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defRPr>
            </a:lvl1pPr>
          </a:lstStyle>
          <a:p>
            <a:r>
              <a:rPr lang="de-DE"/>
              <a:t>Soest, xxx</a:t>
            </a:r>
            <a:endParaRPr lang="de-DE" dirty="0"/>
          </a:p>
        </p:txBody>
      </p:sp>
      <p:sp>
        <p:nvSpPr>
          <p:cNvPr id="4" name="Fußzeilenplatzhalter 4">
            <a:extLst>
              <a:ext uri="{FF2B5EF4-FFF2-40B4-BE49-F238E27FC236}">
                <a16:creationId xmlns:a16="http://schemas.microsoft.com/office/drawing/2014/main" id="{A8FFAE3B-1156-6EB9-3BF2-E2801074FD94}"/>
              </a:ext>
            </a:extLst>
          </p:cNvPr>
          <p:cNvSpPr>
            <a:spLocks noGrp="1"/>
          </p:cNvSpPr>
          <p:nvPr>
            <p:ph type="ftr" sz="quarter" idx="3"/>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5" name="Foliennummernplatzhalter 5">
            <a:extLst>
              <a:ext uri="{FF2B5EF4-FFF2-40B4-BE49-F238E27FC236}">
                <a16:creationId xmlns:a16="http://schemas.microsoft.com/office/drawing/2014/main" id="{A86AAD16-D116-D072-C76A-63ECE2375446}"/>
              </a:ext>
            </a:extLst>
          </p:cNvPr>
          <p:cNvSpPr>
            <a:spLocks noGrp="1"/>
          </p:cNvSpPr>
          <p:nvPr>
            <p:ph type="sldNum" sz="quarter" idx="4"/>
          </p:nvPr>
        </p:nvSpPr>
        <p:spPr>
          <a:xfrm>
            <a:off x="10854588" y="6356350"/>
            <a:ext cx="821475" cy="365125"/>
          </a:xfrm>
          <a:prstGeom prst="rect">
            <a:avLst/>
          </a:prstGeom>
        </p:spPr>
        <p:txBody>
          <a:bodyPr vert="horz" lIns="0" tIns="0" rIns="0" bIns="0" rtlCol="0" anchor="ctr"/>
          <a:lstStyle>
            <a:lvl1pPr algn="r">
              <a:defRPr sz="1000">
                <a:solidFill>
                  <a:schemeClr val="tx1"/>
                </a:solidFill>
              </a:defRPr>
            </a:lvl1pPr>
          </a:lstStyle>
          <a:p>
            <a:fld id="{BD55EF62-6C11-432A-B6B1-8FDA77A7568D}" type="slidenum">
              <a:rPr lang="de-DE" smtClean="0"/>
              <a:pPr/>
              <a:t>‹Nr.›</a:t>
            </a:fld>
            <a:endParaRPr lang="de-DE"/>
          </a:p>
        </p:txBody>
      </p:sp>
    </p:spTree>
    <p:extLst>
      <p:ext uri="{BB962C8B-B14F-4D97-AF65-F5344CB8AC3E}">
        <p14:creationId xmlns:p14="http://schemas.microsoft.com/office/powerpoint/2010/main" val="18190252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EACBEF5-6BD7-6EA1-8FDB-0BED8CB37BFE}"/>
              </a:ext>
            </a:extLst>
          </p:cNvPr>
          <p:cNvSpPr/>
          <p:nvPr userDrawn="1"/>
        </p:nvSpPr>
        <p:spPr>
          <a:xfrm>
            <a:off x="0" y="1529821"/>
            <a:ext cx="12192000" cy="47988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platzhalter 2">
            <a:extLst>
              <a:ext uri="{FF2B5EF4-FFF2-40B4-BE49-F238E27FC236}">
                <a16:creationId xmlns:a16="http://schemas.microsoft.com/office/drawing/2014/main" id="{4FFE9A52-5ED3-633F-0D8B-095F5231D308}"/>
              </a:ext>
            </a:extLst>
          </p:cNvPr>
          <p:cNvSpPr>
            <a:spLocks noGrp="1"/>
          </p:cNvSpPr>
          <p:nvPr>
            <p:ph type="body" idx="1"/>
          </p:nvPr>
        </p:nvSpPr>
        <p:spPr>
          <a:xfrm>
            <a:off x="501650" y="1951038"/>
            <a:ext cx="11174413" cy="4227512"/>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52305355-D270-2C5C-FD61-B67660FFE64E}"/>
              </a:ext>
            </a:extLst>
          </p:cNvPr>
          <p:cNvSpPr>
            <a:spLocks noGrp="1"/>
          </p:cNvSpPr>
          <p:nvPr>
            <p:ph type="dt" sz="half" idx="2"/>
          </p:nvPr>
        </p:nvSpPr>
        <p:spPr>
          <a:xfrm>
            <a:off x="1658270" y="6356350"/>
            <a:ext cx="2179164" cy="365125"/>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r>
              <a:rPr lang="de-DE"/>
              <a:t>Soest, xxx</a:t>
            </a:r>
            <a:endParaRPr lang="de-DE" dirty="0"/>
          </a:p>
        </p:txBody>
      </p:sp>
      <p:sp>
        <p:nvSpPr>
          <p:cNvPr id="5" name="Fußzeilenplatzhalter 4">
            <a:extLst>
              <a:ext uri="{FF2B5EF4-FFF2-40B4-BE49-F238E27FC236}">
                <a16:creationId xmlns:a16="http://schemas.microsoft.com/office/drawing/2014/main" id="{46E038B7-C097-3D98-1767-09E71AF90C06}"/>
              </a:ext>
            </a:extLst>
          </p:cNvPr>
          <p:cNvSpPr>
            <a:spLocks noGrp="1"/>
          </p:cNvSpPr>
          <p:nvPr>
            <p:ph type="ftr" sz="quarter" idx="3"/>
          </p:nvPr>
        </p:nvSpPr>
        <p:spPr>
          <a:xfrm>
            <a:off x="3976159" y="6356350"/>
            <a:ext cx="6739200" cy="365125"/>
          </a:xfrm>
          <a:prstGeom prst="rect">
            <a:avLst/>
          </a:prstGeom>
          <a:noFill/>
        </p:spPr>
        <p:txBody>
          <a:bodyPr vert="horz" lIns="0" tIns="0" rIns="0" bIns="0" rtlCol="0" anchor="ctr"/>
          <a:lstStyle>
            <a:lvl1pPr algn="l">
              <a:defRPr sz="1000" b="1">
                <a:solidFill>
                  <a:schemeClr val="tx1"/>
                </a:solidFill>
                <a:latin typeface="Arial" panose="020B0604020202020204" pitchFamily="34" charset="0"/>
                <a:cs typeface="Arial" panose="020B0604020202020204" pitchFamily="34" charset="0"/>
              </a:defRPr>
            </a:lvl1pPr>
          </a:lstStyle>
          <a:p>
            <a:r>
              <a:rPr lang="de-DE"/>
              <a:t>Basismodul: Rund um Schulmitwirkung</a:t>
            </a:r>
            <a:endParaRPr lang="de-DE" dirty="0"/>
          </a:p>
        </p:txBody>
      </p:sp>
      <p:sp>
        <p:nvSpPr>
          <p:cNvPr id="6" name="Foliennummernplatzhalter 5">
            <a:extLst>
              <a:ext uri="{FF2B5EF4-FFF2-40B4-BE49-F238E27FC236}">
                <a16:creationId xmlns:a16="http://schemas.microsoft.com/office/drawing/2014/main" id="{FE3C1B1D-F5F8-10FA-B3EE-7A64258120DF}"/>
              </a:ext>
            </a:extLst>
          </p:cNvPr>
          <p:cNvSpPr>
            <a:spLocks noGrp="1"/>
          </p:cNvSpPr>
          <p:nvPr>
            <p:ph type="sldNum" sz="quarter" idx="4"/>
          </p:nvPr>
        </p:nvSpPr>
        <p:spPr>
          <a:xfrm>
            <a:off x="10854085" y="6356350"/>
            <a:ext cx="836266" cy="365125"/>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BD55EF62-6C11-432A-B6B1-8FDA77A7568D}" type="slidenum">
              <a:rPr lang="de-DE" smtClean="0"/>
              <a:pPr/>
              <a:t>‹Nr.›</a:t>
            </a:fld>
            <a:endParaRPr lang="de-DE" dirty="0"/>
          </a:p>
        </p:txBody>
      </p:sp>
      <p:sp>
        <p:nvSpPr>
          <p:cNvPr id="2" name="Titelplatzhalter 1">
            <a:extLst>
              <a:ext uri="{FF2B5EF4-FFF2-40B4-BE49-F238E27FC236}">
                <a16:creationId xmlns:a16="http://schemas.microsoft.com/office/drawing/2014/main" id="{B5666428-0C24-1316-EF27-5CDEA5CD5330}"/>
              </a:ext>
            </a:extLst>
          </p:cNvPr>
          <p:cNvSpPr>
            <a:spLocks noGrp="1"/>
          </p:cNvSpPr>
          <p:nvPr>
            <p:ph type="title"/>
          </p:nvPr>
        </p:nvSpPr>
        <p:spPr>
          <a:xfrm>
            <a:off x="501650" y="403200"/>
            <a:ext cx="8848827" cy="980469"/>
          </a:xfrm>
          <a:prstGeom prst="rect">
            <a:avLst/>
          </a:prstGeom>
        </p:spPr>
        <p:txBody>
          <a:bodyPr vert="horz" lIns="0" tIns="0" rIns="0" bIns="0" rtlCol="0" anchor="t" anchorCtr="0">
            <a:noAutofit/>
          </a:bodyPr>
          <a:lstStyle/>
          <a:p>
            <a:r>
              <a:rPr lang="de-DE" dirty="0"/>
              <a:t>Mastertitelformat </a:t>
            </a:r>
            <a:br>
              <a:rPr lang="de-DE" dirty="0"/>
            </a:br>
            <a:r>
              <a:rPr lang="de-DE" dirty="0"/>
              <a:t>bearbeiten</a:t>
            </a:r>
          </a:p>
        </p:txBody>
      </p:sp>
      <p:pic>
        <p:nvPicPr>
          <p:cNvPr id="8" name="Grafik 7">
            <a:extLst>
              <a:ext uri="{FF2B5EF4-FFF2-40B4-BE49-F238E27FC236}">
                <a16:creationId xmlns:a16="http://schemas.microsoft.com/office/drawing/2014/main" id="{201AE70F-C6CE-7524-084D-5BF01DA7066E}"/>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839420" y="507761"/>
            <a:ext cx="3850930" cy="509682"/>
          </a:xfrm>
          <a:prstGeom prst="rect">
            <a:avLst/>
          </a:prstGeom>
        </p:spPr>
      </p:pic>
      <p:pic>
        <p:nvPicPr>
          <p:cNvPr id="10" name="Grafik 9">
            <a:extLst>
              <a:ext uri="{FF2B5EF4-FFF2-40B4-BE49-F238E27FC236}">
                <a16:creationId xmlns:a16="http://schemas.microsoft.com/office/drawing/2014/main" id="{9B01013B-9D8F-42C9-ACE2-F524102289B5}"/>
              </a:ext>
            </a:extLst>
          </p:cNvPr>
          <p:cNvPicPr>
            <a:picLocks noChangeAspect="1"/>
          </p:cNvPicPr>
          <p:nvPr userDrawn="1"/>
        </p:nvPicPr>
        <p:blipFill>
          <a:blip r:embed="rId34"/>
          <a:stretch>
            <a:fillRect/>
          </a:stretch>
        </p:blipFill>
        <p:spPr>
          <a:xfrm>
            <a:off x="501649" y="6362234"/>
            <a:ext cx="691450" cy="407913"/>
          </a:xfrm>
          <a:prstGeom prst="rect">
            <a:avLst/>
          </a:prstGeom>
        </p:spPr>
      </p:pic>
    </p:spTree>
    <p:extLst>
      <p:ext uri="{BB962C8B-B14F-4D97-AF65-F5344CB8AC3E}">
        <p14:creationId xmlns:p14="http://schemas.microsoft.com/office/powerpoint/2010/main" val="21420344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80" r:id="rId4"/>
    <p:sldLayoutId id="2147483681" r:id="rId5"/>
    <p:sldLayoutId id="2147483682" r:id="rId6"/>
    <p:sldLayoutId id="2147483650" r:id="rId7"/>
    <p:sldLayoutId id="2147483674"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5" r:id="rId18"/>
    <p:sldLayoutId id="2147483676" r:id="rId19"/>
    <p:sldLayoutId id="2147483678" r:id="rId20"/>
    <p:sldLayoutId id="2147483677" r:id="rId21"/>
    <p:sldLayoutId id="2147483671" r:id="rId22"/>
    <p:sldLayoutId id="2147483672" r:id="rId23"/>
    <p:sldLayoutId id="2147483673" r:id="rId24"/>
    <p:sldLayoutId id="2147483654" r:id="rId25"/>
    <p:sldLayoutId id="2147483655" r:id="rId26"/>
    <p:sldLayoutId id="2147483679" r:id="rId27"/>
    <p:sldLayoutId id="2147483683" r:id="rId28"/>
    <p:sldLayoutId id="2147483684" r:id="rId29"/>
    <p:sldLayoutId id="2147483697" r:id="rId30"/>
  </p:sldLayoutIdLst>
  <p:hf hdr="0" dt="0"/>
  <p:txStyles>
    <p:title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p:titleStyle>
    <p:bodyStyle>
      <a:lvl1pPr marL="324000" indent="-324000" algn="l" defTabSz="914400" rtl="0" eaLnBrk="1" latinLnBrk="0" hangingPunct="1">
        <a:lnSpc>
          <a:spcPts val="3000"/>
        </a:lnSpc>
        <a:spcBef>
          <a:spcPts val="1000"/>
        </a:spcBef>
        <a:spcAft>
          <a:spcPts val="300"/>
        </a:spcAft>
        <a:buClr>
          <a:schemeClr val="accent1"/>
        </a:buClr>
        <a:buSzPct val="83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2pPr>
      <a:lvl3pPr marL="972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3pPr>
      <a:lvl4pPr marL="1296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4pPr>
      <a:lvl5pPr marL="1620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userDrawn="1">
          <p15:clr>
            <a:srgbClr val="F26B43"/>
          </p15:clr>
        </p15:guide>
        <p15:guide id="2" pos="4058" userDrawn="1">
          <p15:clr>
            <a:srgbClr val="F26B43"/>
          </p15:clr>
        </p15:guide>
        <p15:guide id="3" orient="horz" pos="255" userDrawn="1">
          <p15:clr>
            <a:srgbClr val="F26B43"/>
          </p15:clr>
        </p15:guide>
        <p15:guide id="4" pos="7355" userDrawn="1">
          <p15:clr>
            <a:srgbClr val="F26B43"/>
          </p15:clr>
        </p15:guide>
        <p15:guide id="5" orient="horz" pos="3986" userDrawn="1">
          <p15:clr>
            <a:srgbClr val="F26B43"/>
          </p15:clr>
        </p15:guide>
        <p15:guide id="6" orient="horz" pos="3892" userDrawn="1">
          <p15:clr>
            <a:srgbClr val="F26B43"/>
          </p15:clr>
        </p15:guide>
        <p15:guide id="7" orient="horz" pos="1229" userDrawn="1">
          <p15:clr>
            <a:srgbClr val="F26B43"/>
          </p15:clr>
        </p15:guide>
        <p15:guide id="9" pos="316" userDrawn="1">
          <p15:clr>
            <a:srgbClr val="F26B43"/>
          </p15:clr>
        </p15:guide>
        <p15:guide id="10" pos="36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AF65517-5C97-4D3D-BF7C-F0F39E198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292953D-CDF2-4851-8237-63BE4B044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C41FC2-D4E0-4B65-8536-3054AAFE0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Soest, xxx</a:t>
            </a:r>
          </a:p>
        </p:txBody>
      </p:sp>
      <p:sp>
        <p:nvSpPr>
          <p:cNvPr id="5" name="Fußzeilenplatzhalter 4">
            <a:extLst>
              <a:ext uri="{FF2B5EF4-FFF2-40B4-BE49-F238E27FC236}">
                <a16:creationId xmlns:a16="http://schemas.microsoft.com/office/drawing/2014/main" id="{F3356CEA-BB53-44C0-B41E-865C94473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Basismodul: Rund um Schulmitwirkung</a:t>
            </a:r>
          </a:p>
        </p:txBody>
      </p:sp>
      <p:sp>
        <p:nvSpPr>
          <p:cNvPr id="6" name="Foliennummernplatzhalter 5">
            <a:extLst>
              <a:ext uri="{FF2B5EF4-FFF2-40B4-BE49-F238E27FC236}">
                <a16:creationId xmlns:a16="http://schemas.microsoft.com/office/drawing/2014/main" id="{5C828897-1A3B-426F-BA8C-E4B205B64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ECF0D-41F2-4C5A-A642-F427B7431704}" type="slidenum">
              <a:rPr lang="de-DE" smtClean="0"/>
              <a:t>‹Nr.›</a:t>
            </a:fld>
            <a:endParaRPr lang="de-DE"/>
          </a:p>
        </p:txBody>
      </p:sp>
    </p:spTree>
    <p:extLst>
      <p:ext uri="{BB962C8B-B14F-4D97-AF65-F5344CB8AC3E}">
        <p14:creationId xmlns:p14="http://schemas.microsoft.com/office/powerpoint/2010/main" val="16297512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bass.schul-welt.de/6043.htm#1-1p6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hyperlink" Target="https://www.qua-lis.nrw.de/system/files/media/document/file/poster_schulische-gremien.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qua-lis.nrw.de/system/files/media/document/file/poster_elternvertretung.pdf"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hyperlink" Target="https://elternmitwirkung.nrw.de/gremienarbeit/pflegschaft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hyperlink" Target="https://elternmitwirkung.nrw.de/service/vorlagen-download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hulministerium.nrw/wahlen-der-schulmitwirkungsgremien"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bass.schul-welt.de/6230.htm" TargetMode="External"/><Relationship Id="rId4" Type="http://schemas.openxmlformats.org/officeDocument/2006/relationships/hyperlink" Target="https://bass.schul-welt.de/6229.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bass.schul-welt.de/6043.htm#1-1p61"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lek-nrw.de/"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schulministerium.nrw/schule-bildung/schulleben/schulmitwirkun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hyperlink" Target="https://elternmitwirkung.nrw.de/verbaende-und-organisationen" TargetMode="External"/><Relationship Id="rId4" Type="http://schemas.openxmlformats.org/officeDocument/2006/relationships/hyperlink" Target="https://elternmitwirkung.nrw.de/gremienarbeit/pflegschaften/rechtliches/elternverbaende-nrw"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qua-lis.nrw.de/erwachsenenbildung/elternmitwirkung-nrw" TargetMode="External"/><Relationship Id="rId2" Type="http://schemas.openxmlformats.org/officeDocument/2006/relationships/notesSlide" Target="../notesSlides/notesSlide43.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8" Type="http://schemas.openxmlformats.org/officeDocument/2006/relationships/hyperlink" Target="mailto:elternmitwirkung@qua-lis.nrw.de" TargetMode="External"/><Relationship Id="rId3" Type="http://schemas.openxmlformats.org/officeDocument/2006/relationships/image" Target="../media/image3.png"/><Relationship Id="rId7" Type="http://schemas.openxmlformats.org/officeDocument/2006/relationships/hyperlink" Target="https://www.qua-lis.nrw.de/" TargetMode="External"/><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hyperlink" Target="https://www.supportstelle-weiterbildung.nrw.de/" TargetMode="External"/><Relationship Id="rId5" Type="http://schemas.openxmlformats.org/officeDocument/2006/relationships/hyperlink" Target="https://open-educational-resources.de/oer-tullu-regel/" TargetMode="External"/><Relationship Id="rId4" Type="http://schemas.openxmlformats.org/officeDocument/2006/relationships/hyperlink" Target="https://creativecommons.org/licenses/by-sa/4.0/deed.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Kursangebot </a:t>
            </a:r>
            <a:br>
              <a:rPr lang="de-DE" dirty="0">
                <a:latin typeface="BentonSans Regular" panose="02000503000000020004" pitchFamily="2" charset="77"/>
              </a:rPr>
            </a:br>
            <a:r>
              <a:rPr lang="de-DE" dirty="0">
                <a:latin typeface="BentonSans Regular" panose="02000503000000020004" pitchFamily="2" charset="77"/>
              </a:rPr>
              <a:t>Projekt ElternMitWirkung NRW</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326782" y="1600758"/>
            <a:ext cx="11348605" cy="4495242"/>
          </a:xfrm>
        </p:spPr>
        <p:txBody>
          <a:bodyPr/>
          <a:lstStyle/>
          <a:p>
            <a:pPr marL="0" indent="0">
              <a:buNone/>
            </a:pPr>
            <a:r>
              <a:rPr lang="de-DE" sz="2000" dirty="0">
                <a:ea typeface="Verdana" panose="020B0604030504040204" pitchFamily="34" charset="0"/>
              </a:rPr>
              <a:t>Liebe Nutzerin / Lieber Nutzer dieses Foliensatzes!</a:t>
            </a:r>
          </a:p>
          <a:p>
            <a:pPr marL="0" indent="0">
              <a:buNone/>
            </a:pPr>
            <a:r>
              <a:rPr lang="de-DE" sz="2000" dirty="0">
                <a:ea typeface="Verdana" panose="020B0604030504040204" pitchFamily="34" charset="0"/>
              </a:rPr>
              <a:t>Dieser Foliensatz gehört zum Kursangebot des Projektes „ElternMitWirkung NRW“ der QUA-LiS NRW. Die Folien sind als ein Angebot zu verstehen und umfassen den Bereich der Mitgestaltungs- und Mitwirkungsmöglichen von Eltern und Elternvertretungen sowie der Gremienarbeit und deren rechtliche Legitimation.</a:t>
            </a:r>
          </a:p>
          <a:p>
            <a:pPr marL="0" indent="0">
              <a:buNone/>
            </a:pPr>
            <a:r>
              <a:rPr lang="de-DE" sz="2000" dirty="0">
                <a:ea typeface="Verdana" panose="020B0604030504040204" pitchFamily="34" charset="0"/>
              </a:rPr>
              <a:t>Die Folien können bzw. sollten adressaten- und bedarfsgerecht – je nach Zusammensetzung der </a:t>
            </a:r>
            <a:r>
              <a:rPr lang="de-DE" sz="2000" dirty="0" err="1">
                <a:ea typeface="Verdana" panose="020B0604030504040204" pitchFamily="34" charset="0"/>
              </a:rPr>
              <a:t>Teilnehmendengruppe</a:t>
            </a:r>
            <a:r>
              <a:rPr lang="de-DE" sz="2000" dirty="0">
                <a:ea typeface="Verdana" panose="020B0604030504040204" pitchFamily="34" charset="0"/>
              </a:rPr>
              <a:t>, der Zielsetzungen der Kursinhalte etc. – modifiziert bzw. ausgewählt werden. </a:t>
            </a:r>
          </a:p>
          <a:p>
            <a:pPr marL="0" indent="0">
              <a:buNone/>
            </a:pPr>
            <a:r>
              <a:rPr lang="de-DE" sz="2000" dirty="0">
                <a:ea typeface="Verdana" panose="020B0604030504040204" pitchFamily="34" charset="0"/>
              </a:rPr>
              <a:t>Die Folien laufen unter der Creative Commons CC BY SA Lizenz, d. h., dass sie kopiert, verändert und für eigene Zwecke verwendet werden dürfen unter Angabe der Urheberin – die Qualitäts- und UnterstützungsAgentur - Landesinstitut für Schule NRW (QUA-LiS NRW). Falls das Original verändert wird, muss die veränderte Version unter denselben Bedingungen lizensiert werden.</a:t>
            </a:r>
          </a:p>
          <a:p>
            <a:endParaRPr lang="de-DE" dirty="0"/>
          </a:p>
        </p:txBody>
      </p:sp>
      <p:sp>
        <p:nvSpPr>
          <p:cNvPr id="2" name="Foliennummernplatzhalter 5">
            <a:extLst>
              <a:ext uri="{FF2B5EF4-FFF2-40B4-BE49-F238E27FC236}">
                <a16:creationId xmlns:a16="http://schemas.microsoft.com/office/drawing/2014/main" id="{43DC732E-EB47-D02F-1518-91802A704702}"/>
              </a:ext>
            </a:extLst>
          </p:cNvPr>
          <p:cNvSpPr>
            <a:spLocks noGrp="1"/>
          </p:cNvSpPr>
          <p:nvPr>
            <p:ph type="sldNum" sz="quarter" idx="12"/>
          </p:nvPr>
        </p:nvSpPr>
        <p:spPr>
          <a:xfrm>
            <a:off x="10854588" y="6356350"/>
            <a:ext cx="820799" cy="365125"/>
          </a:xfrm>
          <a:prstGeom prst="rect">
            <a:avLst/>
          </a:prstGeom>
        </p:spPr>
        <p:txBody>
          <a:bodyPr vert="horz" lIns="0" tIns="0" rIns="0" bIns="0" rtlCol="0" anchor="ctr"/>
          <a:lstStyle>
            <a:lvl1pPr algn="l">
              <a:defRPr sz="1000">
                <a:solidFill>
                  <a:schemeClr val="tx1"/>
                </a:solidFill>
              </a:defRPr>
            </a:lvl1pPr>
          </a:lstStyle>
          <a:p>
            <a:pPr algn="r"/>
            <a:fld id="{BD55EF62-6C11-432A-B6B1-8FDA77A7568D}" type="slidenum">
              <a:rPr lang="de-DE" smtClean="0"/>
              <a:pPr algn="r"/>
              <a:t>1</a:t>
            </a:fld>
            <a:endParaRPr lang="de-DE" dirty="0"/>
          </a:p>
        </p:txBody>
      </p:sp>
      <p:sp>
        <p:nvSpPr>
          <p:cNvPr id="5" name="Fußzeilenplatzhalter 4">
            <a:extLst>
              <a:ext uri="{FF2B5EF4-FFF2-40B4-BE49-F238E27FC236}">
                <a16:creationId xmlns:a16="http://schemas.microsoft.com/office/drawing/2014/main" id="{1EF8284C-E4EE-43A9-AE51-5A3C46AEC123}"/>
              </a:ext>
            </a:extLst>
          </p:cNvPr>
          <p:cNvSpPr>
            <a:spLocks noGrp="1"/>
          </p:cNvSpPr>
          <p:nvPr>
            <p:ph type="ftr" sz="quarter" idx="11"/>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571158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01650" y="404813"/>
            <a:ext cx="8848827" cy="980469"/>
          </a:xfrm>
        </p:spPr>
        <p:txBody>
          <a:bodyPr/>
          <a:lstStyle/>
          <a:p>
            <a:r>
              <a:rPr lang="de-DE" sz="2400" dirty="0">
                <a:solidFill>
                  <a:schemeClr val="accent1"/>
                </a:solidFill>
                <a:latin typeface="BentonSans Regular" panose="02000503000000020004" pitchFamily="2" charset="77"/>
              </a:rPr>
              <a:t>Aktive Beteiligung</a:t>
            </a:r>
          </a:p>
        </p:txBody>
      </p:sp>
      <p:sp>
        <p:nvSpPr>
          <p:cNvPr id="3" name="Foliennummernplatzhalter 2">
            <a:extLst>
              <a:ext uri="{FF2B5EF4-FFF2-40B4-BE49-F238E27FC236}">
                <a16:creationId xmlns:a16="http://schemas.microsoft.com/office/drawing/2014/main" id="{4096863A-0BAD-42DF-B26D-029E6EB42E0B}"/>
              </a:ext>
            </a:extLst>
          </p:cNvPr>
          <p:cNvSpPr>
            <a:spLocks noGrp="1"/>
          </p:cNvSpPr>
          <p:nvPr>
            <p:ph type="sldNum" sz="quarter" idx="4"/>
          </p:nvPr>
        </p:nvSpPr>
        <p:spPr/>
        <p:txBody>
          <a:bodyPr/>
          <a:lstStyle/>
          <a:p>
            <a:pPr algn="r"/>
            <a:fld id="{BD55EF62-6C11-432A-B6B1-8FDA77A7568D}" type="slidenum">
              <a:rPr lang="de-DE" smtClean="0"/>
              <a:pPr algn="r"/>
              <a:t>10</a:t>
            </a:fld>
            <a:endParaRPr lang="de-DE" dirty="0"/>
          </a:p>
        </p:txBody>
      </p:sp>
      <p:sp>
        <p:nvSpPr>
          <p:cNvPr id="5" name="Fußzeilenplatzhalter 4">
            <a:extLst>
              <a:ext uri="{FF2B5EF4-FFF2-40B4-BE49-F238E27FC236}">
                <a16:creationId xmlns:a16="http://schemas.microsoft.com/office/drawing/2014/main" id="{09BB0A6C-1502-4AC4-A0FE-7B52A64AFDC3}"/>
              </a:ext>
            </a:extLst>
          </p:cNvPr>
          <p:cNvSpPr>
            <a:spLocks noGrp="1"/>
          </p:cNvSpPr>
          <p:nvPr>
            <p:ph type="ftr" sz="quarter" idx="3"/>
          </p:nvPr>
        </p:nvSpPr>
        <p:spPr/>
        <p:txBody>
          <a:bodyPr/>
          <a:lstStyle/>
          <a:p>
            <a:r>
              <a:rPr lang="de-DE"/>
              <a:t>Basismodul: Rund um Schulmitwirkung</a:t>
            </a:r>
            <a:endParaRPr lang="de-DE" dirty="0"/>
          </a:p>
        </p:txBody>
      </p:sp>
      <p:sp>
        <p:nvSpPr>
          <p:cNvPr id="10" name="Inhaltsplatzhalter 2">
            <a:extLst>
              <a:ext uri="{FF2B5EF4-FFF2-40B4-BE49-F238E27FC236}">
                <a16:creationId xmlns:a16="http://schemas.microsoft.com/office/drawing/2014/main" id="{5C34710A-570D-4BD7-ABA6-FCB85ACCF598}"/>
              </a:ext>
            </a:extLst>
          </p:cNvPr>
          <p:cNvSpPr txBox="1">
            <a:spLocks/>
          </p:cNvSpPr>
          <p:nvPr/>
        </p:nvSpPr>
        <p:spPr>
          <a:xfrm>
            <a:off x="636105" y="1754289"/>
            <a:ext cx="9144898" cy="3656484"/>
          </a:xfrm>
          <a:prstGeom prst="rect">
            <a:avLst/>
          </a:prstGeom>
        </p:spPr>
        <p:txBody>
          <a:bodyPr/>
          <a:lstStyle>
            <a:lvl1pPr marL="324000" indent="-324000" algn="l" defTabSz="914400" rtl="0" eaLnBrk="1" latinLnBrk="0" hangingPunct="1">
              <a:lnSpc>
                <a:spcPts val="3000"/>
              </a:lnSpc>
              <a:spcBef>
                <a:spcPts val="1000"/>
              </a:spcBef>
              <a:spcAft>
                <a:spcPts val="300"/>
              </a:spcAft>
              <a:buClr>
                <a:schemeClr val="accent1"/>
              </a:buClr>
              <a:buSzPct val="83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2pPr>
            <a:lvl3pPr marL="972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3pPr>
            <a:lvl4pPr marL="1296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4pPr>
            <a:lvl5pPr marL="1620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400" dirty="0">
                <a:latin typeface="Arial" panose="020B0604020202020204" pitchFamily="34" charset="0"/>
                <a:cs typeface="Arial" panose="020B0604020202020204" pitchFamily="34" charset="0"/>
              </a:rPr>
              <a:t>„…Eltern sollen sich […] an der </a:t>
            </a:r>
            <a:r>
              <a:rPr lang="de-DE" sz="2400" b="1" dirty="0">
                <a:latin typeface="Arial" panose="020B0604020202020204" pitchFamily="34" charset="0"/>
                <a:cs typeface="Arial" panose="020B0604020202020204" pitchFamily="34" charset="0"/>
              </a:rPr>
              <a:t>schulischen Erziehung ihres Kindes beteiligen</a:t>
            </a:r>
            <a:r>
              <a:rPr lang="de-DE" sz="2400" dirty="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(Schulgesetz NRW, § 42)</a:t>
            </a:r>
          </a:p>
          <a:p>
            <a:pPr marL="0" indent="0">
              <a:lnSpc>
                <a:spcPct val="150000"/>
              </a:lnSpc>
              <a:buNone/>
            </a:pPr>
            <a:r>
              <a:rPr lang="de-DE" sz="2000" dirty="0"/>
              <a:t>Auf die schulische Bildung bezogen</a:t>
            </a:r>
          </a:p>
          <a:p>
            <a:pPr marL="342900" indent="-342900">
              <a:lnSpc>
                <a:spcPct val="150000"/>
              </a:lnSpc>
              <a:buFont typeface="Arial" panose="020B0604020202020204" pitchFamily="34" charset="0"/>
              <a:buChar char="•"/>
            </a:pPr>
            <a:r>
              <a:rPr lang="de-DE" sz="2000" dirty="0"/>
              <a:t>vermitteln Eltern ihren Kindern ein allgemeines Bewusstsein für die Bedeutung von Lernen, </a:t>
            </a:r>
          </a:p>
          <a:p>
            <a:pPr marL="342900" indent="-342900">
              <a:lnSpc>
                <a:spcPct val="150000"/>
              </a:lnSpc>
              <a:buFont typeface="Arial" panose="020B0604020202020204" pitchFamily="34" charset="0"/>
              <a:buChar char="•"/>
            </a:pPr>
            <a:r>
              <a:rPr lang="de-DE" sz="2000" dirty="0"/>
              <a:t>unterstützen konkret das schulische Lernen,</a:t>
            </a:r>
          </a:p>
          <a:p>
            <a:pPr marL="342900" indent="-342900">
              <a:lnSpc>
                <a:spcPct val="150000"/>
              </a:lnSpc>
              <a:buFont typeface="Arial" panose="020B0604020202020204" pitchFamily="34" charset="0"/>
              <a:buChar char="•"/>
            </a:pPr>
            <a:r>
              <a:rPr lang="de-DE" sz="2000" dirty="0"/>
              <a:t>helfen ihnen dabei, die schulischen Anforderungen zu bewältigen.</a:t>
            </a:r>
          </a:p>
          <a:p>
            <a:endParaRPr lang="de-DE" sz="2000" dirty="0"/>
          </a:p>
          <a:p>
            <a:endParaRPr lang="de-DE" sz="2000" dirty="0"/>
          </a:p>
          <a:p>
            <a:endParaRPr lang="de-DE" sz="2000" dirty="0"/>
          </a:p>
          <a:p>
            <a:endParaRPr lang="de-DE" sz="2000" dirty="0"/>
          </a:p>
          <a:p>
            <a:endParaRPr lang="de-DE" sz="2000" dirty="0"/>
          </a:p>
          <a:p>
            <a:endParaRPr lang="de-DE" dirty="0"/>
          </a:p>
        </p:txBody>
      </p:sp>
      <p:pic>
        <p:nvPicPr>
          <p:cNvPr id="7" name="Grafik 6">
            <a:extLst>
              <a:ext uri="{FF2B5EF4-FFF2-40B4-BE49-F238E27FC236}">
                <a16:creationId xmlns:a16="http://schemas.microsoft.com/office/drawing/2014/main" id="{75E70918-B639-4510-BA47-FCAFE112AD27}"/>
              </a:ext>
            </a:extLst>
          </p:cNvPr>
          <p:cNvPicPr>
            <a:picLocks noChangeAspect="1"/>
          </p:cNvPicPr>
          <p:nvPr/>
        </p:nvPicPr>
        <p:blipFill>
          <a:blip r:embed="rId3"/>
          <a:stretch>
            <a:fillRect/>
          </a:stretch>
        </p:blipFill>
        <p:spPr>
          <a:xfrm>
            <a:off x="9934850" y="2142371"/>
            <a:ext cx="1839477" cy="1440160"/>
          </a:xfrm>
          <a:prstGeom prst="rect">
            <a:avLst/>
          </a:prstGeom>
        </p:spPr>
      </p:pic>
    </p:spTree>
    <p:extLst>
      <p:ext uri="{BB962C8B-B14F-4D97-AF65-F5344CB8AC3E}">
        <p14:creationId xmlns:p14="http://schemas.microsoft.com/office/powerpoint/2010/main" val="258499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01650" y="404813"/>
            <a:ext cx="8848827" cy="980469"/>
          </a:xfrm>
        </p:spPr>
        <p:txBody>
          <a:bodyPr/>
          <a:lstStyle/>
          <a:p>
            <a:r>
              <a:rPr lang="de-DE" sz="2400" dirty="0">
                <a:solidFill>
                  <a:schemeClr val="accent1"/>
                </a:solidFill>
                <a:latin typeface="BentonSans Regular" panose="02000503000000020004" pitchFamily="2" charset="77"/>
              </a:rPr>
              <a:t>Aktive Beteiligung</a:t>
            </a:r>
          </a:p>
        </p:txBody>
      </p:sp>
      <p:sp>
        <p:nvSpPr>
          <p:cNvPr id="3" name="Foliennummernplatzhalter 2">
            <a:extLst>
              <a:ext uri="{FF2B5EF4-FFF2-40B4-BE49-F238E27FC236}">
                <a16:creationId xmlns:a16="http://schemas.microsoft.com/office/drawing/2014/main" id="{4096863A-0BAD-42DF-B26D-029E6EB42E0B}"/>
              </a:ext>
            </a:extLst>
          </p:cNvPr>
          <p:cNvSpPr>
            <a:spLocks noGrp="1"/>
          </p:cNvSpPr>
          <p:nvPr>
            <p:ph type="sldNum" sz="quarter" idx="4"/>
          </p:nvPr>
        </p:nvSpPr>
        <p:spPr/>
        <p:txBody>
          <a:bodyPr/>
          <a:lstStyle/>
          <a:p>
            <a:pPr algn="r"/>
            <a:fld id="{BD55EF62-6C11-432A-B6B1-8FDA77A7568D}" type="slidenum">
              <a:rPr lang="de-DE" smtClean="0"/>
              <a:pPr algn="r"/>
              <a:t>11</a:t>
            </a:fld>
            <a:endParaRPr lang="de-DE" dirty="0"/>
          </a:p>
        </p:txBody>
      </p:sp>
      <p:sp>
        <p:nvSpPr>
          <p:cNvPr id="5" name="Fußzeilenplatzhalter 4">
            <a:extLst>
              <a:ext uri="{FF2B5EF4-FFF2-40B4-BE49-F238E27FC236}">
                <a16:creationId xmlns:a16="http://schemas.microsoft.com/office/drawing/2014/main" id="{09BB0A6C-1502-4AC4-A0FE-7B52A64AFDC3}"/>
              </a:ext>
            </a:extLst>
          </p:cNvPr>
          <p:cNvSpPr>
            <a:spLocks noGrp="1"/>
          </p:cNvSpPr>
          <p:nvPr>
            <p:ph type="ftr" sz="quarter" idx="3"/>
          </p:nvPr>
        </p:nvSpPr>
        <p:spPr/>
        <p:txBody>
          <a:bodyPr/>
          <a:lstStyle/>
          <a:p>
            <a:r>
              <a:rPr lang="de-DE"/>
              <a:t>Basismodul: Rund um Schulmitwirkung</a:t>
            </a:r>
            <a:endParaRPr lang="de-DE" dirty="0"/>
          </a:p>
        </p:txBody>
      </p:sp>
      <p:sp>
        <p:nvSpPr>
          <p:cNvPr id="10" name="Inhaltsplatzhalter 2">
            <a:extLst>
              <a:ext uri="{FF2B5EF4-FFF2-40B4-BE49-F238E27FC236}">
                <a16:creationId xmlns:a16="http://schemas.microsoft.com/office/drawing/2014/main" id="{5C34710A-570D-4BD7-ABA6-FCB85ACCF598}"/>
              </a:ext>
            </a:extLst>
          </p:cNvPr>
          <p:cNvSpPr txBox="1">
            <a:spLocks/>
          </p:cNvSpPr>
          <p:nvPr/>
        </p:nvSpPr>
        <p:spPr>
          <a:xfrm>
            <a:off x="691688" y="1385282"/>
            <a:ext cx="9144898" cy="3656484"/>
          </a:xfrm>
          <a:prstGeom prst="rect">
            <a:avLst/>
          </a:prstGeom>
        </p:spPr>
        <p:txBody>
          <a:bodyPr/>
          <a:lstStyle>
            <a:lvl1pPr marL="324000" indent="-324000" algn="l" defTabSz="914400" rtl="0" eaLnBrk="1" latinLnBrk="0" hangingPunct="1">
              <a:lnSpc>
                <a:spcPts val="3000"/>
              </a:lnSpc>
              <a:spcBef>
                <a:spcPts val="1000"/>
              </a:spcBef>
              <a:spcAft>
                <a:spcPts val="300"/>
              </a:spcAft>
              <a:buClr>
                <a:schemeClr val="accent1"/>
              </a:buClr>
              <a:buSzPct val="83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2pPr>
            <a:lvl3pPr marL="972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3pPr>
            <a:lvl4pPr marL="1296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4pPr>
            <a:lvl5pPr marL="1620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400" b="1" dirty="0">
                <a:solidFill>
                  <a:srgbClr val="333333"/>
                </a:solidFill>
                <a:latin typeface="Arial" panose="020B0604020202020204" pitchFamily="34" charset="0"/>
                <a:cs typeface="Arial" panose="020B0604020202020204" pitchFamily="34" charset="0"/>
              </a:rPr>
              <a:t>Konkret bedeutet das…</a:t>
            </a:r>
            <a:endParaRPr lang="de-DE" sz="2400" b="1" dirty="0"/>
          </a:p>
          <a:p>
            <a:pPr marL="342900" indent="-342900">
              <a:lnSpc>
                <a:spcPct val="150000"/>
              </a:lnSpc>
              <a:buFont typeface="Arial" panose="020B0604020202020204" pitchFamily="34" charset="0"/>
              <a:buChar char="•"/>
            </a:pPr>
            <a:r>
              <a:rPr lang="de-DE" sz="2000" dirty="0">
                <a:solidFill>
                  <a:srgbClr val="333333"/>
                </a:solidFill>
                <a:latin typeface="Arial" panose="020B0604020202020204" pitchFamily="34" charset="0"/>
                <a:cs typeface="Arial" panose="020B0604020202020204" pitchFamily="34" charset="0"/>
              </a:rPr>
              <a:t>Über Schule sprechen und diskutieren</a:t>
            </a:r>
          </a:p>
          <a:p>
            <a:pPr marL="342900" indent="-342900">
              <a:lnSpc>
                <a:spcPct val="150000"/>
              </a:lnSpc>
              <a:buFont typeface="Arial" panose="020B0604020202020204" pitchFamily="34" charset="0"/>
              <a:buChar char="•"/>
            </a:pPr>
            <a:r>
              <a:rPr lang="de-DE" sz="2000" dirty="0">
                <a:solidFill>
                  <a:srgbClr val="333333"/>
                </a:solidFill>
                <a:latin typeface="Arial" panose="020B0604020202020204" pitchFamily="34" charset="0"/>
                <a:cs typeface="Arial" panose="020B0604020202020204" pitchFamily="34" charset="0"/>
              </a:rPr>
              <a:t>Gemeinsam lesen</a:t>
            </a:r>
          </a:p>
          <a:p>
            <a:pPr marL="342900" indent="-342900">
              <a:lnSpc>
                <a:spcPct val="150000"/>
              </a:lnSpc>
              <a:buFont typeface="Arial" panose="020B0604020202020204" pitchFamily="34" charset="0"/>
              <a:buChar char="•"/>
            </a:pPr>
            <a:r>
              <a:rPr lang="de-DE" sz="2000" dirty="0">
                <a:solidFill>
                  <a:srgbClr val="333333"/>
                </a:solidFill>
                <a:latin typeface="Arial" panose="020B0604020202020204" pitchFamily="34" charset="0"/>
                <a:cs typeface="Arial" panose="020B0604020202020204" pitchFamily="34" charset="0"/>
              </a:rPr>
              <a:t>Medien verantwortungsvoll einsetzen</a:t>
            </a:r>
          </a:p>
          <a:p>
            <a:pPr marL="342900" indent="-342900">
              <a:lnSpc>
                <a:spcPct val="150000"/>
              </a:lnSpc>
              <a:buFont typeface="Arial" panose="020B0604020202020204" pitchFamily="34" charset="0"/>
              <a:buChar char="•"/>
            </a:pPr>
            <a:r>
              <a:rPr lang="de-DE" sz="2000" dirty="0">
                <a:solidFill>
                  <a:srgbClr val="333333"/>
                </a:solidFill>
                <a:latin typeface="Arial" panose="020B0604020202020204" pitchFamily="34" charset="0"/>
                <a:cs typeface="Arial" panose="020B0604020202020204" pitchFamily="34" charset="0"/>
              </a:rPr>
              <a:t>Schulische Erfolge feiern, Misserfolge gemeinsam bewältigen</a:t>
            </a:r>
          </a:p>
          <a:p>
            <a:pPr marL="342900" indent="-342900">
              <a:lnSpc>
                <a:spcPct val="150000"/>
              </a:lnSpc>
              <a:buFont typeface="Arial" panose="020B0604020202020204" pitchFamily="34" charset="0"/>
              <a:buChar char="•"/>
            </a:pPr>
            <a:r>
              <a:rPr lang="de-DE" sz="2000" dirty="0">
                <a:solidFill>
                  <a:srgbClr val="333333"/>
                </a:solidFill>
                <a:latin typeface="Arial" panose="020B0604020202020204" pitchFamily="34" charset="0"/>
                <a:cs typeface="Arial" panose="020B0604020202020204" pitchFamily="34" charset="0"/>
              </a:rPr>
              <a:t>Schulische Entscheidungen gemeinsam besprechen</a:t>
            </a:r>
          </a:p>
          <a:p>
            <a:pPr marL="342900" indent="-342900">
              <a:lnSpc>
                <a:spcPct val="150000"/>
              </a:lnSpc>
              <a:buFont typeface="Arial" panose="020B0604020202020204" pitchFamily="34" charset="0"/>
              <a:buChar char="•"/>
            </a:pPr>
            <a:r>
              <a:rPr lang="de-DE" sz="2000" dirty="0">
                <a:solidFill>
                  <a:srgbClr val="333333"/>
                </a:solidFill>
                <a:latin typeface="Arial" panose="020B0604020202020204" pitchFamily="34" charset="0"/>
                <a:cs typeface="Arial" panose="020B0604020202020204" pitchFamily="34" charset="0"/>
              </a:rPr>
              <a:t>Disziplin und Anstrengungsbereitschaft vorleben</a:t>
            </a:r>
          </a:p>
          <a:p>
            <a:pPr marL="342900" indent="-342900">
              <a:lnSpc>
                <a:spcPct val="150000"/>
              </a:lnSpc>
              <a:buFont typeface="Arial" panose="020B0604020202020204" pitchFamily="34" charset="0"/>
              <a:buChar char="•"/>
            </a:pPr>
            <a:r>
              <a:rPr lang="de-DE" sz="2000" dirty="0">
                <a:solidFill>
                  <a:srgbClr val="333333"/>
                </a:solidFill>
                <a:latin typeface="Arial" panose="020B0604020202020204" pitchFamily="34" charset="0"/>
                <a:cs typeface="Arial" panose="020B0604020202020204" pitchFamily="34" charset="0"/>
              </a:rPr>
              <a:t>Loben und positives Bewerten von guter Schulbildung</a:t>
            </a:r>
          </a:p>
          <a:p>
            <a:endParaRPr lang="de-DE" sz="2000" dirty="0"/>
          </a:p>
          <a:p>
            <a:endParaRPr lang="de-DE" sz="2000" dirty="0"/>
          </a:p>
          <a:p>
            <a:endParaRPr lang="de-DE" sz="2000" dirty="0"/>
          </a:p>
          <a:p>
            <a:endParaRPr lang="de-DE" sz="2000" dirty="0"/>
          </a:p>
          <a:p>
            <a:endParaRPr lang="de-DE" sz="2000" dirty="0"/>
          </a:p>
          <a:p>
            <a:endParaRPr lang="de-DE" dirty="0"/>
          </a:p>
        </p:txBody>
      </p:sp>
      <p:pic>
        <p:nvPicPr>
          <p:cNvPr id="7" name="Grafik 6">
            <a:extLst>
              <a:ext uri="{FF2B5EF4-FFF2-40B4-BE49-F238E27FC236}">
                <a16:creationId xmlns:a16="http://schemas.microsoft.com/office/drawing/2014/main" id="{75E70918-B639-4510-BA47-FCAFE112AD27}"/>
              </a:ext>
            </a:extLst>
          </p:cNvPr>
          <p:cNvPicPr>
            <a:picLocks noChangeAspect="1"/>
          </p:cNvPicPr>
          <p:nvPr/>
        </p:nvPicPr>
        <p:blipFill>
          <a:blip r:embed="rId3"/>
          <a:stretch>
            <a:fillRect/>
          </a:stretch>
        </p:blipFill>
        <p:spPr>
          <a:xfrm>
            <a:off x="9934850" y="2121825"/>
            <a:ext cx="1839477" cy="1440160"/>
          </a:xfrm>
          <a:prstGeom prst="rect">
            <a:avLst/>
          </a:prstGeom>
        </p:spPr>
      </p:pic>
    </p:spTree>
    <p:extLst>
      <p:ext uri="{BB962C8B-B14F-4D97-AF65-F5344CB8AC3E}">
        <p14:creationId xmlns:p14="http://schemas.microsoft.com/office/powerpoint/2010/main" val="199592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01650" y="404813"/>
            <a:ext cx="8848827" cy="980469"/>
          </a:xfrm>
        </p:spPr>
        <p:txBody>
          <a:bodyPr/>
          <a:lstStyle/>
          <a:p>
            <a:r>
              <a:rPr lang="de-DE" sz="2400" dirty="0">
                <a:solidFill>
                  <a:schemeClr val="accent1"/>
                </a:solidFill>
                <a:latin typeface="BentonSans Regular" panose="02000503000000020004" pitchFamily="2" charset="77"/>
              </a:rPr>
              <a:t>Die Arbeit in Gremien</a:t>
            </a:r>
          </a:p>
        </p:txBody>
      </p:sp>
      <p:pic>
        <p:nvPicPr>
          <p:cNvPr id="11" name="Grafik 10">
            <a:extLst>
              <a:ext uri="{FF2B5EF4-FFF2-40B4-BE49-F238E27FC236}">
                <a16:creationId xmlns:a16="http://schemas.microsoft.com/office/drawing/2014/main" id="{480FF991-3DA7-4DB7-884D-7CA6B854D76C}"/>
              </a:ext>
            </a:extLst>
          </p:cNvPr>
          <p:cNvPicPr>
            <a:picLocks noChangeAspect="1"/>
          </p:cNvPicPr>
          <p:nvPr/>
        </p:nvPicPr>
        <p:blipFill>
          <a:blip r:embed="rId3"/>
          <a:stretch>
            <a:fillRect/>
          </a:stretch>
        </p:blipFill>
        <p:spPr>
          <a:xfrm>
            <a:off x="575220" y="2106682"/>
            <a:ext cx="10896827" cy="2644636"/>
          </a:xfrm>
          <a:prstGeom prst="rect">
            <a:avLst/>
          </a:prstGeom>
        </p:spPr>
      </p:pic>
      <p:sp>
        <p:nvSpPr>
          <p:cNvPr id="3" name="Foliennummernplatzhalter 2">
            <a:extLst>
              <a:ext uri="{FF2B5EF4-FFF2-40B4-BE49-F238E27FC236}">
                <a16:creationId xmlns:a16="http://schemas.microsoft.com/office/drawing/2014/main" id="{AE4CB616-0254-41A2-8045-010FDCB3FC72}"/>
              </a:ext>
            </a:extLst>
          </p:cNvPr>
          <p:cNvSpPr>
            <a:spLocks noGrp="1"/>
          </p:cNvSpPr>
          <p:nvPr>
            <p:ph type="sldNum" sz="quarter" idx="4"/>
          </p:nvPr>
        </p:nvSpPr>
        <p:spPr/>
        <p:txBody>
          <a:bodyPr/>
          <a:lstStyle/>
          <a:p>
            <a:pPr algn="r"/>
            <a:fld id="{BD55EF62-6C11-432A-B6B1-8FDA77A7568D}" type="slidenum">
              <a:rPr lang="de-DE" smtClean="0"/>
              <a:pPr algn="r"/>
              <a:t>12</a:t>
            </a:fld>
            <a:endParaRPr lang="de-DE" dirty="0"/>
          </a:p>
        </p:txBody>
      </p:sp>
      <p:sp>
        <p:nvSpPr>
          <p:cNvPr id="5" name="Fußzeilenplatzhalter 4">
            <a:extLst>
              <a:ext uri="{FF2B5EF4-FFF2-40B4-BE49-F238E27FC236}">
                <a16:creationId xmlns:a16="http://schemas.microsoft.com/office/drawing/2014/main" id="{8D96890A-AE51-491B-813D-210D8FC21E93}"/>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145931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Gesetzliche Verankerung</a:t>
            </a:r>
          </a:p>
        </p:txBody>
      </p:sp>
      <p:pic>
        <p:nvPicPr>
          <p:cNvPr id="6" name="Grafik 5">
            <a:extLst>
              <a:ext uri="{FF2B5EF4-FFF2-40B4-BE49-F238E27FC236}">
                <a16:creationId xmlns:a16="http://schemas.microsoft.com/office/drawing/2014/main" id="{167A01AD-F67A-4ACB-9D0B-D3670E2F034B}"/>
              </a:ext>
            </a:extLst>
          </p:cNvPr>
          <p:cNvPicPr>
            <a:picLocks noChangeAspect="1"/>
          </p:cNvPicPr>
          <p:nvPr/>
        </p:nvPicPr>
        <p:blipFill>
          <a:blip r:embed="rId3"/>
          <a:stretch>
            <a:fillRect/>
          </a:stretch>
        </p:blipFill>
        <p:spPr>
          <a:xfrm>
            <a:off x="674321" y="1285726"/>
            <a:ext cx="5197585" cy="4921547"/>
          </a:xfrm>
          <a:prstGeom prst="rect">
            <a:avLst/>
          </a:prstGeom>
          <a:ln>
            <a:solidFill>
              <a:schemeClr val="bg1">
                <a:lumMod val="50000"/>
              </a:schemeClr>
            </a:solidFill>
          </a:ln>
          <a:effectLst>
            <a:outerShdw blurRad="50800" dist="38100" dir="18900000" algn="bl" rotWithShape="0">
              <a:prstClr val="black">
                <a:alpha val="40000"/>
              </a:prstClr>
            </a:outerShdw>
          </a:effectLst>
        </p:spPr>
      </p:pic>
      <p:sp>
        <p:nvSpPr>
          <p:cNvPr id="5" name="Ellipse 4">
            <a:extLst>
              <a:ext uri="{FF2B5EF4-FFF2-40B4-BE49-F238E27FC236}">
                <a16:creationId xmlns:a16="http://schemas.microsoft.com/office/drawing/2014/main" id="{050FA345-003D-4F4D-BFF8-6D9A69642954}"/>
              </a:ext>
            </a:extLst>
          </p:cNvPr>
          <p:cNvSpPr/>
          <p:nvPr/>
        </p:nvSpPr>
        <p:spPr>
          <a:xfrm>
            <a:off x="797834" y="3251200"/>
            <a:ext cx="2533650" cy="606778"/>
          </a:xfrm>
          <a:prstGeom prst="ellipse">
            <a:avLst/>
          </a:pr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2250" dirty="0"/>
          </a:p>
        </p:txBody>
      </p:sp>
      <p:sp>
        <p:nvSpPr>
          <p:cNvPr id="10" name="Ellipse 9">
            <a:extLst>
              <a:ext uri="{FF2B5EF4-FFF2-40B4-BE49-F238E27FC236}">
                <a16:creationId xmlns:a16="http://schemas.microsoft.com/office/drawing/2014/main" id="{377BEE7A-8E44-47BC-9F7C-FEE81A70E631}"/>
              </a:ext>
            </a:extLst>
          </p:cNvPr>
          <p:cNvSpPr/>
          <p:nvPr/>
        </p:nvSpPr>
        <p:spPr>
          <a:xfrm>
            <a:off x="721634" y="4041922"/>
            <a:ext cx="3164566" cy="841228"/>
          </a:xfrm>
          <a:prstGeom prst="ellipse">
            <a:avLst/>
          </a:pr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2250" dirty="0"/>
          </a:p>
        </p:txBody>
      </p:sp>
      <p:sp>
        <p:nvSpPr>
          <p:cNvPr id="12" name="Textfeld 11">
            <a:extLst>
              <a:ext uri="{FF2B5EF4-FFF2-40B4-BE49-F238E27FC236}">
                <a16:creationId xmlns:a16="http://schemas.microsoft.com/office/drawing/2014/main" id="{5F762E4E-D76A-4E4B-9D73-D28289CA9D53}"/>
              </a:ext>
            </a:extLst>
          </p:cNvPr>
          <p:cNvSpPr txBox="1"/>
          <p:nvPr/>
        </p:nvSpPr>
        <p:spPr>
          <a:xfrm>
            <a:off x="9015159" y="6407798"/>
            <a:ext cx="205280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hlinkClick r:id="rId4"/>
              </a:rPr>
              <a:t>Schulgesetz NRW</a:t>
            </a:r>
            <a:endParaRPr lang="de-DE"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4C8A804F-B1D5-45F7-A44E-E910293BCA3E}"/>
              </a:ext>
            </a:extLst>
          </p:cNvPr>
          <p:cNvSpPr txBox="1"/>
          <p:nvPr/>
        </p:nvSpPr>
        <p:spPr>
          <a:xfrm>
            <a:off x="6434992" y="1575991"/>
            <a:ext cx="5519941" cy="4985980"/>
          </a:xfrm>
          <a:prstGeom prst="rect">
            <a:avLst/>
          </a:prstGeom>
          <a:noFill/>
        </p:spPr>
        <p:txBody>
          <a:bodyPr wrap="square" rtlCol="0">
            <a:spAutoFit/>
          </a:bodyPr>
          <a:lstStyle/>
          <a:p>
            <a:pPr>
              <a:lnSpc>
                <a:spcPct val="150000"/>
              </a:lnSpc>
            </a:pPr>
            <a:r>
              <a:rPr lang="de-DE" sz="2000" dirty="0">
                <a:latin typeface="Arial" panose="020B0604020202020204" pitchFamily="34" charset="0"/>
                <a:cs typeface="Arial" panose="020B0604020202020204" pitchFamily="34" charset="0"/>
              </a:rPr>
              <a:t>§§ 62 – 75 Schulgesetz NRW</a:t>
            </a:r>
          </a:p>
          <a:p>
            <a:pPr>
              <a:lnSpc>
                <a:spcPct val="150000"/>
              </a:lnSpc>
            </a:pPr>
            <a:r>
              <a:rPr lang="de-DE" sz="2000" b="1" dirty="0">
                <a:effectLst/>
                <a:latin typeface="Arial" panose="020B0604020202020204" pitchFamily="34" charset="0"/>
                <a:ea typeface="Calibri" panose="020F0502020204030204" pitchFamily="34" charset="0"/>
                <a:cs typeface="Arial" panose="020B0604020202020204" pitchFamily="34" charset="0"/>
              </a:rPr>
              <a:t>Mitwirkungsgremien für Eltern in der Schule</a:t>
            </a:r>
            <a:r>
              <a:rPr lang="de-DE" sz="2000" dirty="0">
                <a:effectLst/>
                <a:latin typeface="Arial" panose="020B0604020202020204" pitchFamily="34" charset="0"/>
                <a:ea typeface="Calibri" panose="020F0502020204030204" pitchFamily="34" charset="0"/>
                <a:cs typeface="Arial" panose="020B0604020202020204" pitchFamily="34" charset="0"/>
              </a:rPr>
              <a:t> sind nach dem Schulgesetz </a:t>
            </a:r>
          </a:p>
          <a:p>
            <a:pPr marL="342900" indent="-342900">
              <a:lnSpc>
                <a:spcPct val="150000"/>
              </a:lnSpc>
              <a:buFont typeface="Arial" panose="020B0604020202020204" pitchFamily="34" charset="0"/>
              <a:buChar char="•"/>
            </a:pPr>
            <a:r>
              <a:rPr lang="de-DE" sz="2000" dirty="0">
                <a:effectLst/>
                <a:latin typeface="Arial" panose="020B0604020202020204" pitchFamily="34" charset="0"/>
                <a:ea typeface="Calibri" panose="020F0502020204030204" pitchFamily="34" charset="0"/>
                <a:cs typeface="Arial" panose="020B0604020202020204" pitchFamily="34" charset="0"/>
              </a:rPr>
              <a:t>die Klassenpflegschaft, </a:t>
            </a:r>
          </a:p>
          <a:p>
            <a:pPr marL="342900" indent="-342900">
              <a:lnSpc>
                <a:spcPct val="150000"/>
              </a:lnSpc>
              <a:buFont typeface="Arial" panose="020B0604020202020204" pitchFamily="34" charset="0"/>
              <a:buChar char="•"/>
            </a:pPr>
            <a:r>
              <a:rPr lang="de-DE" sz="2000" dirty="0">
                <a:effectLst/>
                <a:latin typeface="Arial" panose="020B0604020202020204" pitchFamily="34" charset="0"/>
                <a:ea typeface="Calibri" panose="020F0502020204030204" pitchFamily="34" charset="0"/>
                <a:cs typeface="Arial" panose="020B0604020202020204" pitchFamily="34" charset="0"/>
              </a:rPr>
              <a:t>die Jahrgangsstufenpflegschaft, </a:t>
            </a:r>
          </a:p>
          <a:p>
            <a:pPr marL="342900" indent="-342900">
              <a:lnSpc>
                <a:spcPct val="150000"/>
              </a:lnSpc>
              <a:buFont typeface="Arial" panose="020B0604020202020204" pitchFamily="34" charset="0"/>
              <a:buChar char="•"/>
            </a:pPr>
            <a:r>
              <a:rPr lang="de-DE" sz="2000" dirty="0">
                <a:effectLst/>
                <a:latin typeface="Arial" panose="020B0604020202020204" pitchFamily="34" charset="0"/>
                <a:ea typeface="Calibri" panose="020F0502020204030204" pitchFamily="34" charset="0"/>
                <a:cs typeface="Arial" panose="020B0604020202020204" pitchFamily="34" charset="0"/>
              </a:rPr>
              <a:t>die Schulpflegschaft,</a:t>
            </a:r>
          </a:p>
          <a:p>
            <a:pPr marL="342900" indent="-342900">
              <a:lnSpc>
                <a:spcPct val="150000"/>
              </a:lnSpc>
              <a:buFont typeface="Arial" panose="020B0604020202020204" pitchFamily="34" charset="0"/>
              <a:buChar char="•"/>
            </a:pPr>
            <a:r>
              <a:rPr lang="de-DE" sz="2000" dirty="0">
                <a:effectLst/>
                <a:latin typeface="Arial" panose="020B0604020202020204" pitchFamily="34" charset="0"/>
                <a:ea typeface="Calibri" panose="020F0502020204030204" pitchFamily="34" charset="0"/>
                <a:cs typeface="Arial" panose="020B0604020202020204" pitchFamily="34" charset="0"/>
              </a:rPr>
              <a:t>die Schulkonferenz (mit den Teilkonferenzen und Eilausschüssen) sowie</a:t>
            </a:r>
          </a:p>
          <a:p>
            <a:pPr marL="342900" indent="-342900">
              <a:lnSpc>
                <a:spcPct val="150000"/>
              </a:lnSpc>
              <a:buFont typeface="Arial" panose="020B0604020202020204" pitchFamily="34" charset="0"/>
              <a:buChar char="•"/>
            </a:pPr>
            <a:r>
              <a:rPr lang="de-DE" sz="2000" dirty="0">
                <a:effectLst/>
                <a:latin typeface="Arial" panose="020B0604020202020204" pitchFamily="34" charset="0"/>
                <a:ea typeface="Calibri" panose="020F0502020204030204" pitchFamily="34" charset="0"/>
                <a:cs typeface="Arial" panose="020B0604020202020204" pitchFamily="34" charset="0"/>
              </a:rPr>
              <a:t>die Fachkonferenzen bzw. Bildungsgangkonferenzen.</a:t>
            </a:r>
          </a:p>
          <a:p>
            <a:endParaRPr lang="de-DE" dirty="0"/>
          </a:p>
        </p:txBody>
      </p:sp>
      <p:sp>
        <p:nvSpPr>
          <p:cNvPr id="9" name="Foliennummernplatzhalter 8">
            <a:extLst>
              <a:ext uri="{FF2B5EF4-FFF2-40B4-BE49-F238E27FC236}">
                <a16:creationId xmlns:a16="http://schemas.microsoft.com/office/drawing/2014/main" id="{5D68A932-03CC-46B0-8560-FBE9748E7062}"/>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13</a:t>
            </a:fld>
            <a:endParaRPr lang="de-DE"/>
          </a:p>
        </p:txBody>
      </p:sp>
      <p:sp>
        <p:nvSpPr>
          <p:cNvPr id="11" name="Fußzeilenplatzhalter 10">
            <a:extLst>
              <a:ext uri="{FF2B5EF4-FFF2-40B4-BE49-F238E27FC236}">
                <a16:creationId xmlns:a16="http://schemas.microsoft.com/office/drawing/2014/main" id="{897F824E-A18D-4CA6-B6FA-CF4273EB3AC5}"/>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19529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01650" y="404813"/>
            <a:ext cx="8848827" cy="980469"/>
          </a:xfrm>
        </p:spPr>
        <p:txBody>
          <a:bodyPr/>
          <a:lstStyle/>
          <a:p>
            <a:r>
              <a:rPr lang="de-DE" sz="2400" dirty="0">
                <a:solidFill>
                  <a:schemeClr val="accent1"/>
                </a:solidFill>
                <a:latin typeface="BentonSans Regular" panose="02000503000000020004" pitchFamily="2" charset="77"/>
              </a:rPr>
              <a:t>Der Fahrstuhl der Mitwirkung</a:t>
            </a:r>
          </a:p>
        </p:txBody>
      </p:sp>
      <p:sp>
        <p:nvSpPr>
          <p:cNvPr id="3" name="Foliennummernplatzhalter 2">
            <a:extLst>
              <a:ext uri="{FF2B5EF4-FFF2-40B4-BE49-F238E27FC236}">
                <a16:creationId xmlns:a16="http://schemas.microsoft.com/office/drawing/2014/main" id="{B60E40FE-F998-4BA0-BF3F-565BDB7AB7B2}"/>
              </a:ext>
            </a:extLst>
          </p:cNvPr>
          <p:cNvSpPr>
            <a:spLocks noGrp="1"/>
          </p:cNvSpPr>
          <p:nvPr>
            <p:ph type="sldNum" sz="quarter" idx="4"/>
          </p:nvPr>
        </p:nvSpPr>
        <p:spPr/>
        <p:txBody>
          <a:bodyPr/>
          <a:lstStyle/>
          <a:p>
            <a:pPr algn="r"/>
            <a:fld id="{BD55EF62-6C11-432A-B6B1-8FDA77A7568D}" type="slidenum">
              <a:rPr lang="de-DE" smtClean="0"/>
              <a:pPr algn="r"/>
              <a:t>14</a:t>
            </a:fld>
            <a:endParaRPr lang="de-DE" dirty="0"/>
          </a:p>
        </p:txBody>
      </p:sp>
      <p:sp>
        <p:nvSpPr>
          <p:cNvPr id="5" name="Fußzeilenplatzhalter 4">
            <a:extLst>
              <a:ext uri="{FF2B5EF4-FFF2-40B4-BE49-F238E27FC236}">
                <a16:creationId xmlns:a16="http://schemas.microsoft.com/office/drawing/2014/main" id="{1AE70878-790E-48F4-B7A2-6D9B3A4E7344}"/>
              </a:ext>
            </a:extLst>
          </p:cNvPr>
          <p:cNvSpPr>
            <a:spLocks noGrp="1"/>
          </p:cNvSpPr>
          <p:nvPr>
            <p:ph type="ftr" sz="quarter" idx="3"/>
          </p:nvPr>
        </p:nvSpPr>
        <p:spPr/>
        <p:txBody>
          <a:bodyPr/>
          <a:lstStyle/>
          <a:p>
            <a:r>
              <a:rPr lang="de-DE"/>
              <a:t>Basismodul: Rund um Schulmitwirkung</a:t>
            </a:r>
            <a:endParaRPr lang="de-DE" dirty="0"/>
          </a:p>
        </p:txBody>
      </p:sp>
      <p:pic>
        <p:nvPicPr>
          <p:cNvPr id="9" name="Grafik 8">
            <a:extLst>
              <a:ext uri="{FF2B5EF4-FFF2-40B4-BE49-F238E27FC236}">
                <a16:creationId xmlns:a16="http://schemas.microsoft.com/office/drawing/2014/main" id="{1EBFD5DD-26EA-4A72-9AA0-B4D3D4143FCC}"/>
              </a:ext>
            </a:extLst>
          </p:cNvPr>
          <p:cNvPicPr>
            <a:picLocks noChangeAspect="1"/>
          </p:cNvPicPr>
          <p:nvPr/>
        </p:nvPicPr>
        <p:blipFill>
          <a:blip r:embed="rId3"/>
          <a:stretch>
            <a:fillRect/>
          </a:stretch>
        </p:blipFill>
        <p:spPr>
          <a:xfrm>
            <a:off x="2480198" y="2334977"/>
            <a:ext cx="7231604" cy="3071677"/>
          </a:xfrm>
          <a:prstGeom prst="rect">
            <a:avLst/>
          </a:prstGeom>
        </p:spPr>
      </p:pic>
    </p:spTree>
    <p:extLst>
      <p:ext uri="{BB962C8B-B14F-4D97-AF65-F5344CB8AC3E}">
        <p14:creationId xmlns:p14="http://schemas.microsoft.com/office/powerpoint/2010/main" val="51254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9D0AADC-AF0E-4CD2-87FB-3D5960438AE2}"/>
              </a:ext>
            </a:extLst>
          </p:cNvPr>
          <p:cNvSpPr>
            <a:spLocks noGrp="1"/>
          </p:cNvSpPr>
          <p:nvPr>
            <p:ph type="sldNum" sz="quarter" idx="4"/>
          </p:nvPr>
        </p:nvSpPr>
        <p:spPr/>
        <p:txBody>
          <a:bodyPr/>
          <a:lstStyle/>
          <a:p>
            <a:pPr algn="r"/>
            <a:fld id="{BD55EF62-6C11-432A-B6B1-8FDA77A7568D}" type="slidenum">
              <a:rPr lang="de-DE" smtClean="0"/>
              <a:pPr algn="r"/>
              <a:t>15</a:t>
            </a:fld>
            <a:endParaRPr lang="de-DE" dirty="0"/>
          </a:p>
        </p:txBody>
      </p:sp>
      <p:sp>
        <p:nvSpPr>
          <p:cNvPr id="5" name="Fußzeilenplatzhalter 4">
            <a:extLst>
              <a:ext uri="{FF2B5EF4-FFF2-40B4-BE49-F238E27FC236}">
                <a16:creationId xmlns:a16="http://schemas.microsoft.com/office/drawing/2014/main" id="{1131F0D0-CB3D-4620-9AC6-E1267ABCC4E8}"/>
              </a:ext>
            </a:extLst>
          </p:cNvPr>
          <p:cNvSpPr>
            <a:spLocks noGrp="1"/>
          </p:cNvSpPr>
          <p:nvPr>
            <p:ph type="ftr" sz="quarter" idx="3"/>
          </p:nvPr>
        </p:nvSpPr>
        <p:spPr/>
        <p:txBody>
          <a:bodyPr/>
          <a:lstStyle/>
          <a:p>
            <a:r>
              <a:rPr lang="de-DE"/>
              <a:t>Basismodul: Rund um Schulmitwirkung</a:t>
            </a:r>
            <a:endParaRPr lang="de-DE" dirty="0"/>
          </a:p>
        </p:txBody>
      </p:sp>
      <p:pic>
        <p:nvPicPr>
          <p:cNvPr id="11" name="Grafik 10">
            <a:extLst>
              <a:ext uri="{FF2B5EF4-FFF2-40B4-BE49-F238E27FC236}">
                <a16:creationId xmlns:a16="http://schemas.microsoft.com/office/drawing/2014/main" id="{648DC256-B824-4EB8-82C7-56E17DAEF6D7}"/>
              </a:ext>
            </a:extLst>
          </p:cNvPr>
          <p:cNvPicPr>
            <a:picLocks noChangeAspect="1"/>
          </p:cNvPicPr>
          <p:nvPr/>
        </p:nvPicPr>
        <p:blipFill>
          <a:blip r:embed="rId3"/>
          <a:stretch>
            <a:fillRect/>
          </a:stretch>
        </p:blipFill>
        <p:spPr>
          <a:xfrm>
            <a:off x="3695611" y="0"/>
            <a:ext cx="5825709" cy="6858000"/>
          </a:xfrm>
          <a:prstGeom prst="rect">
            <a:avLst/>
          </a:prstGeom>
        </p:spPr>
      </p:pic>
      <p:sp>
        <p:nvSpPr>
          <p:cNvPr id="15" name="Textfeld 14">
            <a:extLst>
              <a:ext uri="{FF2B5EF4-FFF2-40B4-BE49-F238E27FC236}">
                <a16:creationId xmlns:a16="http://schemas.microsoft.com/office/drawing/2014/main" id="{3D10C28F-9A6E-4BC8-B127-2F0BB41274F4}"/>
              </a:ext>
            </a:extLst>
          </p:cNvPr>
          <p:cNvSpPr txBox="1"/>
          <p:nvPr/>
        </p:nvSpPr>
        <p:spPr>
          <a:xfrm>
            <a:off x="612950" y="2974312"/>
            <a:ext cx="2552281" cy="646331"/>
          </a:xfrm>
          <a:prstGeom prst="rect">
            <a:avLst/>
          </a:prstGeom>
          <a:noFill/>
        </p:spPr>
        <p:txBody>
          <a:bodyPr wrap="square" rtlCol="0">
            <a:spAutoFit/>
          </a:bodyPr>
          <a:lstStyle/>
          <a:p>
            <a:r>
              <a:rPr lang="de-DE" dirty="0">
                <a:hlinkClick r:id="rId4"/>
              </a:rPr>
              <a:t>Poster: Schulische Gremien (PDF, DIN A2)</a:t>
            </a:r>
            <a:endParaRPr lang="de-DE" dirty="0"/>
          </a:p>
        </p:txBody>
      </p:sp>
    </p:spTree>
    <p:extLst>
      <p:ext uri="{BB962C8B-B14F-4D97-AF65-F5344CB8AC3E}">
        <p14:creationId xmlns:p14="http://schemas.microsoft.com/office/powerpoint/2010/main" val="235794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9D0AADC-AF0E-4CD2-87FB-3D5960438AE2}"/>
              </a:ext>
            </a:extLst>
          </p:cNvPr>
          <p:cNvSpPr>
            <a:spLocks noGrp="1"/>
          </p:cNvSpPr>
          <p:nvPr>
            <p:ph type="sldNum" sz="quarter" idx="4"/>
          </p:nvPr>
        </p:nvSpPr>
        <p:spPr/>
        <p:txBody>
          <a:bodyPr/>
          <a:lstStyle/>
          <a:p>
            <a:pPr algn="r"/>
            <a:fld id="{BD55EF62-6C11-432A-B6B1-8FDA77A7568D}" type="slidenum">
              <a:rPr lang="de-DE" smtClean="0"/>
              <a:pPr algn="r"/>
              <a:t>16</a:t>
            </a:fld>
            <a:endParaRPr lang="de-DE" dirty="0"/>
          </a:p>
        </p:txBody>
      </p:sp>
      <p:sp>
        <p:nvSpPr>
          <p:cNvPr id="5" name="Fußzeilenplatzhalter 4">
            <a:extLst>
              <a:ext uri="{FF2B5EF4-FFF2-40B4-BE49-F238E27FC236}">
                <a16:creationId xmlns:a16="http://schemas.microsoft.com/office/drawing/2014/main" id="{1131F0D0-CB3D-4620-9AC6-E1267ABCC4E8}"/>
              </a:ext>
            </a:extLst>
          </p:cNvPr>
          <p:cNvSpPr>
            <a:spLocks noGrp="1"/>
          </p:cNvSpPr>
          <p:nvPr>
            <p:ph type="ftr" sz="quarter" idx="3"/>
          </p:nvPr>
        </p:nvSpPr>
        <p:spPr/>
        <p:txBody>
          <a:bodyPr/>
          <a:lstStyle/>
          <a:p>
            <a:r>
              <a:rPr lang="de-DE"/>
              <a:t>Basismodul: Rund um Schulmitwirkung</a:t>
            </a:r>
            <a:endParaRPr lang="de-DE" dirty="0"/>
          </a:p>
        </p:txBody>
      </p:sp>
      <p:sp>
        <p:nvSpPr>
          <p:cNvPr id="15" name="Textfeld 14">
            <a:extLst>
              <a:ext uri="{FF2B5EF4-FFF2-40B4-BE49-F238E27FC236}">
                <a16:creationId xmlns:a16="http://schemas.microsoft.com/office/drawing/2014/main" id="{3D10C28F-9A6E-4BC8-B127-2F0BB41274F4}"/>
              </a:ext>
            </a:extLst>
          </p:cNvPr>
          <p:cNvSpPr txBox="1"/>
          <p:nvPr/>
        </p:nvSpPr>
        <p:spPr>
          <a:xfrm>
            <a:off x="344310" y="2893925"/>
            <a:ext cx="2552281" cy="646331"/>
          </a:xfrm>
          <a:prstGeom prst="rect">
            <a:avLst/>
          </a:prstGeom>
          <a:noFill/>
        </p:spPr>
        <p:txBody>
          <a:bodyPr wrap="square" rtlCol="0">
            <a:spAutoFit/>
          </a:bodyPr>
          <a:lstStyle/>
          <a:p>
            <a:r>
              <a:rPr lang="de-DE" dirty="0">
                <a:hlinkClick r:id="rId3"/>
              </a:rPr>
              <a:t>Poster: Elternvertretung (PDF, DIN A2)</a:t>
            </a:r>
            <a:endParaRPr lang="de-DE" dirty="0"/>
          </a:p>
        </p:txBody>
      </p:sp>
      <p:pic>
        <p:nvPicPr>
          <p:cNvPr id="4" name="Grafik 3">
            <a:extLst>
              <a:ext uri="{FF2B5EF4-FFF2-40B4-BE49-F238E27FC236}">
                <a16:creationId xmlns:a16="http://schemas.microsoft.com/office/drawing/2014/main" id="{9EBD1222-18F0-49E5-9008-492DBDED5589}"/>
              </a:ext>
            </a:extLst>
          </p:cNvPr>
          <p:cNvPicPr>
            <a:picLocks noChangeAspect="1"/>
          </p:cNvPicPr>
          <p:nvPr/>
        </p:nvPicPr>
        <p:blipFill>
          <a:blip r:embed="rId4"/>
          <a:stretch>
            <a:fillRect/>
          </a:stretch>
        </p:blipFill>
        <p:spPr>
          <a:xfrm>
            <a:off x="2896591" y="32863"/>
            <a:ext cx="8287907" cy="6792273"/>
          </a:xfrm>
          <a:prstGeom prst="rect">
            <a:avLst/>
          </a:prstGeom>
        </p:spPr>
      </p:pic>
    </p:spTree>
    <p:extLst>
      <p:ext uri="{BB962C8B-B14F-4D97-AF65-F5344CB8AC3E}">
        <p14:creationId xmlns:p14="http://schemas.microsoft.com/office/powerpoint/2010/main" val="286619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75220" y="404813"/>
            <a:ext cx="8848827" cy="980469"/>
          </a:xfrm>
        </p:spPr>
        <p:txBody>
          <a:bodyPr/>
          <a:lstStyle/>
          <a:p>
            <a:r>
              <a:rPr lang="de-DE" sz="2400" dirty="0" err="1">
                <a:solidFill>
                  <a:schemeClr val="accent1"/>
                </a:solidFill>
                <a:latin typeface="BentonSans Regular" panose="02000503000000020004" pitchFamily="2" charset="77"/>
              </a:rPr>
              <a:t>Pflegschaften</a:t>
            </a:r>
            <a:endParaRPr lang="de-DE" sz="2400" dirty="0">
              <a:solidFill>
                <a:schemeClr val="accent1"/>
              </a:solidFill>
              <a:latin typeface="BentonSans Regular" panose="02000503000000020004" pitchFamily="2" charset="77"/>
            </a:endParaRPr>
          </a:p>
        </p:txBody>
      </p:sp>
      <p:pic>
        <p:nvPicPr>
          <p:cNvPr id="9" name="Grafik 8">
            <a:extLst>
              <a:ext uri="{FF2B5EF4-FFF2-40B4-BE49-F238E27FC236}">
                <a16:creationId xmlns:a16="http://schemas.microsoft.com/office/drawing/2014/main" id="{C6FF615C-85F0-43D5-9174-687999329AC7}"/>
              </a:ext>
            </a:extLst>
          </p:cNvPr>
          <p:cNvPicPr>
            <a:picLocks noChangeAspect="1"/>
          </p:cNvPicPr>
          <p:nvPr/>
        </p:nvPicPr>
        <p:blipFill>
          <a:blip r:embed="rId3"/>
          <a:stretch>
            <a:fillRect/>
          </a:stretch>
        </p:blipFill>
        <p:spPr>
          <a:xfrm>
            <a:off x="1992037" y="1694870"/>
            <a:ext cx="7762350" cy="2175945"/>
          </a:xfrm>
          <a:prstGeom prst="rect">
            <a:avLst/>
          </a:prstGeom>
        </p:spPr>
      </p:pic>
      <p:sp>
        <p:nvSpPr>
          <p:cNvPr id="10" name="Textfeld 9">
            <a:extLst>
              <a:ext uri="{FF2B5EF4-FFF2-40B4-BE49-F238E27FC236}">
                <a16:creationId xmlns:a16="http://schemas.microsoft.com/office/drawing/2014/main" id="{7B82BFA5-D9E7-4EDC-A3AA-16C70BC5BB65}"/>
              </a:ext>
            </a:extLst>
          </p:cNvPr>
          <p:cNvSpPr txBox="1"/>
          <p:nvPr/>
        </p:nvSpPr>
        <p:spPr>
          <a:xfrm>
            <a:off x="1567123" y="4103865"/>
            <a:ext cx="8612177" cy="2118529"/>
          </a:xfrm>
          <a:prstGeom prst="rect">
            <a:avLst/>
          </a:prstGeom>
          <a:noFill/>
        </p:spPr>
        <p:txBody>
          <a:bodyPr wrap="square">
            <a:spAutoFit/>
          </a:bodyPr>
          <a:lstStyle/>
          <a:p>
            <a:pPr algn="ctr">
              <a:lnSpc>
                <a:spcPct val="150000"/>
              </a:lnSpc>
            </a:pPr>
            <a:r>
              <a:rPr lang="de-DE" sz="1800" b="1" dirty="0">
                <a:solidFill>
                  <a:srgbClr val="333333"/>
                </a:solidFill>
                <a:latin typeface="Arial" panose="020B0604020202020204" pitchFamily="34" charset="0"/>
                <a:cs typeface="Arial" panose="020B0604020202020204" pitchFamily="34" charset="0"/>
              </a:rPr>
              <a:t>Klassen-/Jahrgangsstufenpflegschaft:</a:t>
            </a:r>
            <a:r>
              <a:rPr lang="de-DE" sz="1800" dirty="0">
                <a:solidFill>
                  <a:srgbClr val="333333"/>
                </a:solidFill>
                <a:latin typeface="Arial" panose="020B0604020202020204" pitchFamily="34" charset="0"/>
                <a:cs typeface="Arial" panose="020B0604020202020204" pitchFamily="34" charset="0"/>
              </a:rPr>
              <a:t> Das Fundament der Mitbestimmung!</a:t>
            </a:r>
          </a:p>
          <a:p>
            <a:pPr algn="ctr">
              <a:lnSpc>
                <a:spcPct val="150000"/>
              </a:lnSpc>
            </a:pPr>
            <a:endParaRPr lang="de-DE" sz="1800" dirty="0">
              <a:solidFill>
                <a:srgbClr val="333333"/>
              </a:solidFill>
              <a:latin typeface="Arial" panose="020B0604020202020204" pitchFamily="34" charset="0"/>
              <a:cs typeface="Arial" panose="020B0604020202020204" pitchFamily="34" charset="0"/>
            </a:endParaRPr>
          </a:p>
          <a:p>
            <a:pPr algn="ctr">
              <a:lnSpc>
                <a:spcPct val="150000"/>
              </a:lnSpc>
            </a:pPr>
            <a:r>
              <a:rPr lang="de-DE" sz="1800" b="1" dirty="0">
                <a:solidFill>
                  <a:srgbClr val="333333"/>
                </a:solidFill>
                <a:latin typeface="Arial" panose="020B0604020202020204" pitchFamily="34" charset="0"/>
                <a:cs typeface="Arial" panose="020B0604020202020204" pitchFamily="34" charset="0"/>
              </a:rPr>
              <a:t>Schulpflegschaft:  </a:t>
            </a:r>
            <a:r>
              <a:rPr lang="de-DE" sz="1800" dirty="0">
                <a:solidFill>
                  <a:srgbClr val="333333"/>
                </a:solidFill>
                <a:latin typeface="Arial" panose="020B0604020202020204" pitchFamily="34" charset="0"/>
                <a:cs typeface="Arial" panose="020B0604020202020204" pitchFamily="34" charset="0"/>
              </a:rPr>
              <a:t>Die Vertretung aller Eltern!</a:t>
            </a:r>
          </a:p>
          <a:p>
            <a:pPr algn="ctr">
              <a:lnSpc>
                <a:spcPct val="150000"/>
              </a:lnSpc>
            </a:pPr>
            <a:endParaRPr lang="de-DE" sz="1800" dirty="0">
              <a:solidFill>
                <a:srgbClr val="333333"/>
              </a:solidFill>
              <a:latin typeface="Arial" panose="020B0604020202020204" pitchFamily="34" charset="0"/>
              <a:cs typeface="Arial" panose="020B0604020202020204" pitchFamily="34" charset="0"/>
            </a:endParaRPr>
          </a:p>
          <a:p>
            <a:pPr algn="ctr">
              <a:lnSpc>
                <a:spcPct val="150000"/>
              </a:lnSpc>
            </a:pPr>
            <a:r>
              <a:rPr lang="de-DE" sz="1800" dirty="0" err="1">
                <a:solidFill>
                  <a:srgbClr val="333333"/>
                </a:solidFill>
                <a:latin typeface="Arial" panose="020B0604020202020204" pitchFamily="34" charset="0"/>
                <a:cs typeface="Arial" panose="020B0604020202020204" pitchFamily="34" charset="0"/>
                <a:hlinkClick r:id="rId4"/>
              </a:rPr>
              <a:t>Pflegschaften</a:t>
            </a:r>
            <a:endParaRPr lang="de-DE" sz="1800" dirty="0">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11EFADF6-2BA2-475C-8A43-B66964921CA0}"/>
              </a:ext>
            </a:extLst>
          </p:cNvPr>
          <p:cNvSpPr>
            <a:spLocks noGrp="1"/>
          </p:cNvSpPr>
          <p:nvPr>
            <p:ph type="sldNum" sz="quarter" idx="4"/>
          </p:nvPr>
        </p:nvSpPr>
        <p:spPr/>
        <p:txBody>
          <a:bodyPr/>
          <a:lstStyle/>
          <a:p>
            <a:pPr algn="r"/>
            <a:fld id="{BD55EF62-6C11-432A-B6B1-8FDA77A7568D}" type="slidenum">
              <a:rPr lang="de-DE" smtClean="0"/>
              <a:pPr algn="r"/>
              <a:t>17</a:t>
            </a:fld>
            <a:endParaRPr lang="de-DE" dirty="0"/>
          </a:p>
        </p:txBody>
      </p:sp>
      <p:sp>
        <p:nvSpPr>
          <p:cNvPr id="5" name="Fußzeilenplatzhalter 4">
            <a:extLst>
              <a:ext uri="{FF2B5EF4-FFF2-40B4-BE49-F238E27FC236}">
                <a16:creationId xmlns:a16="http://schemas.microsoft.com/office/drawing/2014/main" id="{89558FFD-D778-40DE-9BF9-B56BBB73FB3F}"/>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84148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75220" y="404813"/>
            <a:ext cx="8848827" cy="980469"/>
          </a:xfrm>
        </p:spPr>
        <p:txBody>
          <a:bodyPr/>
          <a:lstStyle/>
          <a:p>
            <a:r>
              <a:rPr lang="de-DE" sz="2400" dirty="0">
                <a:solidFill>
                  <a:schemeClr val="accent1"/>
                </a:solidFill>
                <a:latin typeface="BentonSans Regular" panose="02000503000000020004" pitchFamily="2" charset="77"/>
              </a:rPr>
              <a:t>Klassen-/Jahrgangsstufenpflegschaft</a:t>
            </a:r>
          </a:p>
        </p:txBody>
      </p:sp>
      <p:pic>
        <p:nvPicPr>
          <p:cNvPr id="9" name="Grafik 8">
            <a:extLst>
              <a:ext uri="{FF2B5EF4-FFF2-40B4-BE49-F238E27FC236}">
                <a16:creationId xmlns:a16="http://schemas.microsoft.com/office/drawing/2014/main" id="{9AB3AA65-DD5B-4850-981D-557DC3893E7B}"/>
              </a:ext>
            </a:extLst>
          </p:cNvPr>
          <p:cNvPicPr>
            <a:picLocks noChangeAspect="1"/>
          </p:cNvPicPr>
          <p:nvPr/>
        </p:nvPicPr>
        <p:blipFill>
          <a:blip r:embed="rId3"/>
          <a:stretch>
            <a:fillRect/>
          </a:stretch>
        </p:blipFill>
        <p:spPr>
          <a:xfrm>
            <a:off x="4444355" y="1954349"/>
            <a:ext cx="3701162" cy="3589300"/>
          </a:xfrm>
          <a:prstGeom prst="rect">
            <a:avLst/>
          </a:prstGeom>
        </p:spPr>
      </p:pic>
      <p:sp>
        <p:nvSpPr>
          <p:cNvPr id="10" name="Rechteck 9">
            <a:extLst>
              <a:ext uri="{FF2B5EF4-FFF2-40B4-BE49-F238E27FC236}">
                <a16:creationId xmlns:a16="http://schemas.microsoft.com/office/drawing/2014/main" id="{D7FDE33B-75C5-407E-9959-BF83D66DF85C}"/>
              </a:ext>
            </a:extLst>
          </p:cNvPr>
          <p:cNvSpPr/>
          <p:nvPr/>
        </p:nvSpPr>
        <p:spPr>
          <a:xfrm>
            <a:off x="4790385" y="5683185"/>
            <a:ext cx="3355132" cy="646331"/>
          </a:xfrm>
          <a:prstGeom prst="rect">
            <a:avLst/>
          </a:prstGeom>
        </p:spPr>
        <p:txBody>
          <a:bodyPr wrap="square">
            <a:spAutoFit/>
          </a:bodyPr>
          <a:lstStyle/>
          <a:p>
            <a:r>
              <a:rPr lang="de-DE" dirty="0">
                <a:hlinkClick r:id="rId4"/>
              </a:rPr>
              <a:t>Checkliste Klassenpflegschaft</a:t>
            </a:r>
            <a:endParaRPr lang="de-DE" dirty="0"/>
          </a:p>
          <a:p>
            <a:endParaRPr lang="de-DE" dirty="0"/>
          </a:p>
        </p:txBody>
      </p:sp>
      <p:sp>
        <p:nvSpPr>
          <p:cNvPr id="13" name="Textfeld 12">
            <a:extLst>
              <a:ext uri="{FF2B5EF4-FFF2-40B4-BE49-F238E27FC236}">
                <a16:creationId xmlns:a16="http://schemas.microsoft.com/office/drawing/2014/main" id="{71A24BD7-7414-45F6-A528-3908A1D68267}"/>
              </a:ext>
            </a:extLst>
          </p:cNvPr>
          <p:cNvSpPr txBox="1"/>
          <p:nvPr/>
        </p:nvSpPr>
        <p:spPr>
          <a:xfrm rot="1037715">
            <a:off x="9141577" y="2471857"/>
            <a:ext cx="1903278"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Worum geht‘s?</a:t>
            </a:r>
          </a:p>
        </p:txBody>
      </p:sp>
      <p:sp>
        <p:nvSpPr>
          <p:cNvPr id="15" name="Textfeld 14">
            <a:extLst>
              <a:ext uri="{FF2B5EF4-FFF2-40B4-BE49-F238E27FC236}">
                <a16:creationId xmlns:a16="http://schemas.microsoft.com/office/drawing/2014/main" id="{C1C40426-58BF-45B8-8832-54D3C4A63CDA}"/>
              </a:ext>
            </a:extLst>
          </p:cNvPr>
          <p:cNvSpPr txBox="1"/>
          <p:nvPr/>
        </p:nvSpPr>
        <p:spPr>
          <a:xfrm rot="20493015">
            <a:off x="8490280" y="3512106"/>
            <a:ext cx="2783262"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Was wird besprochen?</a:t>
            </a:r>
          </a:p>
        </p:txBody>
      </p:sp>
      <p:sp>
        <p:nvSpPr>
          <p:cNvPr id="16" name="Textfeld 15">
            <a:extLst>
              <a:ext uri="{FF2B5EF4-FFF2-40B4-BE49-F238E27FC236}">
                <a16:creationId xmlns:a16="http://schemas.microsoft.com/office/drawing/2014/main" id="{BD0114B0-89C6-4DF6-972C-5AFA3019F703}"/>
              </a:ext>
            </a:extLst>
          </p:cNvPr>
          <p:cNvSpPr txBox="1"/>
          <p:nvPr/>
        </p:nvSpPr>
        <p:spPr>
          <a:xfrm rot="19920727">
            <a:off x="904228" y="2033574"/>
            <a:ext cx="2197355" cy="400110"/>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Wie oft? </a:t>
            </a:r>
          </a:p>
        </p:txBody>
      </p:sp>
      <p:sp>
        <p:nvSpPr>
          <p:cNvPr id="17" name="Textfeld 16">
            <a:extLst>
              <a:ext uri="{FF2B5EF4-FFF2-40B4-BE49-F238E27FC236}">
                <a16:creationId xmlns:a16="http://schemas.microsoft.com/office/drawing/2014/main" id="{140367DE-B06B-49C9-BEAB-69E902100E42}"/>
              </a:ext>
            </a:extLst>
          </p:cNvPr>
          <p:cNvSpPr txBox="1"/>
          <p:nvPr/>
        </p:nvSpPr>
        <p:spPr>
          <a:xfrm>
            <a:off x="1768160" y="3429000"/>
            <a:ext cx="1959383"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Wer nimmt teil?</a:t>
            </a:r>
          </a:p>
        </p:txBody>
      </p:sp>
      <p:sp>
        <p:nvSpPr>
          <p:cNvPr id="18" name="Textfeld 17">
            <a:extLst>
              <a:ext uri="{FF2B5EF4-FFF2-40B4-BE49-F238E27FC236}">
                <a16:creationId xmlns:a16="http://schemas.microsoft.com/office/drawing/2014/main" id="{9854E414-6CFD-4BB1-A9A8-D18D4024E9E3}"/>
              </a:ext>
            </a:extLst>
          </p:cNvPr>
          <p:cNvSpPr txBox="1"/>
          <p:nvPr/>
        </p:nvSpPr>
        <p:spPr>
          <a:xfrm rot="871354">
            <a:off x="1298531" y="4821836"/>
            <a:ext cx="2361608" cy="400110"/>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Wer lädt ein?</a:t>
            </a:r>
          </a:p>
        </p:txBody>
      </p:sp>
      <p:sp>
        <p:nvSpPr>
          <p:cNvPr id="3" name="Foliennummernplatzhalter 2">
            <a:extLst>
              <a:ext uri="{FF2B5EF4-FFF2-40B4-BE49-F238E27FC236}">
                <a16:creationId xmlns:a16="http://schemas.microsoft.com/office/drawing/2014/main" id="{2BA6AECC-F7E0-4858-8C3C-5D9CA4033CA6}"/>
              </a:ext>
            </a:extLst>
          </p:cNvPr>
          <p:cNvSpPr>
            <a:spLocks noGrp="1"/>
          </p:cNvSpPr>
          <p:nvPr>
            <p:ph type="sldNum" sz="quarter" idx="4"/>
          </p:nvPr>
        </p:nvSpPr>
        <p:spPr/>
        <p:txBody>
          <a:bodyPr/>
          <a:lstStyle/>
          <a:p>
            <a:pPr algn="r"/>
            <a:fld id="{BD55EF62-6C11-432A-B6B1-8FDA77A7568D}" type="slidenum">
              <a:rPr lang="de-DE" smtClean="0"/>
              <a:pPr algn="r"/>
              <a:t>18</a:t>
            </a:fld>
            <a:endParaRPr lang="de-DE" dirty="0"/>
          </a:p>
        </p:txBody>
      </p:sp>
      <p:sp>
        <p:nvSpPr>
          <p:cNvPr id="5" name="Fußzeilenplatzhalter 4">
            <a:extLst>
              <a:ext uri="{FF2B5EF4-FFF2-40B4-BE49-F238E27FC236}">
                <a16:creationId xmlns:a16="http://schemas.microsoft.com/office/drawing/2014/main" id="{B8E874FF-6398-4F5A-B3CC-D2D6E8E65024}"/>
              </a:ext>
            </a:extLst>
          </p:cNvPr>
          <p:cNvSpPr>
            <a:spLocks noGrp="1"/>
          </p:cNvSpPr>
          <p:nvPr>
            <p:ph type="ftr" sz="quarter" idx="3"/>
          </p:nvPr>
        </p:nvSpPr>
        <p:spPr/>
        <p:txBody>
          <a:bodyPr/>
          <a:lstStyle/>
          <a:p>
            <a:r>
              <a:rPr lang="de-DE"/>
              <a:t>Basismodul: Rund um Schulmitwirkung</a:t>
            </a:r>
            <a:endParaRPr lang="de-DE" dirty="0"/>
          </a:p>
        </p:txBody>
      </p:sp>
      <p:sp>
        <p:nvSpPr>
          <p:cNvPr id="19" name="Textfeld 18">
            <a:extLst>
              <a:ext uri="{FF2B5EF4-FFF2-40B4-BE49-F238E27FC236}">
                <a16:creationId xmlns:a16="http://schemas.microsoft.com/office/drawing/2014/main" id="{3349D9C9-88A3-4940-B3BA-41268771D4BC}"/>
              </a:ext>
            </a:extLst>
          </p:cNvPr>
          <p:cNvSpPr txBox="1"/>
          <p:nvPr/>
        </p:nvSpPr>
        <p:spPr>
          <a:xfrm rot="829361">
            <a:off x="8752056" y="5026284"/>
            <a:ext cx="3238772"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Wahl der/des Vorsitzenden</a:t>
            </a:r>
          </a:p>
        </p:txBody>
      </p:sp>
    </p:spTree>
    <p:extLst>
      <p:ext uri="{BB962C8B-B14F-4D97-AF65-F5344CB8AC3E}">
        <p14:creationId xmlns:p14="http://schemas.microsoft.com/office/powerpoint/2010/main" val="309713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sz="2400" dirty="0">
                <a:solidFill>
                  <a:schemeClr val="accent1"/>
                </a:solidFill>
                <a:latin typeface="BentonSans Regular" panose="02000503000000020004" pitchFamily="2" charset="77"/>
              </a:rPr>
              <a:t>Klassen-/Jahrgangsstufenpflegschaft</a:t>
            </a:r>
            <a:endParaRPr lang="de-DE" dirty="0">
              <a:latin typeface="BentonSans Regular" panose="02000503000000020004" pitchFamily="2" charset="77"/>
            </a:endParaRP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49" y="1940753"/>
            <a:ext cx="11348605" cy="3656484"/>
          </a:xfrm>
        </p:spPr>
        <p:txBody>
          <a:bodyPr/>
          <a:lstStyle/>
          <a:p>
            <a:r>
              <a:rPr lang="de-DE" sz="2000" dirty="0"/>
              <a:t>Sitzungen mindestens 1x im Jahr (in der Regel 1x pro Halbjahr)</a:t>
            </a:r>
          </a:p>
          <a:p>
            <a:r>
              <a:rPr lang="de-DE" sz="2000" dirty="0"/>
              <a:t>Informationen über Unterrichtsinhalte, Lernziele und Lernmittel</a:t>
            </a:r>
          </a:p>
          <a:p>
            <a:r>
              <a:rPr lang="de-DE" sz="2000" dirty="0"/>
              <a:t>Absprachen bzgl. Engagement in der Klasse bzw. in der Schule (z. B. Planung und Organisation von Klassenfahrten oder Schulfesten)</a:t>
            </a:r>
          </a:p>
          <a:p>
            <a:r>
              <a:rPr lang="de-DE" sz="2000" dirty="0"/>
              <a:t>Teilnahme der/des Klassenlehrerin/Klassenlehrers an den Sitzungen; ggf. auch weitere Lehrkräfte; ab Klasse 7 auch die Klassensprecherinnen und –</a:t>
            </a:r>
            <a:r>
              <a:rPr lang="de-DE" sz="2000" dirty="0" err="1"/>
              <a:t>sprecher</a:t>
            </a: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34D23D93-AF41-4662-B0AC-76E85F704E67}"/>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19</a:t>
            </a:fld>
            <a:endParaRPr lang="de-DE"/>
          </a:p>
        </p:txBody>
      </p:sp>
      <p:sp>
        <p:nvSpPr>
          <p:cNvPr id="9" name="Fußzeilenplatzhalter 8">
            <a:extLst>
              <a:ext uri="{FF2B5EF4-FFF2-40B4-BE49-F238E27FC236}">
                <a16:creationId xmlns:a16="http://schemas.microsoft.com/office/drawing/2014/main" id="{65555EF2-6CB9-4A11-8162-419E3EB78D57}"/>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76589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257B36B-F21C-BF45-7D3E-E1ADFD3F6957}"/>
              </a:ext>
            </a:extLst>
          </p:cNvPr>
          <p:cNvSpPr>
            <a:spLocks noGrp="1"/>
          </p:cNvSpPr>
          <p:nvPr>
            <p:ph type="ctrTitle"/>
          </p:nvPr>
        </p:nvSpPr>
        <p:spPr>
          <a:xfrm>
            <a:off x="515937" y="3979334"/>
            <a:ext cx="11160126" cy="889186"/>
          </a:xfrm>
        </p:spPr>
        <p:txBody>
          <a:bodyPr/>
          <a:lstStyle/>
          <a:p>
            <a:r>
              <a:rPr lang="de-DE" dirty="0"/>
              <a:t>Qualitäts- und Unterstützungsagentur – Landesinstitut für Schule (QUA-LiS NRW)</a:t>
            </a:r>
          </a:p>
        </p:txBody>
      </p:sp>
      <p:pic>
        <p:nvPicPr>
          <p:cNvPr id="4" name="Bildplatzhalt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037" b="27804"/>
          <a:stretch/>
        </p:blipFill>
        <p:spPr>
          <a:xfrm>
            <a:off x="0" y="1505615"/>
            <a:ext cx="12193200" cy="2413934"/>
          </a:xfrm>
        </p:spPr>
      </p:pic>
      <p:pic>
        <p:nvPicPr>
          <p:cNvPr id="8" name="Grafik 7" descr="Ein Bild, das Kreis enthält.&#10;&#10;Automatisch generierte Beschreibung">
            <a:extLst>
              <a:ext uri="{FF2B5EF4-FFF2-40B4-BE49-F238E27FC236}">
                <a16:creationId xmlns:a16="http://schemas.microsoft.com/office/drawing/2014/main" id="{820B2765-7B6B-A6B9-1445-F206D6C57EA5}"/>
              </a:ext>
            </a:extLst>
          </p:cNvPr>
          <p:cNvPicPr>
            <a:picLocks noChangeAspect="1"/>
          </p:cNvPicPr>
          <p:nvPr/>
        </p:nvPicPr>
        <p:blipFill rotWithShape="1">
          <a:blip r:embed="rId3">
            <a:extLst>
              <a:ext uri="{28A0092B-C50C-407E-A947-70E740481C1C}">
                <a14:useLocalDpi xmlns:a14="http://schemas.microsoft.com/office/drawing/2010/main" val="0"/>
              </a:ext>
            </a:extLst>
          </a:blip>
          <a:srcRect l="28710" t="44991" r="33153" b="39898"/>
          <a:stretch/>
        </p:blipFill>
        <p:spPr>
          <a:xfrm>
            <a:off x="-1200" y="1505616"/>
            <a:ext cx="12193200" cy="2413934"/>
          </a:xfrm>
          <a:prstGeom prst="rect">
            <a:avLst/>
          </a:prstGeom>
        </p:spPr>
      </p:pic>
    </p:spTree>
    <p:extLst>
      <p:ext uri="{BB962C8B-B14F-4D97-AF65-F5344CB8AC3E}">
        <p14:creationId xmlns:p14="http://schemas.microsoft.com/office/powerpoint/2010/main" val="3758004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Wahl der/des Vorsitzenden</a:t>
            </a:r>
            <a:br>
              <a:rPr lang="de-DE" dirty="0">
                <a:latin typeface="BentonSans Regular" panose="02000503000000020004" pitchFamily="2" charset="77"/>
              </a:rPr>
            </a:br>
            <a:endParaRPr lang="de-DE" b="0" dirty="0">
              <a:latin typeface="BentonSans Regular" panose="02000503000000020004" pitchFamily="2" charset="77"/>
            </a:endParaRP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49" y="1940753"/>
            <a:ext cx="11348605" cy="3656484"/>
          </a:xfrm>
        </p:spPr>
        <p:txBody>
          <a:bodyPr/>
          <a:lstStyle/>
          <a:p>
            <a:r>
              <a:rPr lang="de-DE" sz="2000" dirty="0"/>
              <a:t>Bei der 1. Sitzung (in der Regeln in den ersten drei Wochen nach Unterrichtsbeginn) werden eine/ein Vorsitzende/r gewählt sowie ein/e Stellvertreter/in.</a:t>
            </a:r>
          </a:p>
          <a:p>
            <a:r>
              <a:rPr lang="de-DE" sz="2000" dirty="0"/>
              <a:t>Jahrgangsstufenpflegschaft: Für je 20 „angefangene“ Schülerinnen und Schüler werden eine Vertreterin oder ein Vertreter für die Schulpflegschaft sowie für jede Vertreterin oder jeden Vertreter eine Stellvertreterin oder ein Stellvertreter gewählt.</a:t>
            </a:r>
          </a:p>
          <a:p>
            <a:r>
              <a:rPr lang="de-DE" sz="2000" dirty="0"/>
              <a:t>geheime Wahlen (in der Regel in den ersten drei Wochen nach Unterrichtsbeginn)</a:t>
            </a:r>
          </a:p>
          <a:p>
            <a:r>
              <a:rPr lang="de-DE" sz="2000" dirty="0"/>
              <a:t>Wahl für ein Schuljahr</a:t>
            </a:r>
          </a:p>
          <a:p>
            <a:r>
              <a:rPr lang="de-DE" sz="2000" dirty="0"/>
              <a:t>gewählt ist, wer die meisten Stimmen erhalten hat</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D63F6EDC-3924-414E-A3C0-A0DE78AF1014}"/>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20</a:t>
            </a:fld>
            <a:endParaRPr lang="de-DE"/>
          </a:p>
        </p:txBody>
      </p:sp>
      <p:sp>
        <p:nvSpPr>
          <p:cNvPr id="9" name="Fußzeilenplatzhalter 8">
            <a:extLst>
              <a:ext uri="{FF2B5EF4-FFF2-40B4-BE49-F238E27FC236}">
                <a16:creationId xmlns:a16="http://schemas.microsoft.com/office/drawing/2014/main" id="{D01E0E07-8D63-4567-AE6E-7C9A8326526D}"/>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318361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Aufgaben der Pflegschaftsvorsitzenden</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49" y="1940753"/>
            <a:ext cx="11348605" cy="3656484"/>
          </a:xfrm>
        </p:spPr>
        <p:txBody>
          <a:bodyPr/>
          <a:lstStyle/>
          <a:p>
            <a:r>
              <a:rPr lang="de-DE" sz="2000" dirty="0"/>
              <a:t>Organisation der Klassenpflegschaftssitzungen</a:t>
            </a:r>
          </a:p>
          <a:p>
            <a:r>
              <a:rPr lang="de-DE" sz="2000" dirty="0"/>
              <a:t>Festlegung der Tagesordnung in Absprache mit der/dem Klassenlehrer/in</a:t>
            </a:r>
          </a:p>
          <a:p>
            <a:r>
              <a:rPr lang="de-DE" sz="2000" dirty="0"/>
              <a:t>Interessensvertretung aller Eltern in der Schulpflegschaft</a:t>
            </a:r>
          </a:p>
          <a:p>
            <a:r>
              <a:rPr lang="de-DE" sz="2000" dirty="0"/>
              <a:t>Teilnahme mit beratender Stimme an den Klassenkonferenzen</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5B4D09EA-AA44-4BAF-AACD-FCA277BBAB8E}"/>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21</a:t>
            </a:fld>
            <a:endParaRPr lang="de-DE"/>
          </a:p>
        </p:txBody>
      </p:sp>
      <p:sp>
        <p:nvSpPr>
          <p:cNvPr id="9" name="Fußzeilenplatzhalter 8">
            <a:extLst>
              <a:ext uri="{FF2B5EF4-FFF2-40B4-BE49-F238E27FC236}">
                <a16:creationId xmlns:a16="http://schemas.microsoft.com/office/drawing/2014/main" id="{F3CC534F-2A46-4C36-8EC2-C4F04D52F3D3}"/>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362863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75220" y="404813"/>
            <a:ext cx="8848827" cy="980469"/>
          </a:xfrm>
        </p:spPr>
        <p:txBody>
          <a:bodyPr/>
          <a:lstStyle/>
          <a:p>
            <a:r>
              <a:rPr lang="de-DE" sz="2400" dirty="0">
                <a:solidFill>
                  <a:schemeClr val="accent1"/>
                </a:solidFill>
                <a:latin typeface="BentonSans Regular" panose="02000503000000020004" pitchFamily="2" charset="77"/>
              </a:rPr>
              <a:t>Schulpflegschaft</a:t>
            </a:r>
          </a:p>
        </p:txBody>
      </p:sp>
      <p:sp>
        <p:nvSpPr>
          <p:cNvPr id="15" name="Textfeld 14">
            <a:extLst>
              <a:ext uri="{FF2B5EF4-FFF2-40B4-BE49-F238E27FC236}">
                <a16:creationId xmlns:a16="http://schemas.microsoft.com/office/drawing/2014/main" id="{C1C40426-58BF-45B8-8832-54D3C4A63CDA}"/>
              </a:ext>
            </a:extLst>
          </p:cNvPr>
          <p:cNvSpPr txBox="1"/>
          <p:nvPr/>
        </p:nvSpPr>
        <p:spPr>
          <a:xfrm>
            <a:off x="8619365" y="2246255"/>
            <a:ext cx="2783262"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Was wird besprochen?</a:t>
            </a:r>
          </a:p>
        </p:txBody>
      </p:sp>
      <p:pic>
        <p:nvPicPr>
          <p:cNvPr id="19" name="Grafik 18">
            <a:extLst>
              <a:ext uri="{FF2B5EF4-FFF2-40B4-BE49-F238E27FC236}">
                <a16:creationId xmlns:a16="http://schemas.microsoft.com/office/drawing/2014/main" id="{F90BA6F8-5925-47D7-843D-B9A774660267}"/>
              </a:ext>
            </a:extLst>
          </p:cNvPr>
          <p:cNvPicPr>
            <a:picLocks noChangeAspect="1"/>
          </p:cNvPicPr>
          <p:nvPr/>
        </p:nvPicPr>
        <p:blipFill>
          <a:blip r:embed="rId3"/>
          <a:stretch>
            <a:fillRect/>
          </a:stretch>
        </p:blipFill>
        <p:spPr>
          <a:xfrm>
            <a:off x="3808591" y="2066616"/>
            <a:ext cx="4404832" cy="3389805"/>
          </a:xfrm>
          <a:prstGeom prst="rect">
            <a:avLst/>
          </a:prstGeom>
        </p:spPr>
      </p:pic>
      <p:sp>
        <p:nvSpPr>
          <p:cNvPr id="21" name="Textfeld 20">
            <a:extLst>
              <a:ext uri="{FF2B5EF4-FFF2-40B4-BE49-F238E27FC236}">
                <a16:creationId xmlns:a16="http://schemas.microsoft.com/office/drawing/2014/main" id="{AD1C7110-438D-4ED0-910E-11DBAA259B1D}"/>
              </a:ext>
            </a:extLst>
          </p:cNvPr>
          <p:cNvSpPr txBox="1"/>
          <p:nvPr/>
        </p:nvSpPr>
        <p:spPr>
          <a:xfrm>
            <a:off x="9362421" y="3146184"/>
            <a:ext cx="1297150"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Mitglieder</a:t>
            </a:r>
          </a:p>
        </p:txBody>
      </p:sp>
      <p:sp>
        <p:nvSpPr>
          <p:cNvPr id="22" name="Textfeld 21">
            <a:extLst>
              <a:ext uri="{FF2B5EF4-FFF2-40B4-BE49-F238E27FC236}">
                <a16:creationId xmlns:a16="http://schemas.microsoft.com/office/drawing/2014/main" id="{3A339F67-2E39-4BA5-9188-E26C63DB0240}"/>
              </a:ext>
            </a:extLst>
          </p:cNvPr>
          <p:cNvSpPr txBox="1"/>
          <p:nvPr/>
        </p:nvSpPr>
        <p:spPr>
          <a:xfrm>
            <a:off x="8725779" y="4551212"/>
            <a:ext cx="1396536"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Netzwerke</a:t>
            </a:r>
          </a:p>
        </p:txBody>
      </p:sp>
      <p:sp>
        <p:nvSpPr>
          <p:cNvPr id="23" name="Textfeld 22">
            <a:extLst>
              <a:ext uri="{FF2B5EF4-FFF2-40B4-BE49-F238E27FC236}">
                <a16:creationId xmlns:a16="http://schemas.microsoft.com/office/drawing/2014/main" id="{F67D052F-CD78-4AFF-9A47-C038EE17FB0D}"/>
              </a:ext>
            </a:extLst>
          </p:cNvPr>
          <p:cNvSpPr txBox="1"/>
          <p:nvPr/>
        </p:nvSpPr>
        <p:spPr>
          <a:xfrm>
            <a:off x="4846905" y="5684221"/>
            <a:ext cx="2791405"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Vertretung nach außen</a:t>
            </a:r>
          </a:p>
        </p:txBody>
      </p:sp>
      <p:sp>
        <p:nvSpPr>
          <p:cNvPr id="24" name="Textfeld 23">
            <a:extLst>
              <a:ext uri="{FF2B5EF4-FFF2-40B4-BE49-F238E27FC236}">
                <a16:creationId xmlns:a16="http://schemas.microsoft.com/office/drawing/2014/main" id="{0C482D75-929C-4AC3-8DA1-8561EEA37A89}"/>
              </a:ext>
            </a:extLst>
          </p:cNvPr>
          <p:cNvSpPr txBox="1"/>
          <p:nvPr/>
        </p:nvSpPr>
        <p:spPr>
          <a:xfrm>
            <a:off x="575220" y="5132173"/>
            <a:ext cx="2698559"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Wahlen und Aufgaben</a:t>
            </a:r>
          </a:p>
        </p:txBody>
      </p:sp>
      <p:sp>
        <p:nvSpPr>
          <p:cNvPr id="25" name="Textfeld 24">
            <a:extLst>
              <a:ext uri="{FF2B5EF4-FFF2-40B4-BE49-F238E27FC236}">
                <a16:creationId xmlns:a16="http://schemas.microsoft.com/office/drawing/2014/main" id="{6F9AB4C2-463C-40CC-AF69-95859F9FC32F}"/>
              </a:ext>
            </a:extLst>
          </p:cNvPr>
          <p:cNvSpPr txBox="1"/>
          <p:nvPr/>
        </p:nvSpPr>
        <p:spPr>
          <a:xfrm>
            <a:off x="1391224" y="2438079"/>
            <a:ext cx="1656184" cy="1323439"/>
          </a:xfrm>
          <a:prstGeom prst="rect">
            <a:avLst/>
          </a:prstGeom>
          <a:noFill/>
        </p:spPr>
        <p:txBody>
          <a:bodyPr wrap="square" rtlCol="0">
            <a:spAutoFit/>
          </a:bodyPr>
          <a:lstStyle/>
          <a:p>
            <a:r>
              <a:rPr lang="de-DE" sz="2000" dirty="0">
                <a:latin typeface="Arial" panose="020B0604020202020204" pitchFamily="34" charset="0"/>
                <a:cs typeface="Arial" panose="020B0604020202020204" pitchFamily="34" charset="0"/>
              </a:rPr>
              <a:t>Wie oft finden die Sitzungen statt?</a:t>
            </a:r>
          </a:p>
        </p:txBody>
      </p:sp>
      <p:sp>
        <p:nvSpPr>
          <p:cNvPr id="3" name="Foliennummernplatzhalter 2">
            <a:extLst>
              <a:ext uri="{FF2B5EF4-FFF2-40B4-BE49-F238E27FC236}">
                <a16:creationId xmlns:a16="http://schemas.microsoft.com/office/drawing/2014/main" id="{E439FA32-F1EF-4A6B-B25B-202F6267B843}"/>
              </a:ext>
            </a:extLst>
          </p:cNvPr>
          <p:cNvSpPr>
            <a:spLocks noGrp="1"/>
          </p:cNvSpPr>
          <p:nvPr>
            <p:ph type="sldNum" sz="quarter" idx="4"/>
          </p:nvPr>
        </p:nvSpPr>
        <p:spPr/>
        <p:txBody>
          <a:bodyPr/>
          <a:lstStyle/>
          <a:p>
            <a:pPr algn="r"/>
            <a:fld id="{BD55EF62-6C11-432A-B6B1-8FDA77A7568D}" type="slidenum">
              <a:rPr lang="de-DE" smtClean="0"/>
              <a:pPr algn="r"/>
              <a:t>22</a:t>
            </a:fld>
            <a:endParaRPr lang="de-DE" dirty="0"/>
          </a:p>
        </p:txBody>
      </p:sp>
      <p:sp>
        <p:nvSpPr>
          <p:cNvPr id="5" name="Fußzeilenplatzhalter 4">
            <a:extLst>
              <a:ext uri="{FF2B5EF4-FFF2-40B4-BE49-F238E27FC236}">
                <a16:creationId xmlns:a16="http://schemas.microsoft.com/office/drawing/2014/main" id="{3A5C7E93-35C2-46A8-A81C-5584234C50D1}"/>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256751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Schulpflegschaft</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49" y="1940753"/>
            <a:ext cx="11348605" cy="3656484"/>
          </a:xfrm>
        </p:spPr>
        <p:txBody>
          <a:bodyPr/>
          <a:lstStyle/>
          <a:p>
            <a:pPr marR="0" lvl="0" fontAlgn="base">
              <a:tabLst/>
              <a:defRPr/>
            </a:pPr>
            <a:r>
              <a:rPr lang="de-DE" sz="2000" dirty="0"/>
              <a:t>Vertretung aller Eltern </a:t>
            </a:r>
          </a:p>
          <a:p>
            <a:pPr marR="0" lvl="0" fontAlgn="base">
              <a:tabLst/>
              <a:defRPr/>
            </a:pPr>
            <a:r>
              <a:rPr lang="de-DE" sz="2000" dirty="0"/>
              <a:t>Sitzungen mindestens 1x im Jahr </a:t>
            </a:r>
          </a:p>
          <a:p>
            <a:pPr marR="0" lvl="0" fontAlgn="base">
              <a:tabLst/>
              <a:defRPr/>
            </a:pPr>
            <a:r>
              <a:rPr lang="de-DE" sz="2000" dirty="0"/>
              <a:t>bietet ein Forum für Diskussionen und Austausch </a:t>
            </a:r>
          </a:p>
          <a:p>
            <a:pPr marR="0" lvl="0" fontAlgn="base">
              <a:tabLst/>
              <a:defRPr/>
            </a:pPr>
            <a:r>
              <a:rPr lang="de-DE" sz="2000" dirty="0"/>
              <a:t>berät über wichtige Angelegenheiten der Schule </a:t>
            </a:r>
          </a:p>
          <a:p>
            <a:pPr marR="0" lvl="0" fontAlgn="base">
              <a:tabLst/>
              <a:defRPr/>
            </a:pPr>
            <a:r>
              <a:rPr lang="de-DE" sz="2000" dirty="0"/>
              <a:t>kann eigene Anträge an die Schulkonferenz richten </a:t>
            </a:r>
          </a:p>
          <a:p>
            <a:pPr marR="0" lvl="0" fontAlgn="base">
              <a:tabLst/>
              <a:defRPr/>
            </a:pPr>
            <a:r>
              <a:rPr lang="de-DE" sz="2000" dirty="0"/>
              <a:t>kann Informationen der Schulleitung an alle Eltern weitergeben </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95427347-5383-40DC-A2A8-B0EC8DE5DC71}"/>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23</a:t>
            </a:fld>
            <a:endParaRPr lang="de-DE"/>
          </a:p>
        </p:txBody>
      </p:sp>
      <p:sp>
        <p:nvSpPr>
          <p:cNvPr id="9" name="Fußzeilenplatzhalter 8">
            <a:extLst>
              <a:ext uri="{FF2B5EF4-FFF2-40B4-BE49-F238E27FC236}">
                <a16:creationId xmlns:a16="http://schemas.microsoft.com/office/drawing/2014/main" id="{2F7712CD-B5F9-446B-95F8-94F17C7E6554}"/>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1116482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Schulpflegschaft</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421697" y="1549622"/>
            <a:ext cx="11348605" cy="4642387"/>
          </a:xfrm>
        </p:spPr>
        <p:txBody>
          <a:bodyPr/>
          <a:lstStyle/>
          <a:p>
            <a:pPr marL="0" indent="0">
              <a:buNone/>
            </a:pPr>
            <a:r>
              <a:rPr lang="de-DE" sz="2000" b="1" dirty="0"/>
              <a:t>Wahlen</a:t>
            </a:r>
          </a:p>
          <a:p>
            <a:r>
              <a:rPr lang="de-DE" sz="2000" dirty="0"/>
              <a:t>eine Vorsitzende oder ein Vorsitzender (in der 1. Sitzung; in der Regel in den ersten 5 Wochen nach Unterrichtsbeginn)</a:t>
            </a:r>
          </a:p>
          <a:p>
            <a:r>
              <a:rPr lang="de-DE" sz="2000" dirty="0"/>
              <a:t>bis zu drei Stellvertreterinnen oder Stellvertreter</a:t>
            </a:r>
          </a:p>
          <a:p>
            <a:r>
              <a:rPr lang="de-DE" sz="2000" dirty="0"/>
              <a:t>Elternvertretung für die Schulkonferenz und die Fachkonferenzen </a:t>
            </a:r>
          </a:p>
          <a:p>
            <a:r>
              <a:rPr lang="de-DE" sz="2000" dirty="0"/>
              <a:t>Die Vorsitzende oder der Vorsitzende der Schulpflegschaft ist mit der Wahl automatisch Mitglied der Schulkonferenz, sofern sie dies nicht ablehnen.</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7448E1A8-AFBC-43BB-8428-0EB2AE9DABC8}"/>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24</a:t>
            </a:fld>
            <a:endParaRPr lang="de-DE"/>
          </a:p>
        </p:txBody>
      </p:sp>
      <p:sp>
        <p:nvSpPr>
          <p:cNvPr id="9" name="Fußzeilenplatzhalter 8">
            <a:extLst>
              <a:ext uri="{FF2B5EF4-FFF2-40B4-BE49-F238E27FC236}">
                <a16:creationId xmlns:a16="http://schemas.microsoft.com/office/drawing/2014/main" id="{BC0AB86B-7726-4E2D-8568-F5518E8C16C2}"/>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23529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Schulpflegschaft</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Aufgaben</a:t>
            </a:r>
          </a:p>
          <a:p>
            <a:pPr fontAlgn="base">
              <a:defRPr/>
            </a:pPr>
            <a:r>
              <a:rPr lang="de-DE" sz="2000" dirty="0"/>
              <a:t>lädt zu den Schulpflegschaftssitzungen unter Beifügung der Tagesordnung ein </a:t>
            </a:r>
          </a:p>
          <a:p>
            <a:pPr fontAlgn="base">
              <a:defRPr/>
            </a:pPr>
            <a:r>
              <a:rPr lang="de-DE" sz="2000" dirty="0"/>
              <a:t>leitet die Schulpflegschaftssitzungen </a:t>
            </a:r>
          </a:p>
          <a:p>
            <a:pPr marL="0" indent="0">
              <a:buNone/>
            </a:pPr>
            <a:endParaRPr lang="de-DE" sz="2000" b="1" dirty="0"/>
          </a:p>
          <a:p>
            <a:pPr marL="0" indent="0">
              <a:buNone/>
            </a:pPr>
            <a:r>
              <a:rPr lang="de-DE" sz="2000" b="1" dirty="0"/>
              <a:t>Vertretung nach außen</a:t>
            </a:r>
          </a:p>
          <a:p>
            <a:pPr marL="0" indent="0">
              <a:buNone/>
            </a:pPr>
            <a:r>
              <a:rPr lang="de-DE" sz="2000" dirty="0"/>
              <a:t>Wer als Vorsitzende oder Vorsitzender eines Elterngremiums nach außen auftritt, kann nicht für die ganze Schule sprechen. Die Schule wird nach außen, gegenüber dem Schulträger und der Schulaufsicht, durch die Schulleiterin oder den Schulleiter vertreten. Sie oder er ist dabei an die Beschlüsse der Schulkonferenz gebunden.</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216A5011-B711-4752-BFE6-DA6EDB5F24C0}"/>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25</a:t>
            </a:fld>
            <a:endParaRPr lang="de-DE"/>
          </a:p>
        </p:txBody>
      </p:sp>
      <p:sp>
        <p:nvSpPr>
          <p:cNvPr id="9" name="Fußzeilenplatzhalter 8">
            <a:extLst>
              <a:ext uri="{FF2B5EF4-FFF2-40B4-BE49-F238E27FC236}">
                <a16:creationId xmlns:a16="http://schemas.microsoft.com/office/drawing/2014/main" id="{4105AE15-53DE-4D11-82A1-DA815AAA3DD4}"/>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412603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Schulpflegschaft</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Mitglieder der Schulpflegschaft:</a:t>
            </a:r>
          </a:p>
          <a:p>
            <a:r>
              <a:rPr lang="de-DE" sz="2000" dirty="0"/>
              <a:t>die Vorsitzenden der </a:t>
            </a:r>
            <a:r>
              <a:rPr lang="de-DE" sz="2000" dirty="0" err="1"/>
              <a:t>Klassenpflegschaften</a:t>
            </a:r>
            <a:endParaRPr lang="de-DE" sz="2000" dirty="0"/>
          </a:p>
          <a:p>
            <a:r>
              <a:rPr lang="de-DE" sz="2000" dirty="0"/>
              <a:t>die Vertreterinnen und Vertreter der </a:t>
            </a:r>
            <a:r>
              <a:rPr lang="de-DE" sz="2000" dirty="0" err="1"/>
              <a:t>Jahrgangsstufenpflegschaften</a:t>
            </a:r>
            <a:r>
              <a:rPr lang="de-DE" sz="2000" dirty="0"/>
              <a:t> </a:t>
            </a:r>
          </a:p>
          <a:p>
            <a:pPr marL="0" indent="0">
              <a:buNone/>
            </a:pPr>
            <a:r>
              <a:rPr lang="de-DE" sz="2000" b="1" dirty="0"/>
              <a:t>Mit beratender Stimme:</a:t>
            </a:r>
          </a:p>
          <a:p>
            <a:r>
              <a:rPr lang="de-DE" sz="2000" dirty="0"/>
              <a:t>die Schulleiterin oder der Schulleiter </a:t>
            </a:r>
          </a:p>
          <a:p>
            <a:r>
              <a:rPr lang="de-DE" sz="2000" dirty="0"/>
              <a:t>die Stellvertreterinnen und -vertreter der Klassenpflegschaftsvorsitzenden </a:t>
            </a:r>
          </a:p>
          <a:p>
            <a:r>
              <a:rPr lang="de-DE" sz="2000" dirty="0"/>
              <a:t>die Stellvertreterinnen und -vertreter der Vertreterinnen und Vertreter der </a:t>
            </a:r>
            <a:r>
              <a:rPr lang="de-DE" sz="2000" dirty="0" err="1"/>
              <a:t>Jahrgangsstufenpflegschaften</a:t>
            </a:r>
            <a:r>
              <a:rPr lang="de-DE" sz="2000" dirty="0"/>
              <a:t> </a:t>
            </a:r>
          </a:p>
          <a:p>
            <a:r>
              <a:rPr lang="de-DE" sz="2000" dirty="0"/>
              <a:t>zwei vom Schülerrat gewählte Schülerinnen und Schüler ab Klasse 7 </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A885DD34-B238-413A-9F27-2496270CEB7B}"/>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26</a:t>
            </a:fld>
            <a:endParaRPr lang="de-DE"/>
          </a:p>
        </p:txBody>
      </p:sp>
      <p:sp>
        <p:nvSpPr>
          <p:cNvPr id="9" name="Fußzeilenplatzhalter 8">
            <a:extLst>
              <a:ext uri="{FF2B5EF4-FFF2-40B4-BE49-F238E27FC236}">
                <a16:creationId xmlns:a16="http://schemas.microsoft.com/office/drawing/2014/main" id="{8321E0C8-FC4A-4387-AA81-D893883C3690}"/>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790579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Informationen zur Wahl</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a:lnSpc>
                <a:spcPct val="150000"/>
              </a:lnSpc>
            </a:pPr>
            <a:r>
              <a:rPr lang="de-DE" sz="2000" dirty="0">
                <a:hlinkClick r:id="rId3"/>
              </a:rPr>
              <a:t>Wahlen der Schulmitwirkungsgremien</a:t>
            </a:r>
            <a:endParaRPr lang="de-DE" sz="2000" dirty="0"/>
          </a:p>
          <a:p>
            <a:pPr>
              <a:lnSpc>
                <a:spcPct val="150000"/>
              </a:lnSpc>
            </a:pPr>
            <a:r>
              <a:rPr lang="de-DE" sz="2000" dirty="0">
                <a:hlinkClick r:id="rId4"/>
              </a:rPr>
              <a:t>Empfehlung einer Wahlordnung für die Schulmitwirkungsgremien</a:t>
            </a:r>
            <a:endParaRPr lang="de-DE" sz="2000" dirty="0"/>
          </a:p>
          <a:p>
            <a:pPr>
              <a:lnSpc>
                <a:spcPct val="150000"/>
              </a:lnSpc>
            </a:pPr>
            <a:r>
              <a:rPr lang="de-DE" sz="2000" dirty="0">
                <a:hlinkClick r:id="rId5"/>
              </a:rPr>
              <a:t>Empfehlung einer Geschäftsordnung für die Schulmitwirkungsgremien</a:t>
            </a: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101A1BF4-FC82-403B-9EF7-0028AE6D6983}"/>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27</a:t>
            </a:fld>
            <a:endParaRPr lang="de-DE"/>
          </a:p>
        </p:txBody>
      </p:sp>
      <p:sp>
        <p:nvSpPr>
          <p:cNvPr id="9" name="Fußzeilenplatzhalter 8">
            <a:extLst>
              <a:ext uri="{FF2B5EF4-FFF2-40B4-BE49-F238E27FC236}">
                <a16:creationId xmlns:a16="http://schemas.microsoft.com/office/drawing/2014/main" id="{1BA1CE32-17BA-49C2-B7A7-D3B9D21676FE}"/>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1597743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75220" y="404813"/>
            <a:ext cx="8848827" cy="980469"/>
          </a:xfrm>
        </p:spPr>
        <p:txBody>
          <a:bodyPr/>
          <a:lstStyle/>
          <a:p>
            <a:r>
              <a:rPr lang="de-DE" sz="2400" dirty="0">
                <a:solidFill>
                  <a:schemeClr val="accent1"/>
                </a:solidFill>
                <a:latin typeface="BentonSans Regular" panose="02000503000000020004" pitchFamily="2" charset="77"/>
              </a:rPr>
              <a:t>Konferenzen</a:t>
            </a:r>
          </a:p>
        </p:txBody>
      </p:sp>
      <p:pic>
        <p:nvPicPr>
          <p:cNvPr id="13" name="Grafik 12">
            <a:extLst>
              <a:ext uri="{FF2B5EF4-FFF2-40B4-BE49-F238E27FC236}">
                <a16:creationId xmlns:a16="http://schemas.microsoft.com/office/drawing/2014/main" id="{E93637BC-41EF-4FEA-9081-D5B71081DB7A}"/>
              </a:ext>
            </a:extLst>
          </p:cNvPr>
          <p:cNvPicPr>
            <a:picLocks noChangeAspect="1"/>
          </p:cNvPicPr>
          <p:nvPr/>
        </p:nvPicPr>
        <p:blipFill>
          <a:blip r:embed="rId3"/>
          <a:stretch>
            <a:fillRect/>
          </a:stretch>
        </p:blipFill>
        <p:spPr>
          <a:xfrm>
            <a:off x="831623" y="2115700"/>
            <a:ext cx="10528754" cy="2626600"/>
          </a:xfrm>
          <a:prstGeom prst="rect">
            <a:avLst/>
          </a:prstGeom>
        </p:spPr>
      </p:pic>
      <p:sp>
        <p:nvSpPr>
          <p:cNvPr id="3" name="Foliennummernplatzhalter 2">
            <a:extLst>
              <a:ext uri="{FF2B5EF4-FFF2-40B4-BE49-F238E27FC236}">
                <a16:creationId xmlns:a16="http://schemas.microsoft.com/office/drawing/2014/main" id="{2790F0C7-EF0F-451E-882B-EB9DA30233CE}"/>
              </a:ext>
            </a:extLst>
          </p:cNvPr>
          <p:cNvSpPr>
            <a:spLocks noGrp="1"/>
          </p:cNvSpPr>
          <p:nvPr>
            <p:ph type="sldNum" sz="quarter" idx="4"/>
          </p:nvPr>
        </p:nvSpPr>
        <p:spPr/>
        <p:txBody>
          <a:bodyPr/>
          <a:lstStyle/>
          <a:p>
            <a:pPr algn="r"/>
            <a:fld id="{BD55EF62-6C11-432A-B6B1-8FDA77A7568D}" type="slidenum">
              <a:rPr lang="de-DE" smtClean="0"/>
              <a:pPr algn="r"/>
              <a:t>28</a:t>
            </a:fld>
            <a:endParaRPr lang="de-DE" dirty="0"/>
          </a:p>
        </p:txBody>
      </p:sp>
      <p:sp>
        <p:nvSpPr>
          <p:cNvPr id="5" name="Fußzeilenplatzhalter 4">
            <a:extLst>
              <a:ext uri="{FF2B5EF4-FFF2-40B4-BE49-F238E27FC236}">
                <a16:creationId xmlns:a16="http://schemas.microsoft.com/office/drawing/2014/main" id="{FEA3ECBE-FCA6-4C48-AD68-1EC0FD10C9CB}"/>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249441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a:latin typeface="BentonSans Regular" panose="02000503000000020004" pitchFamily="2" charset="77"/>
              </a:rPr>
              <a:t>Konferenzen</a:t>
            </a:r>
            <a:endParaRPr lang="de-DE" dirty="0">
              <a:latin typeface="BentonSans Regular" panose="02000503000000020004" pitchFamily="2" charset="77"/>
            </a:endParaRP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Schulkonferenz</a:t>
            </a:r>
          </a:p>
          <a:p>
            <a:r>
              <a:rPr lang="de-DE" sz="2000" dirty="0"/>
              <a:t>höchste Gremium der Schule,</a:t>
            </a:r>
          </a:p>
          <a:p>
            <a:r>
              <a:rPr lang="de-DE" sz="2000" dirty="0"/>
              <a:t>befasst sich mit grundsätzlichen Angelegenheiten der Schule,</a:t>
            </a:r>
          </a:p>
          <a:p>
            <a:r>
              <a:rPr lang="de-DE" sz="2000" dirty="0"/>
              <a:t>vertreten sind Pflegschaftsvorsitzende und Elternvertretungen, Schulleitung, Lehrkräfte sowie an weiterführenden Schulen auch Schülerinnen und Schüler</a:t>
            </a:r>
          </a:p>
          <a:p>
            <a:pPr marL="0" indent="0">
              <a:buNone/>
            </a:pPr>
            <a:r>
              <a:rPr lang="de-DE" sz="2000" b="1" dirty="0"/>
              <a:t>Klassenkonferenz/Jahrgangsstufenkonferenz</a:t>
            </a:r>
          </a:p>
          <a:p>
            <a:r>
              <a:rPr lang="de-DE" sz="2000" dirty="0"/>
              <a:t>entscheidet über die Bildungs- und Erziehungsarbeit in der Klasse</a:t>
            </a:r>
          </a:p>
          <a:p>
            <a:pPr marL="0" indent="0">
              <a:buNone/>
            </a:pPr>
            <a:r>
              <a:rPr lang="de-DE" sz="2000" b="1" dirty="0"/>
              <a:t>Fachkonferenz/Bildungsgangkonferenz</a:t>
            </a:r>
          </a:p>
          <a:p>
            <a:r>
              <a:rPr lang="de-DE" sz="2000" dirty="0"/>
              <a:t>berät und entscheidet über alle das Fach oder die Fachrichtung betreffende Angelegenheiten</a:t>
            </a:r>
          </a:p>
          <a:p>
            <a:endParaRPr lang="de-DE" sz="2000" b="1" dirty="0"/>
          </a:p>
          <a:p>
            <a:endParaRPr lang="de-DE" sz="2000" dirty="0"/>
          </a:p>
          <a:p>
            <a:endParaRPr lang="de-DE" sz="2000" b="1"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06D4F9ED-78B0-45C4-B617-B23E596CD04A}"/>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29</a:t>
            </a:fld>
            <a:endParaRPr lang="de-DE"/>
          </a:p>
        </p:txBody>
      </p:sp>
      <p:sp>
        <p:nvSpPr>
          <p:cNvPr id="9" name="Fußzeilenplatzhalter 8">
            <a:extLst>
              <a:ext uri="{FF2B5EF4-FFF2-40B4-BE49-F238E27FC236}">
                <a16:creationId xmlns:a16="http://schemas.microsoft.com/office/drawing/2014/main" id="{4BB233BC-A181-44D7-AC5A-1CDF07D4AC69}"/>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97443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C6416D6-D153-274B-47DB-0FA24AEEA4FC}"/>
              </a:ext>
            </a:extLst>
          </p:cNvPr>
          <p:cNvSpPr>
            <a:spLocks noGrp="1"/>
          </p:cNvSpPr>
          <p:nvPr>
            <p:ph type="body" sz="quarter" idx="14"/>
          </p:nvPr>
        </p:nvSpPr>
        <p:spPr>
          <a:xfrm>
            <a:off x="6383339" y="1859790"/>
            <a:ext cx="5233988" cy="3373127"/>
          </a:xfrm>
        </p:spPr>
        <p:txBody>
          <a:bodyPr/>
          <a:lstStyle/>
          <a:p>
            <a:pPr marL="0" indent="0" algn="ctr">
              <a:buNone/>
            </a:pPr>
            <a:endParaRPr lang="de-DE" sz="2000" b="1" dirty="0"/>
          </a:p>
          <a:p>
            <a:pPr marL="0" indent="0" algn="ctr">
              <a:buNone/>
            </a:pPr>
            <a:endParaRPr lang="de-DE" sz="2000" b="1" dirty="0"/>
          </a:p>
          <a:p>
            <a:pPr marL="0" indent="0" algn="ctr">
              <a:buNone/>
            </a:pPr>
            <a:r>
              <a:rPr lang="de-DE" sz="2800" dirty="0"/>
              <a:t>Basismodul:</a:t>
            </a:r>
          </a:p>
          <a:p>
            <a:pPr marL="0" indent="0" algn="ctr">
              <a:buNone/>
            </a:pPr>
            <a:r>
              <a:rPr lang="de-DE" sz="2800" b="1" dirty="0"/>
              <a:t>Rund um Schulmitwirkung</a:t>
            </a:r>
            <a:endParaRPr lang="de-DE" sz="2800" dirty="0"/>
          </a:p>
        </p:txBody>
      </p:sp>
      <p:pic>
        <p:nvPicPr>
          <p:cNvPr id="15" name="Bildplatzhalter 14">
            <a:extLst>
              <a:ext uri="{FF2B5EF4-FFF2-40B4-BE49-F238E27FC236}">
                <a16:creationId xmlns:a16="http://schemas.microsoft.com/office/drawing/2014/main" id="{7BEBDE8E-5273-4F27-9102-D346201D7AE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344" r="19344"/>
          <a:stretch>
            <a:fillRect/>
          </a:stretch>
        </p:blipFill>
        <p:spPr/>
      </p:pic>
      <p:sp>
        <p:nvSpPr>
          <p:cNvPr id="5" name="Foliennummernplatzhalter 4">
            <a:extLst>
              <a:ext uri="{FF2B5EF4-FFF2-40B4-BE49-F238E27FC236}">
                <a16:creationId xmlns:a16="http://schemas.microsoft.com/office/drawing/2014/main" id="{BFFECA38-8007-4D69-A1CC-EC7EAEBE50F6}"/>
              </a:ext>
            </a:extLst>
          </p:cNvPr>
          <p:cNvSpPr>
            <a:spLocks noGrp="1"/>
          </p:cNvSpPr>
          <p:nvPr>
            <p:ph type="sldNum" sz="quarter" idx="4"/>
          </p:nvPr>
        </p:nvSpPr>
        <p:spPr/>
        <p:txBody>
          <a:bodyPr/>
          <a:lstStyle/>
          <a:p>
            <a:fld id="{BD55EF62-6C11-432A-B6B1-8FDA77A7568D}" type="slidenum">
              <a:rPr lang="de-DE" smtClean="0"/>
              <a:pPr/>
              <a:t>3</a:t>
            </a:fld>
            <a:endParaRPr lang="de-DE"/>
          </a:p>
        </p:txBody>
      </p:sp>
      <p:sp>
        <p:nvSpPr>
          <p:cNvPr id="7" name="Fußzeilenplatzhalter 6">
            <a:extLst>
              <a:ext uri="{FF2B5EF4-FFF2-40B4-BE49-F238E27FC236}">
                <a16:creationId xmlns:a16="http://schemas.microsoft.com/office/drawing/2014/main" id="{36896C5D-55E3-4268-B874-E5F0CBA7F775}"/>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183427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75220" y="404813"/>
            <a:ext cx="8848827" cy="980469"/>
          </a:xfrm>
        </p:spPr>
        <p:txBody>
          <a:bodyPr/>
          <a:lstStyle/>
          <a:p>
            <a:r>
              <a:rPr lang="de-DE" sz="2400" dirty="0">
                <a:solidFill>
                  <a:schemeClr val="accent1"/>
                </a:solidFill>
                <a:latin typeface="BentonSans Regular" panose="02000503000000020004" pitchFamily="2" charset="77"/>
              </a:rPr>
              <a:t>Schulkonferenz</a:t>
            </a:r>
          </a:p>
        </p:txBody>
      </p:sp>
      <p:pic>
        <p:nvPicPr>
          <p:cNvPr id="13" name="Grafik 12">
            <a:extLst>
              <a:ext uri="{FF2B5EF4-FFF2-40B4-BE49-F238E27FC236}">
                <a16:creationId xmlns:a16="http://schemas.microsoft.com/office/drawing/2014/main" id="{315E7378-F8F0-4CF6-B8C5-3706E6D2EFB0}"/>
              </a:ext>
            </a:extLst>
          </p:cNvPr>
          <p:cNvPicPr>
            <a:picLocks noChangeAspect="1"/>
          </p:cNvPicPr>
          <p:nvPr/>
        </p:nvPicPr>
        <p:blipFill>
          <a:blip r:embed="rId3"/>
          <a:stretch>
            <a:fillRect/>
          </a:stretch>
        </p:blipFill>
        <p:spPr>
          <a:xfrm>
            <a:off x="3976160" y="2094951"/>
            <a:ext cx="4270221" cy="3364991"/>
          </a:xfrm>
          <a:prstGeom prst="rect">
            <a:avLst/>
          </a:prstGeom>
        </p:spPr>
      </p:pic>
      <p:sp>
        <p:nvSpPr>
          <p:cNvPr id="16" name="Textfeld 15">
            <a:extLst>
              <a:ext uri="{FF2B5EF4-FFF2-40B4-BE49-F238E27FC236}">
                <a16:creationId xmlns:a16="http://schemas.microsoft.com/office/drawing/2014/main" id="{2A23F842-1171-437F-AE31-0D2C0D691FA6}"/>
              </a:ext>
            </a:extLst>
          </p:cNvPr>
          <p:cNvSpPr txBox="1"/>
          <p:nvPr/>
        </p:nvSpPr>
        <p:spPr>
          <a:xfrm rot="721556">
            <a:off x="8783177" y="3670761"/>
            <a:ext cx="2788136"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Aufgaben und Themen</a:t>
            </a:r>
          </a:p>
        </p:txBody>
      </p:sp>
      <p:sp>
        <p:nvSpPr>
          <p:cNvPr id="17" name="Textfeld 16">
            <a:extLst>
              <a:ext uri="{FF2B5EF4-FFF2-40B4-BE49-F238E27FC236}">
                <a16:creationId xmlns:a16="http://schemas.microsoft.com/office/drawing/2014/main" id="{EC876450-5A4C-4C39-B58F-EB66650F8A6C}"/>
              </a:ext>
            </a:extLst>
          </p:cNvPr>
          <p:cNvSpPr txBox="1"/>
          <p:nvPr/>
        </p:nvSpPr>
        <p:spPr>
          <a:xfrm>
            <a:off x="5102008" y="5607152"/>
            <a:ext cx="2364750"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Zusammensetzung</a:t>
            </a:r>
          </a:p>
        </p:txBody>
      </p:sp>
      <p:sp>
        <p:nvSpPr>
          <p:cNvPr id="20" name="Textfeld 19">
            <a:extLst>
              <a:ext uri="{FF2B5EF4-FFF2-40B4-BE49-F238E27FC236}">
                <a16:creationId xmlns:a16="http://schemas.microsoft.com/office/drawing/2014/main" id="{77323096-F779-4A7F-9073-F40B23193661}"/>
              </a:ext>
            </a:extLst>
          </p:cNvPr>
          <p:cNvSpPr txBox="1"/>
          <p:nvPr/>
        </p:nvSpPr>
        <p:spPr>
          <a:xfrm rot="20734616">
            <a:off x="1279050" y="2860241"/>
            <a:ext cx="1297150"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Mitglieder</a:t>
            </a:r>
          </a:p>
        </p:txBody>
      </p:sp>
      <p:sp>
        <p:nvSpPr>
          <p:cNvPr id="3" name="Foliennummernplatzhalter 2">
            <a:extLst>
              <a:ext uri="{FF2B5EF4-FFF2-40B4-BE49-F238E27FC236}">
                <a16:creationId xmlns:a16="http://schemas.microsoft.com/office/drawing/2014/main" id="{93DF54B0-EDCE-4A2E-8FAF-3B7BD8FBFCD9}"/>
              </a:ext>
            </a:extLst>
          </p:cNvPr>
          <p:cNvSpPr>
            <a:spLocks noGrp="1"/>
          </p:cNvSpPr>
          <p:nvPr>
            <p:ph type="sldNum" sz="quarter" idx="4"/>
          </p:nvPr>
        </p:nvSpPr>
        <p:spPr/>
        <p:txBody>
          <a:bodyPr/>
          <a:lstStyle/>
          <a:p>
            <a:pPr algn="r"/>
            <a:fld id="{BD55EF62-6C11-432A-B6B1-8FDA77A7568D}" type="slidenum">
              <a:rPr lang="de-DE" smtClean="0"/>
              <a:pPr algn="r"/>
              <a:t>30</a:t>
            </a:fld>
            <a:endParaRPr lang="de-DE" dirty="0"/>
          </a:p>
        </p:txBody>
      </p:sp>
      <p:sp>
        <p:nvSpPr>
          <p:cNvPr id="5" name="Fußzeilenplatzhalter 4">
            <a:extLst>
              <a:ext uri="{FF2B5EF4-FFF2-40B4-BE49-F238E27FC236}">
                <a16:creationId xmlns:a16="http://schemas.microsoft.com/office/drawing/2014/main" id="{2DFA33E3-04C7-4754-965A-CD42E88B9A77}"/>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271234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Schulkonferenz</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r>
              <a:rPr lang="de-DE" sz="2000" dirty="0"/>
              <a:t>das höchste Gremium der Schule </a:t>
            </a:r>
          </a:p>
          <a:p>
            <a:r>
              <a:rPr lang="de-DE" sz="2000" dirty="0"/>
              <a:t>befasst sich mit grundsätzlichen Angelegenheiten der Schule </a:t>
            </a:r>
          </a:p>
          <a:p>
            <a:r>
              <a:rPr lang="de-DE" sz="2000" dirty="0"/>
              <a:t>vermittelt bei Konflikten innerhalb der Schule </a:t>
            </a:r>
          </a:p>
          <a:p>
            <a:r>
              <a:rPr lang="de-DE" sz="2000" dirty="0"/>
              <a:t>richtet Vorschläge und Anregungen an den Schulträger und an die Schulaufsichtsbehörde </a:t>
            </a:r>
          </a:p>
          <a:p>
            <a:r>
              <a:rPr lang="de-DE" sz="2000" dirty="0"/>
              <a:t>stimmt Vorschlägen der Schulleitung und des Schulträgers zu oder lehnt diese ab </a:t>
            </a:r>
          </a:p>
          <a:p>
            <a:r>
              <a:rPr lang="de-DE" sz="2000" dirty="0"/>
              <a:t>verabschiedet Grundsätze und Stellungnahmen </a:t>
            </a:r>
          </a:p>
          <a:p>
            <a:r>
              <a:rPr lang="de-DE" sz="2000" dirty="0"/>
              <a:t>vertreten sind die Schulleiterin oder der Schulleiter sowie die gewählte Vertretung der Lehrerinnen und Lehrer, Eltern, Schülerinnen und Schüler</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00F2C61F-03F0-4425-A718-14CA73CB8AD1}"/>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31</a:t>
            </a:fld>
            <a:endParaRPr lang="de-DE"/>
          </a:p>
        </p:txBody>
      </p:sp>
      <p:sp>
        <p:nvSpPr>
          <p:cNvPr id="9" name="Fußzeilenplatzhalter 8">
            <a:extLst>
              <a:ext uri="{FF2B5EF4-FFF2-40B4-BE49-F238E27FC236}">
                <a16:creationId xmlns:a16="http://schemas.microsoft.com/office/drawing/2014/main" id="{F276EAC7-F819-4057-B7A3-AC8579F16663}"/>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1455703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Schulkonferenz</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Zusammensetzung</a:t>
            </a:r>
          </a:p>
          <a:p>
            <a:r>
              <a:rPr lang="de-DE" sz="2000" dirty="0"/>
              <a:t>Drittelparität: Schülerinnen und Schüler, Eltern sowie Lehrerinnen und Lehrer sind zu gleichen Teilen vertreten (bei Schulen mit einer Sekundarstufe)</a:t>
            </a:r>
          </a:p>
          <a:p>
            <a:r>
              <a:rPr lang="de-DE" sz="2000" dirty="0"/>
              <a:t>6 Mitglieder an Schulen mit bis zu 200 Schülerinnen und Schülern</a:t>
            </a:r>
          </a:p>
          <a:p>
            <a:r>
              <a:rPr lang="de-DE" sz="2000" dirty="0"/>
              <a:t>12 Mitglieder an Berufskollegs an Schulen </a:t>
            </a:r>
          </a:p>
          <a:p>
            <a:r>
              <a:rPr lang="de-DE" sz="2000" dirty="0"/>
              <a:t>12 Mitglieder an Schulen mit bis zu 500 Schülerinnen und Schülern</a:t>
            </a:r>
          </a:p>
          <a:p>
            <a:r>
              <a:rPr lang="de-DE" sz="2000" dirty="0"/>
              <a:t>18 Mitglieder an Schulen mit mehr als 500 Schülerinnen und Schülern</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BD5CC4CF-BDD1-4C5D-B750-A6490FA3CA4D}"/>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32</a:t>
            </a:fld>
            <a:endParaRPr lang="de-DE"/>
          </a:p>
        </p:txBody>
      </p:sp>
      <p:sp>
        <p:nvSpPr>
          <p:cNvPr id="9" name="Fußzeilenplatzhalter 8">
            <a:extLst>
              <a:ext uri="{FF2B5EF4-FFF2-40B4-BE49-F238E27FC236}">
                <a16:creationId xmlns:a16="http://schemas.microsoft.com/office/drawing/2014/main" id="{2F1B1555-C96F-4FD1-9080-2F9AEC53BB50}"/>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4287392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Schulkonferenz</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Vorsitz</a:t>
            </a:r>
          </a:p>
          <a:p>
            <a:r>
              <a:rPr lang="de-DE" sz="2000" dirty="0"/>
              <a:t>die Schulleiterin oder der Schulleiter (ohne Stimmrecht</a:t>
            </a:r>
          </a:p>
          <a:p>
            <a:r>
              <a:rPr lang="de-DE" sz="2000" dirty="0"/>
              <a:t>bei Stimmengleichheit: Stimme der Schulleiterin/des Schulleiters ausschlaggebend</a:t>
            </a:r>
          </a:p>
          <a:p>
            <a:pPr marL="0" indent="0">
              <a:buNone/>
            </a:pPr>
            <a:endParaRPr lang="de-DE" sz="2000" dirty="0"/>
          </a:p>
          <a:p>
            <a:pPr marL="0" indent="0">
              <a:buNone/>
            </a:pPr>
            <a:r>
              <a:rPr lang="de-DE" sz="2000" b="1" dirty="0"/>
              <a:t>Mit beratender Stimme</a:t>
            </a:r>
          </a:p>
          <a:p>
            <a:r>
              <a:rPr lang="de-DE" sz="2000" dirty="0"/>
              <a:t>die stellvertretende Schulleitung</a:t>
            </a:r>
          </a:p>
          <a:p>
            <a:r>
              <a:rPr lang="de-DE" sz="2000" dirty="0"/>
              <a:t>Verbindungslehrerinnen und -lehrer</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A9266B43-8166-4ADC-A2F6-0E81ADD763A0}"/>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33</a:t>
            </a:fld>
            <a:endParaRPr lang="de-DE"/>
          </a:p>
        </p:txBody>
      </p:sp>
      <p:sp>
        <p:nvSpPr>
          <p:cNvPr id="9" name="Fußzeilenplatzhalter 8">
            <a:extLst>
              <a:ext uri="{FF2B5EF4-FFF2-40B4-BE49-F238E27FC236}">
                <a16:creationId xmlns:a16="http://schemas.microsoft.com/office/drawing/2014/main" id="{467534BC-C377-482A-B669-E37A87F93CA8}"/>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1944695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Schulkonferenz</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Aufgaben und Themen der Schulkonferenz </a:t>
            </a:r>
            <a:r>
              <a:rPr lang="de-DE" sz="2000" dirty="0"/>
              <a:t>(beispielhaft)</a:t>
            </a:r>
          </a:p>
          <a:p>
            <a:r>
              <a:rPr lang="de-DE" sz="2000" dirty="0"/>
              <a:t>Mitwirkung bei der Erstellung/Überarbeitung des Schulprogramms</a:t>
            </a:r>
          </a:p>
          <a:p>
            <a:r>
              <a:rPr lang="de-DE" sz="2000" dirty="0"/>
              <a:t>Maßnahmen der Qualitätsentwicklung und Qualitätssicherung</a:t>
            </a:r>
          </a:p>
          <a:p>
            <a:r>
              <a:rPr lang="de-DE" sz="2000" dirty="0"/>
              <a:t>Abschluss von Vereinbarungen über die Kooperation von Schulen und die Zusammenarbeit mit anderen Partnern</a:t>
            </a:r>
          </a:p>
          <a:p>
            <a:r>
              <a:rPr lang="de-DE" sz="2000" dirty="0"/>
              <a:t>Festlegung der beweglichen Ferientage</a:t>
            </a:r>
          </a:p>
          <a:p>
            <a:pPr marL="342900" indent="-342900">
              <a:lnSpc>
                <a:spcPct val="150000"/>
              </a:lnSpc>
              <a:buFont typeface="Arial" panose="020B0604020202020204" pitchFamily="34" charset="0"/>
              <a:buChar char="•"/>
            </a:pPr>
            <a:r>
              <a:rPr lang="de-DE" sz="2000" dirty="0"/>
              <a:t>Einrichtung außerunterrichtlicher Ganztags- und Betreuungsangebote sowie die Rahmenplanung von Schulveranstaltungen außerhalb des Unterrichts</a:t>
            </a:r>
          </a:p>
          <a:p>
            <a:r>
              <a:rPr lang="de-DE" sz="2000" dirty="0"/>
              <a:t>Organisation der Schuleingangsphase</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1E78324A-ACF6-4111-BD10-3988BED27834}"/>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34</a:t>
            </a:fld>
            <a:endParaRPr lang="de-DE"/>
          </a:p>
        </p:txBody>
      </p:sp>
      <p:sp>
        <p:nvSpPr>
          <p:cNvPr id="9" name="Fußzeilenplatzhalter 8">
            <a:extLst>
              <a:ext uri="{FF2B5EF4-FFF2-40B4-BE49-F238E27FC236}">
                <a16:creationId xmlns:a16="http://schemas.microsoft.com/office/drawing/2014/main" id="{19B5A23D-16DC-4B63-B636-A36C21F3558A}"/>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233676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Schulkonferenz</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Aufgaben und Themen der Schulkonferenz </a:t>
            </a:r>
            <a:r>
              <a:rPr lang="de-DE" sz="2000" dirty="0"/>
              <a:t>(beispielhaft)</a:t>
            </a:r>
          </a:p>
          <a:p>
            <a:r>
              <a:rPr lang="de-DE" sz="2000" dirty="0"/>
              <a:t>Erprobung und Einführung neuer Unterrichtsformen</a:t>
            </a:r>
          </a:p>
          <a:p>
            <a:r>
              <a:rPr lang="de-DE" sz="2000" dirty="0"/>
              <a:t>Einführung von Lernmitteln und Bestimmung der Lernmittel, die im Rahmen des Eigenanteils zu beschaffen sind</a:t>
            </a:r>
          </a:p>
          <a:p>
            <a:r>
              <a:rPr lang="de-DE" sz="2000" dirty="0"/>
              <a:t>Grundsätze für Umfang und Verteilung der Hausaufgaben und Klassenarbeiten</a:t>
            </a:r>
          </a:p>
          <a:p>
            <a:r>
              <a:rPr lang="de-DE" sz="2000" dirty="0"/>
              <a:t>Grundsätze zum Umgang mit allgemeinen Erziehungsschwierigkeiten sowie zum Abschluss von Bildungs- und Erziehungsvereinbarungen</a:t>
            </a:r>
          </a:p>
          <a:p>
            <a:r>
              <a:rPr lang="de-DE" sz="2000" dirty="0"/>
              <a:t>wirtschaftliche Betätigung, Geldsammlungen und Sponsoring</a:t>
            </a:r>
          </a:p>
          <a:p>
            <a:r>
              <a:rPr lang="de-DE" sz="2000" dirty="0"/>
              <a:t>Wahl der Schulleiterin oder des Schulleiters (siehe auch </a:t>
            </a:r>
            <a:r>
              <a:rPr lang="de-DE" sz="2000" dirty="0">
                <a:hlinkClick r:id="rId3"/>
              </a:rPr>
              <a:t>§ 61 SchulG NRW)</a:t>
            </a: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2B410188-88F4-47AD-A730-4E7A7B66FD9D}"/>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35</a:t>
            </a:fld>
            <a:endParaRPr lang="de-DE"/>
          </a:p>
        </p:txBody>
      </p:sp>
      <p:sp>
        <p:nvSpPr>
          <p:cNvPr id="9" name="Fußzeilenplatzhalter 8">
            <a:extLst>
              <a:ext uri="{FF2B5EF4-FFF2-40B4-BE49-F238E27FC236}">
                <a16:creationId xmlns:a16="http://schemas.microsoft.com/office/drawing/2014/main" id="{774595CB-138A-4659-8DF1-38D65C4EDC2A}"/>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166554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75220" y="404813"/>
            <a:ext cx="8848827" cy="980469"/>
          </a:xfrm>
        </p:spPr>
        <p:txBody>
          <a:bodyPr/>
          <a:lstStyle/>
          <a:p>
            <a:r>
              <a:rPr lang="de-DE" sz="2400" dirty="0">
                <a:solidFill>
                  <a:schemeClr val="accent1"/>
                </a:solidFill>
                <a:latin typeface="BentonSans Regular" panose="02000503000000020004" pitchFamily="2" charset="77"/>
              </a:rPr>
              <a:t>Klassenkonferenz/Jahrgangsstufenkonferenz</a:t>
            </a:r>
          </a:p>
        </p:txBody>
      </p:sp>
      <p:sp>
        <p:nvSpPr>
          <p:cNvPr id="16" name="Textfeld 15">
            <a:extLst>
              <a:ext uri="{FF2B5EF4-FFF2-40B4-BE49-F238E27FC236}">
                <a16:creationId xmlns:a16="http://schemas.microsoft.com/office/drawing/2014/main" id="{2A23F842-1171-437F-AE31-0D2C0D691FA6}"/>
              </a:ext>
            </a:extLst>
          </p:cNvPr>
          <p:cNvSpPr txBox="1"/>
          <p:nvPr/>
        </p:nvSpPr>
        <p:spPr>
          <a:xfrm rot="721556">
            <a:off x="8783177" y="3670761"/>
            <a:ext cx="2788136"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Aufgaben und Themen</a:t>
            </a:r>
          </a:p>
        </p:txBody>
      </p:sp>
      <p:sp>
        <p:nvSpPr>
          <p:cNvPr id="17" name="Textfeld 16">
            <a:extLst>
              <a:ext uri="{FF2B5EF4-FFF2-40B4-BE49-F238E27FC236}">
                <a16:creationId xmlns:a16="http://schemas.microsoft.com/office/drawing/2014/main" id="{EC876450-5A4C-4C39-B58F-EB66650F8A6C}"/>
              </a:ext>
            </a:extLst>
          </p:cNvPr>
          <p:cNvSpPr txBox="1"/>
          <p:nvPr/>
        </p:nvSpPr>
        <p:spPr>
          <a:xfrm>
            <a:off x="5102008" y="5607152"/>
            <a:ext cx="2364750"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Zusammensetzung</a:t>
            </a:r>
          </a:p>
        </p:txBody>
      </p:sp>
      <p:sp>
        <p:nvSpPr>
          <p:cNvPr id="20" name="Textfeld 19">
            <a:extLst>
              <a:ext uri="{FF2B5EF4-FFF2-40B4-BE49-F238E27FC236}">
                <a16:creationId xmlns:a16="http://schemas.microsoft.com/office/drawing/2014/main" id="{77323096-F779-4A7F-9073-F40B23193661}"/>
              </a:ext>
            </a:extLst>
          </p:cNvPr>
          <p:cNvSpPr txBox="1"/>
          <p:nvPr/>
        </p:nvSpPr>
        <p:spPr>
          <a:xfrm rot="20734616">
            <a:off x="1279050" y="2860241"/>
            <a:ext cx="1297150"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Mitglieder</a:t>
            </a:r>
          </a:p>
        </p:txBody>
      </p:sp>
      <p:pic>
        <p:nvPicPr>
          <p:cNvPr id="10" name="Grafik 9">
            <a:extLst>
              <a:ext uri="{FF2B5EF4-FFF2-40B4-BE49-F238E27FC236}">
                <a16:creationId xmlns:a16="http://schemas.microsoft.com/office/drawing/2014/main" id="{8871B5DA-5599-47D9-90AB-C7000D52E173}"/>
              </a:ext>
            </a:extLst>
          </p:cNvPr>
          <p:cNvPicPr>
            <a:picLocks noChangeAspect="1"/>
          </p:cNvPicPr>
          <p:nvPr/>
        </p:nvPicPr>
        <p:blipFill>
          <a:blip r:embed="rId3"/>
          <a:stretch>
            <a:fillRect/>
          </a:stretch>
        </p:blipFill>
        <p:spPr>
          <a:xfrm>
            <a:off x="4119162" y="2142494"/>
            <a:ext cx="3953675" cy="2954173"/>
          </a:xfrm>
          <a:prstGeom prst="rect">
            <a:avLst/>
          </a:prstGeom>
        </p:spPr>
      </p:pic>
      <p:sp>
        <p:nvSpPr>
          <p:cNvPr id="3" name="Foliennummernplatzhalter 2">
            <a:extLst>
              <a:ext uri="{FF2B5EF4-FFF2-40B4-BE49-F238E27FC236}">
                <a16:creationId xmlns:a16="http://schemas.microsoft.com/office/drawing/2014/main" id="{7E4453DF-DF8E-474A-BE7E-C93AD8A9FB92}"/>
              </a:ext>
            </a:extLst>
          </p:cNvPr>
          <p:cNvSpPr>
            <a:spLocks noGrp="1"/>
          </p:cNvSpPr>
          <p:nvPr>
            <p:ph type="sldNum" sz="quarter" idx="4"/>
          </p:nvPr>
        </p:nvSpPr>
        <p:spPr/>
        <p:txBody>
          <a:bodyPr/>
          <a:lstStyle/>
          <a:p>
            <a:pPr algn="r"/>
            <a:fld id="{BD55EF62-6C11-432A-B6B1-8FDA77A7568D}" type="slidenum">
              <a:rPr lang="de-DE" smtClean="0"/>
              <a:pPr algn="r"/>
              <a:t>36</a:t>
            </a:fld>
            <a:endParaRPr lang="de-DE" dirty="0"/>
          </a:p>
        </p:txBody>
      </p:sp>
      <p:sp>
        <p:nvSpPr>
          <p:cNvPr id="5" name="Fußzeilenplatzhalter 4">
            <a:extLst>
              <a:ext uri="{FF2B5EF4-FFF2-40B4-BE49-F238E27FC236}">
                <a16:creationId xmlns:a16="http://schemas.microsoft.com/office/drawing/2014/main" id="{EA5F4DDC-6FCD-48FD-AF86-1C7A32BBD07C}"/>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3881291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sz="2400" dirty="0">
                <a:solidFill>
                  <a:schemeClr val="accent1"/>
                </a:solidFill>
                <a:latin typeface="BentonSans Regular" panose="02000503000000020004" pitchFamily="2" charset="77"/>
              </a:rPr>
              <a:t>Klassenkonferenz/Jahrgangsstufenkonferenz</a:t>
            </a:r>
            <a:endParaRPr lang="de-DE" dirty="0">
              <a:latin typeface="BentonSans Regular" panose="02000503000000020004" pitchFamily="2" charset="77"/>
            </a:endParaRP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421697" y="1713963"/>
            <a:ext cx="11348605" cy="4642387"/>
          </a:xfrm>
        </p:spPr>
        <p:txBody>
          <a:bodyPr/>
          <a:lstStyle/>
          <a:p>
            <a:r>
              <a:rPr lang="de-DE" sz="2000" dirty="0"/>
              <a:t>entscheidet über Bildungs- und Erziehungsarbeit in der Klasse</a:t>
            </a:r>
          </a:p>
          <a:p>
            <a:r>
              <a:rPr lang="de-DE" sz="2000" dirty="0"/>
              <a:t>berät über den Leistungsstand der Schülerinnen und Schüler</a:t>
            </a:r>
          </a:p>
          <a:p>
            <a:r>
              <a:rPr lang="de-DE" sz="2000" dirty="0"/>
              <a:t>entscheidet über Zeugnisse, Versetzungen und Abschlüsse sowie die Beurteilung des Arbeits- und Sozialverhaltens</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058F1E0F-5EFF-4479-BF94-E9D03F5E4F97}"/>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37</a:t>
            </a:fld>
            <a:endParaRPr lang="de-DE"/>
          </a:p>
        </p:txBody>
      </p:sp>
      <p:sp>
        <p:nvSpPr>
          <p:cNvPr id="9" name="Fußzeilenplatzhalter 8">
            <a:extLst>
              <a:ext uri="{FF2B5EF4-FFF2-40B4-BE49-F238E27FC236}">
                <a16:creationId xmlns:a16="http://schemas.microsoft.com/office/drawing/2014/main" id="{0DAFE98C-0C6C-499D-A686-6DC42E40AE3E}"/>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267687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sz="2400" dirty="0">
                <a:solidFill>
                  <a:schemeClr val="accent1"/>
                </a:solidFill>
                <a:latin typeface="BentonSans Regular" panose="02000503000000020004" pitchFamily="2" charset="77"/>
              </a:rPr>
              <a:t>Klassenkonferenz/Jahrgangsstufenkonferenz</a:t>
            </a:r>
            <a:endParaRPr lang="de-DE" dirty="0">
              <a:latin typeface="BentonSans Regular" panose="02000503000000020004" pitchFamily="2" charset="77"/>
            </a:endParaRP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Mitglieder</a:t>
            </a:r>
            <a:r>
              <a:rPr lang="de-DE" sz="2000" dirty="0"/>
              <a:t> </a:t>
            </a:r>
          </a:p>
          <a:p>
            <a:r>
              <a:rPr lang="de-DE" sz="2000" dirty="0"/>
              <a:t>Lehrerinnen und Lehrer, die in der Klasse unterrichten sowie weiteres pädagogisches Personal</a:t>
            </a:r>
          </a:p>
          <a:p>
            <a:pPr marL="0" indent="0">
              <a:buNone/>
            </a:pPr>
            <a:r>
              <a:rPr lang="de-DE" sz="2000" b="1" dirty="0"/>
              <a:t>Mit beratender Stimme*</a:t>
            </a:r>
          </a:p>
          <a:p>
            <a:r>
              <a:rPr lang="de-DE" sz="2000" dirty="0"/>
              <a:t>Klassenpflegschaftsvorsitzende oder Klassenpflegschaftsvorsitzender bzw. die Jahrgangstufenpflegschaftsvorsitzende oder der </a:t>
            </a:r>
            <a:r>
              <a:rPr lang="de-DE" sz="2000" dirty="0" err="1"/>
              <a:t>Jahrgangsstufenpflegschaftsvoprsitzender</a:t>
            </a:r>
            <a:endParaRPr lang="de-DE" sz="2000" dirty="0"/>
          </a:p>
          <a:p>
            <a:r>
              <a:rPr lang="de-DE" sz="2000" dirty="0"/>
              <a:t>ab Klasse 7 die Klassensprecherin oder Klassensprecher bzw. die Jahrgangsstufensprecherin oder der Jahrgangsstufensprecher</a:t>
            </a:r>
          </a:p>
          <a:p>
            <a:pPr marL="0" indent="0">
              <a:buNone/>
            </a:pPr>
            <a:r>
              <a:rPr lang="de-DE" sz="1600" dirty="0"/>
              <a:t>*Dies gilt nicht, soweit es um die Leistungsbewertung einzelner Schülerinnen oder Schüler geht.</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058F1E0F-5EFF-4479-BF94-E9D03F5E4F97}"/>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38</a:t>
            </a:fld>
            <a:endParaRPr lang="de-DE"/>
          </a:p>
        </p:txBody>
      </p:sp>
      <p:sp>
        <p:nvSpPr>
          <p:cNvPr id="9" name="Fußzeilenplatzhalter 8">
            <a:extLst>
              <a:ext uri="{FF2B5EF4-FFF2-40B4-BE49-F238E27FC236}">
                <a16:creationId xmlns:a16="http://schemas.microsoft.com/office/drawing/2014/main" id="{0DAFE98C-0C6C-499D-A686-6DC42E40AE3E}"/>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368383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75220" y="404813"/>
            <a:ext cx="8848827" cy="980469"/>
          </a:xfrm>
        </p:spPr>
        <p:txBody>
          <a:bodyPr/>
          <a:lstStyle/>
          <a:p>
            <a:r>
              <a:rPr lang="de-DE" sz="2400" dirty="0">
                <a:solidFill>
                  <a:schemeClr val="accent1"/>
                </a:solidFill>
                <a:latin typeface="BentonSans Regular" panose="02000503000000020004" pitchFamily="2" charset="77"/>
              </a:rPr>
              <a:t>Fachkonferenz/Bildungsgangkonferenz</a:t>
            </a:r>
          </a:p>
        </p:txBody>
      </p:sp>
      <p:sp>
        <p:nvSpPr>
          <p:cNvPr id="16" name="Textfeld 15">
            <a:extLst>
              <a:ext uri="{FF2B5EF4-FFF2-40B4-BE49-F238E27FC236}">
                <a16:creationId xmlns:a16="http://schemas.microsoft.com/office/drawing/2014/main" id="{2A23F842-1171-437F-AE31-0D2C0D691FA6}"/>
              </a:ext>
            </a:extLst>
          </p:cNvPr>
          <p:cNvSpPr txBox="1"/>
          <p:nvPr/>
        </p:nvSpPr>
        <p:spPr>
          <a:xfrm rot="721556">
            <a:off x="8783177" y="3670761"/>
            <a:ext cx="2788136"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Aufgaben und Themen</a:t>
            </a:r>
          </a:p>
        </p:txBody>
      </p:sp>
      <p:sp>
        <p:nvSpPr>
          <p:cNvPr id="17" name="Textfeld 16">
            <a:extLst>
              <a:ext uri="{FF2B5EF4-FFF2-40B4-BE49-F238E27FC236}">
                <a16:creationId xmlns:a16="http://schemas.microsoft.com/office/drawing/2014/main" id="{EC876450-5A4C-4C39-B58F-EB66650F8A6C}"/>
              </a:ext>
            </a:extLst>
          </p:cNvPr>
          <p:cNvSpPr txBox="1"/>
          <p:nvPr/>
        </p:nvSpPr>
        <p:spPr>
          <a:xfrm>
            <a:off x="5102008" y="5607152"/>
            <a:ext cx="2364750"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Zusammensetzung</a:t>
            </a:r>
          </a:p>
        </p:txBody>
      </p:sp>
      <p:sp>
        <p:nvSpPr>
          <p:cNvPr id="20" name="Textfeld 19">
            <a:extLst>
              <a:ext uri="{FF2B5EF4-FFF2-40B4-BE49-F238E27FC236}">
                <a16:creationId xmlns:a16="http://schemas.microsoft.com/office/drawing/2014/main" id="{77323096-F779-4A7F-9073-F40B23193661}"/>
              </a:ext>
            </a:extLst>
          </p:cNvPr>
          <p:cNvSpPr txBox="1"/>
          <p:nvPr/>
        </p:nvSpPr>
        <p:spPr>
          <a:xfrm rot="20734616">
            <a:off x="1279050" y="2860241"/>
            <a:ext cx="1297150"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Mitglieder</a:t>
            </a:r>
          </a:p>
        </p:txBody>
      </p:sp>
      <p:pic>
        <p:nvPicPr>
          <p:cNvPr id="11" name="Grafik 10">
            <a:extLst>
              <a:ext uri="{FF2B5EF4-FFF2-40B4-BE49-F238E27FC236}">
                <a16:creationId xmlns:a16="http://schemas.microsoft.com/office/drawing/2014/main" id="{B1472381-6D35-4EB3-8884-F7776F42B2D8}"/>
              </a:ext>
            </a:extLst>
          </p:cNvPr>
          <p:cNvPicPr>
            <a:picLocks noChangeAspect="1"/>
          </p:cNvPicPr>
          <p:nvPr/>
        </p:nvPicPr>
        <p:blipFill>
          <a:blip r:embed="rId3"/>
          <a:stretch>
            <a:fillRect/>
          </a:stretch>
        </p:blipFill>
        <p:spPr>
          <a:xfrm>
            <a:off x="4092178" y="1867869"/>
            <a:ext cx="3795262" cy="3033643"/>
          </a:xfrm>
          <a:prstGeom prst="rect">
            <a:avLst/>
          </a:prstGeom>
        </p:spPr>
      </p:pic>
      <p:sp>
        <p:nvSpPr>
          <p:cNvPr id="3" name="Foliennummernplatzhalter 2">
            <a:extLst>
              <a:ext uri="{FF2B5EF4-FFF2-40B4-BE49-F238E27FC236}">
                <a16:creationId xmlns:a16="http://schemas.microsoft.com/office/drawing/2014/main" id="{FE43121A-EAF9-4794-A3FC-9F0F9C50E277}"/>
              </a:ext>
            </a:extLst>
          </p:cNvPr>
          <p:cNvSpPr>
            <a:spLocks noGrp="1"/>
          </p:cNvSpPr>
          <p:nvPr>
            <p:ph type="sldNum" sz="quarter" idx="4"/>
          </p:nvPr>
        </p:nvSpPr>
        <p:spPr/>
        <p:txBody>
          <a:bodyPr/>
          <a:lstStyle/>
          <a:p>
            <a:pPr algn="r"/>
            <a:fld id="{BD55EF62-6C11-432A-B6B1-8FDA77A7568D}" type="slidenum">
              <a:rPr lang="de-DE" smtClean="0"/>
              <a:pPr algn="r"/>
              <a:t>39</a:t>
            </a:fld>
            <a:endParaRPr lang="de-DE" dirty="0"/>
          </a:p>
        </p:txBody>
      </p:sp>
      <p:sp>
        <p:nvSpPr>
          <p:cNvPr id="5" name="Fußzeilenplatzhalter 4">
            <a:extLst>
              <a:ext uri="{FF2B5EF4-FFF2-40B4-BE49-F238E27FC236}">
                <a16:creationId xmlns:a16="http://schemas.microsoft.com/office/drawing/2014/main" id="{5509E0C3-B581-4A2F-BFA9-82702D9A238F}"/>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26748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Inhalte</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49" y="1940753"/>
            <a:ext cx="11348605" cy="3656484"/>
          </a:xfrm>
        </p:spPr>
        <p:txBody>
          <a:bodyPr/>
          <a:lstStyle/>
          <a:p>
            <a:r>
              <a:rPr lang="de-DE" sz="2000" dirty="0"/>
              <a:t>Grundsätze und Verfahren der Mitwirkung</a:t>
            </a:r>
          </a:p>
          <a:p>
            <a:r>
              <a:rPr lang="de-DE" sz="2000" dirty="0"/>
              <a:t>Gremienarbeit </a:t>
            </a:r>
          </a:p>
          <a:p>
            <a:pPr lvl="1"/>
            <a:r>
              <a:rPr lang="de-DE" sz="2000" dirty="0"/>
              <a:t>Klassen- u. Schulpflegschaft, Konferenzen</a:t>
            </a:r>
          </a:p>
          <a:p>
            <a:pPr lvl="1"/>
            <a:r>
              <a:rPr lang="de-DE" sz="2000" dirty="0"/>
              <a:t>Aufgaben der Pflegschaftsvorsitzenden</a:t>
            </a:r>
          </a:p>
          <a:p>
            <a:pPr lvl="1"/>
            <a:r>
              <a:rPr lang="de-DE" sz="2000" dirty="0"/>
              <a:t>Informationen zu den Wahlen</a:t>
            </a:r>
          </a:p>
          <a:p>
            <a:r>
              <a:rPr lang="de-DE" sz="2000" dirty="0"/>
              <a:t>Informationen zur Verbandsarbeit sowie zu den Stadt- und Gemeindeschulpflegschaften</a:t>
            </a:r>
          </a:p>
          <a:p>
            <a:r>
              <a:rPr lang="de-DE" sz="2000" dirty="0"/>
              <a:t>Informationsangebote </a:t>
            </a:r>
          </a:p>
          <a:p>
            <a:pPr marL="0" indent="0">
              <a:buNone/>
            </a:pPr>
            <a:endParaRPr lang="de-DE" dirty="0"/>
          </a:p>
        </p:txBody>
      </p:sp>
      <p:sp>
        <p:nvSpPr>
          <p:cNvPr id="6" name="Foliennummernplatzhalter 5">
            <a:extLst>
              <a:ext uri="{FF2B5EF4-FFF2-40B4-BE49-F238E27FC236}">
                <a16:creationId xmlns:a16="http://schemas.microsoft.com/office/drawing/2014/main" id="{CE46A04E-87DC-44E5-9E18-A2A3CE284339}"/>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4</a:t>
            </a:fld>
            <a:endParaRPr lang="de-DE"/>
          </a:p>
        </p:txBody>
      </p:sp>
      <p:sp>
        <p:nvSpPr>
          <p:cNvPr id="9" name="Fußzeilenplatzhalter 8">
            <a:extLst>
              <a:ext uri="{FF2B5EF4-FFF2-40B4-BE49-F238E27FC236}">
                <a16:creationId xmlns:a16="http://schemas.microsoft.com/office/drawing/2014/main" id="{D4156A01-F279-459B-9B95-78FFC8558E91}"/>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3323818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Fachkonferenz/Bildungsgangkonferenz</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r>
              <a:rPr lang="de-DE" sz="2000" dirty="0"/>
              <a:t>berät über alle das Fach oder die Fachrichtung betreffenden Angelegenheiten einschließlich der Zusammenarbeit mit anderen Fächern</a:t>
            </a:r>
          </a:p>
          <a:p>
            <a:r>
              <a:rPr lang="de-DE" sz="2000" dirty="0"/>
              <a:t>ist verantwortlich für die schulinterne Qualitätssicherung und –</a:t>
            </a:r>
            <a:r>
              <a:rPr lang="de-DE" sz="2000" dirty="0" err="1"/>
              <a:t>entwicklung</a:t>
            </a:r>
            <a:r>
              <a:rPr lang="de-DE" sz="2000" dirty="0"/>
              <a:t> der fachlichen Arbeit</a:t>
            </a:r>
          </a:p>
          <a:p>
            <a:r>
              <a:rPr lang="de-DE" sz="2000" dirty="0"/>
              <a:t>berät über Ziele, Arbeitspläne, Evaluationsmaßnahmen und –</a:t>
            </a:r>
            <a:r>
              <a:rPr lang="de-DE" sz="2000" dirty="0" err="1"/>
              <a:t>ergebnisse</a:t>
            </a:r>
            <a:endParaRPr lang="de-DE" sz="2000" dirty="0"/>
          </a:p>
          <a:p>
            <a:r>
              <a:rPr lang="de-DE" sz="2000" dirty="0"/>
              <a:t>entscheidet über Grundsätze zur fachmethodischen und –didaktischen Arbeit sowie Leistungsbewertung</a:t>
            </a:r>
          </a:p>
          <a:p>
            <a:r>
              <a:rPr lang="de-DE" sz="2000" dirty="0"/>
              <a:t>entscheidet über Vorschläge an die Lehrerkonferenz zur Einführung von Lernmitteln</a:t>
            </a:r>
          </a:p>
          <a:p>
            <a:pPr marL="0" indent="0">
              <a:buNone/>
            </a:pPr>
            <a:r>
              <a:rPr lang="de-DE" sz="2000" dirty="0"/>
              <a:t>Hinweis: In Berufskollegs können Fachkonferenzen statt für einzelne Fächer für Fachbereiche oder Bildungsgänge eingerichtet werden (Bildungsgangkonferenz). </a:t>
            </a:r>
          </a:p>
          <a:p>
            <a:endParaRPr lang="de-DE" sz="2000" dirty="0"/>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03D0C0C7-6B40-4253-9418-B0E344F180DF}"/>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40</a:t>
            </a:fld>
            <a:endParaRPr lang="de-DE"/>
          </a:p>
        </p:txBody>
      </p:sp>
      <p:sp>
        <p:nvSpPr>
          <p:cNvPr id="9" name="Fußzeilenplatzhalter 8">
            <a:extLst>
              <a:ext uri="{FF2B5EF4-FFF2-40B4-BE49-F238E27FC236}">
                <a16:creationId xmlns:a16="http://schemas.microsoft.com/office/drawing/2014/main" id="{198A2A58-9D40-43CD-BAD2-83EB2F199124}"/>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35428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Fachkonferenz/Bildungsgangkonferenz</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b="1" dirty="0"/>
              <a:t>Mitglieder</a:t>
            </a:r>
          </a:p>
          <a:p>
            <a:r>
              <a:rPr lang="de-DE" sz="2000" dirty="0"/>
              <a:t>Lehrerinnen und Lehrer, die die Lehrbefähigung für das entsprechende Fach besitzen oder darin unterrichten</a:t>
            </a:r>
          </a:p>
          <a:p>
            <a:pPr marL="0" indent="0">
              <a:buNone/>
            </a:pPr>
            <a:r>
              <a:rPr lang="de-DE" sz="2000" b="1" dirty="0"/>
              <a:t>Mit beratender Stimme</a:t>
            </a:r>
          </a:p>
          <a:p>
            <a:r>
              <a:rPr lang="de-DE" sz="2000" dirty="0"/>
              <a:t>zwei Elternvertretungen</a:t>
            </a:r>
          </a:p>
          <a:p>
            <a:r>
              <a:rPr lang="de-DE" sz="2000" dirty="0"/>
              <a:t>zwei Vertretungen der Schülerinnen und Schüler</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C370675D-D9F1-434C-8048-A06FA65F9DF1}"/>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41</a:t>
            </a:fld>
            <a:endParaRPr lang="de-DE"/>
          </a:p>
        </p:txBody>
      </p:sp>
      <p:sp>
        <p:nvSpPr>
          <p:cNvPr id="9" name="Fußzeilenplatzhalter 8">
            <a:extLst>
              <a:ext uri="{FF2B5EF4-FFF2-40B4-BE49-F238E27FC236}">
                <a16:creationId xmlns:a16="http://schemas.microsoft.com/office/drawing/2014/main" id="{514DA6C2-5981-4802-A42A-4F62E6C905FE}"/>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3156566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Die Teilkonferenz</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r>
              <a:rPr lang="de-DE" sz="2000" dirty="0"/>
              <a:t>bei besonderen Aufgabengebieten (z. B. im Bereich der Ordnungsmaßnahmen oder an Berufskollegs bei berufsfeldbezogenen Themen)</a:t>
            </a:r>
          </a:p>
          <a:p>
            <a:r>
              <a:rPr lang="de-DE" sz="2000" dirty="0"/>
              <a:t>vertreten sind Vertreterinnen und Vertreter der entsprechenden Gruppen (Lehrerinnen und Lehrer, Eltern oder Schülerinnen und Schülern)</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55F6D2B2-9C76-408F-A70B-D3DA09779301}"/>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42</a:t>
            </a:fld>
            <a:endParaRPr lang="de-DE"/>
          </a:p>
        </p:txBody>
      </p:sp>
      <p:sp>
        <p:nvSpPr>
          <p:cNvPr id="9" name="Fußzeilenplatzhalter 8">
            <a:extLst>
              <a:ext uri="{FF2B5EF4-FFF2-40B4-BE49-F238E27FC236}">
                <a16:creationId xmlns:a16="http://schemas.microsoft.com/office/drawing/2014/main" id="{76B3B11C-1D12-4B01-A334-7F8201363442}"/>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3164015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Wann und wie tagen die Gremien?</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r>
              <a:rPr lang="de-DE" sz="2000" dirty="0"/>
              <a:t>bei Bedarf; mindestens 1x im bzw. zu Anfang des Schuljahres</a:t>
            </a:r>
          </a:p>
          <a:p>
            <a:r>
              <a:rPr lang="de-DE" sz="2000" dirty="0"/>
              <a:t>aber: es wird unverzüglich einberufen, wenn ein Drittel der Mitglieder es verlangt</a:t>
            </a:r>
          </a:p>
          <a:p>
            <a:r>
              <a:rPr lang="de-DE" sz="2000" dirty="0"/>
              <a:t>Einladung schriftlich mindestens sieben Tage vorher unter Beifügung der Tagesordnung</a:t>
            </a:r>
          </a:p>
          <a:p>
            <a:r>
              <a:rPr lang="de-DE" sz="2000" dirty="0"/>
              <a:t>Die Sitzungen sind nicht öffentlich; mit den Stimmen von zwei Dritteln der anwesenden stimmberechtigten Mitglieder kann für einzelne Angelegenheiten die Schulöffentlichkeit hergestellt werden (Personalangelegenheiten ausgenommen). </a:t>
            </a:r>
          </a:p>
          <a:p>
            <a:r>
              <a:rPr lang="de-DE" sz="2000" dirty="0"/>
              <a:t>An den Sitzungen der Konferenzen können Vertreterinnen und Vertreter der Schulaufsicht teilnehmen; an den Sitzungen der Schulkonferenzen auch der Schulträger (jedoch ohne Stimmberechtigung).</a:t>
            </a:r>
            <a:endParaRPr lang="de-DE" sz="24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3C91C820-57EE-4A40-8A99-DF7E8D9CF96E}"/>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43</a:t>
            </a:fld>
            <a:endParaRPr lang="de-DE"/>
          </a:p>
        </p:txBody>
      </p:sp>
      <p:sp>
        <p:nvSpPr>
          <p:cNvPr id="9" name="Fußzeilenplatzhalter 8">
            <a:extLst>
              <a:ext uri="{FF2B5EF4-FFF2-40B4-BE49-F238E27FC236}">
                <a16:creationId xmlns:a16="http://schemas.microsoft.com/office/drawing/2014/main" id="{80F74489-E8FB-460C-9912-39BEE7C2D2C4}"/>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226108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Beschlüsse in Konferenzen</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r>
              <a:rPr lang="de-DE" sz="2000" dirty="0"/>
              <a:t>Mehrheit der abgegebenen Stimmen</a:t>
            </a:r>
          </a:p>
          <a:p>
            <a:r>
              <a:rPr lang="de-DE" sz="2000" dirty="0"/>
              <a:t>Stimmenthaltungen werden nicht mitgezählt.</a:t>
            </a:r>
          </a:p>
          <a:p>
            <a:r>
              <a:rPr lang="de-DE" sz="2000" dirty="0"/>
              <a:t>Bei Stimmengleichheit gibt die Stimme der oder des Vorsitzenden den Ausschlag.</a:t>
            </a:r>
          </a:p>
          <a:p>
            <a:r>
              <a:rPr lang="de-DE" sz="2000" dirty="0"/>
              <a:t>Ein Mitwirkungsgremium ist beschlussfähig, wenn mehr als die Hälfte der stimmberechtigten Mitglieder anwesend ist.</a:t>
            </a:r>
          </a:p>
          <a:p>
            <a:r>
              <a:rPr lang="de-DE" sz="2000" dirty="0"/>
              <a:t>Im Protokoll sind (mindestens) der Wortlaut der Beschlüsse sowie die Stimmenmehrheit festzuhalten.</a:t>
            </a:r>
          </a:p>
          <a:p>
            <a:r>
              <a:rPr lang="de-DE" sz="2000" dirty="0"/>
              <a:t>Beschlüsse, die gegen Rechts- und Verwaltungsvorschriften verstoßen, sind von der Schulleitung zu beanstanden.</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13657F3F-BABC-4582-8DEC-98288B1A9228}"/>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44</a:t>
            </a:fld>
            <a:endParaRPr lang="de-DE"/>
          </a:p>
        </p:txBody>
      </p:sp>
      <p:sp>
        <p:nvSpPr>
          <p:cNvPr id="9" name="Fußzeilenplatzhalter 8">
            <a:extLst>
              <a:ext uri="{FF2B5EF4-FFF2-40B4-BE49-F238E27FC236}">
                <a16:creationId xmlns:a16="http://schemas.microsoft.com/office/drawing/2014/main" id="{2F442E24-49F7-4A96-8DD3-7E72FE246F1D}"/>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324866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Stadt-, Kreis- und Gemeindeschulpflegschaften</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r>
              <a:rPr lang="de-DE" sz="2000" dirty="0"/>
              <a:t>Elternvertretung auf örtlicher Ebene</a:t>
            </a:r>
          </a:p>
          <a:p>
            <a:r>
              <a:rPr lang="de-DE" sz="2000" dirty="0"/>
              <a:t>Überschulische Elternvertretung, bei der die Elternvertretungen der einzelnen Schulen (Schulpflegschaften) zusammenarbeiten</a:t>
            </a:r>
          </a:p>
          <a:p>
            <a:r>
              <a:rPr lang="de-DE" sz="2000" dirty="0"/>
              <a:t>Insbesondere Vertretung der Elternbelange gegenüber dem kommunalen Schulträger (zuständig für die „äußeren Schulangelegenheiten“) </a:t>
            </a:r>
          </a:p>
          <a:p>
            <a:r>
              <a:rPr lang="de-DE" sz="2000" dirty="0">
                <a:hlinkClick r:id="rId3"/>
              </a:rPr>
              <a:t>Landeselternkonferenz NRW</a:t>
            </a:r>
            <a:r>
              <a:rPr lang="de-DE" sz="2000" dirty="0"/>
              <a:t> (Dachverband der Stadt- und Kreisschulpflegschaften in NRW) </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24E3CC95-6197-48C4-A9F3-10E30E1234B3}"/>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45</a:t>
            </a:fld>
            <a:endParaRPr lang="de-DE"/>
          </a:p>
        </p:txBody>
      </p:sp>
      <p:sp>
        <p:nvSpPr>
          <p:cNvPr id="9" name="Fußzeilenplatzhalter 8">
            <a:extLst>
              <a:ext uri="{FF2B5EF4-FFF2-40B4-BE49-F238E27FC236}">
                <a16:creationId xmlns:a16="http://schemas.microsoft.com/office/drawing/2014/main" id="{8734B465-4EFD-4B32-B2A6-132FA85927AA}"/>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3316832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Elternverbände</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600757"/>
            <a:ext cx="11348605" cy="4642387"/>
          </a:xfrm>
        </p:spPr>
        <p:txBody>
          <a:bodyPr/>
          <a:lstStyle/>
          <a:p>
            <a:pPr marL="0" indent="0">
              <a:buNone/>
            </a:pPr>
            <a:r>
              <a:rPr lang="de-DE" sz="2000" dirty="0"/>
              <a:t>Bei schulischen Angelegenheiten, die von allgemeiner und grundsätzlicher Bedeutung sind und über die einzelnen Schulen hinausgehen, wirken die Eltern auch auf Landesebene mit. Sie organisieren sich in Elternverbänden, die mindestens eine Schulform vertreten.“ </a:t>
            </a:r>
          </a:p>
          <a:p>
            <a:pPr marL="0" indent="0">
              <a:buNone/>
            </a:pPr>
            <a:r>
              <a:rPr lang="de-DE" sz="1600" dirty="0"/>
              <a:t>(Quelle: </a:t>
            </a:r>
            <a:r>
              <a:rPr lang="de-DE" sz="1600" dirty="0">
                <a:hlinkClick r:id="rId3"/>
              </a:rPr>
              <a:t>Bildungsland NRW - Schulmitwirkung</a:t>
            </a:r>
            <a:r>
              <a:rPr lang="de-DE" sz="1600" dirty="0"/>
              <a:t>) </a:t>
            </a:r>
            <a:endParaRPr lang="de-DE" sz="1600" b="1" dirty="0"/>
          </a:p>
          <a:p>
            <a:endParaRPr lang="de-DE" sz="2000" dirty="0"/>
          </a:p>
          <a:p>
            <a:pPr marL="0" indent="0">
              <a:buNone/>
            </a:pPr>
            <a:r>
              <a:rPr lang="de-DE" sz="2000" dirty="0">
                <a:hlinkClick r:id="rId4"/>
              </a:rPr>
              <a:t>Elternverbände NRW</a:t>
            </a:r>
            <a:endParaRPr lang="de-DE" sz="2000" dirty="0"/>
          </a:p>
          <a:p>
            <a:pPr marL="0" indent="0">
              <a:buNone/>
            </a:pPr>
            <a:r>
              <a:rPr lang="de-DE" sz="2000" dirty="0">
                <a:hlinkClick r:id="rId5"/>
              </a:rPr>
              <a:t>Verbände und Organisationen</a:t>
            </a:r>
            <a:endParaRPr lang="de-DE" sz="2000" dirty="0"/>
          </a:p>
          <a:p>
            <a:pPr marL="0" indent="0">
              <a:buNone/>
            </a:pPr>
            <a:r>
              <a:rPr lang="de-DE" sz="2000" dirty="0"/>
              <a:t>(die nach §§ 77 Abs. 3 SchulG in schulischen Angelegenheiten von allgemeiner und grundsätzlicher Bedeutung zu beteiligen sind)</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dirty="0"/>
          </a:p>
        </p:txBody>
      </p:sp>
      <p:sp>
        <p:nvSpPr>
          <p:cNvPr id="6" name="Foliennummernplatzhalter 5">
            <a:extLst>
              <a:ext uri="{FF2B5EF4-FFF2-40B4-BE49-F238E27FC236}">
                <a16:creationId xmlns:a16="http://schemas.microsoft.com/office/drawing/2014/main" id="{FF279A84-E0C4-42D1-8E35-083AAA29F7F4}"/>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46</a:t>
            </a:fld>
            <a:endParaRPr lang="de-DE"/>
          </a:p>
        </p:txBody>
      </p:sp>
      <p:sp>
        <p:nvSpPr>
          <p:cNvPr id="9" name="Fußzeilenplatzhalter 8">
            <a:extLst>
              <a:ext uri="{FF2B5EF4-FFF2-40B4-BE49-F238E27FC236}">
                <a16:creationId xmlns:a16="http://schemas.microsoft.com/office/drawing/2014/main" id="{81D91C58-254C-483E-904F-5DE7A58D9358}"/>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339683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75220" y="404813"/>
            <a:ext cx="8848827" cy="980469"/>
          </a:xfrm>
        </p:spPr>
        <p:txBody>
          <a:bodyPr/>
          <a:lstStyle/>
          <a:p>
            <a:r>
              <a:rPr lang="de-DE" sz="2400" dirty="0">
                <a:solidFill>
                  <a:schemeClr val="accent1"/>
                </a:solidFill>
                <a:latin typeface="BentonSans Regular" panose="02000503000000020004" pitchFamily="2" charset="77"/>
              </a:rPr>
              <a:t>Informationsportal</a:t>
            </a:r>
          </a:p>
        </p:txBody>
      </p:sp>
      <p:sp>
        <p:nvSpPr>
          <p:cNvPr id="11" name="Textfeld 10">
            <a:extLst>
              <a:ext uri="{FF2B5EF4-FFF2-40B4-BE49-F238E27FC236}">
                <a16:creationId xmlns:a16="http://schemas.microsoft.com/office/drawing/2014/main" id="{06E29CD5-EC13-47A4-8C3B-73643ACFEC51}"/>
              </a:ext>
            </a:extLst>
          </p:cNvPr>
          <p:cNvSpPr txBox="1"/>
          <p:nvPr/>
        </p:nvSpPr>
        <p:spPr>
          <a:xfrm>
            <a:off x="7518591" y="2143180"/>
            <a:ext cx="4157472" cy="1891287"/>
          </a:xfrm>
          <a:prstGeom prst="rect">
            <a:avLst/>
          </a:prstGeom>
          <a:noFill/>
        </p:spPr>
        <p:txBody>
          <a:bodyPr wrap="square">
            <a:spAutoFit/>
          </a:bodyPr>
          <a:lstStyle/>
          <a:p>
            <a:pPr>
              <a:lnSpc>
                <a:spcPct val="150000"/>
              </a:lnSpc>
            </a:pPr>
            <a:r>
              <a:rPr lang="de-DE" sz="2000" dirty="0">
                <a:latin typeface="Arial" panose="020B0604020202020204" pitchFamily="34" charset="0"/>
                <a:cs typeface="Arial" panose="020B0604020202020204" pitchFamily="34" charset="0"/>
              </a:rPr>
              <a:t>Das Informationsportal </a:t>
            </a:r>
          </a:p>
          <a:p>
            <a:pPr>
              <a:lnSpc>
                <a:spcPct val="150000"/>
              </a:lnSpc>
            </a:pPr>
            <a:r>
              <a:rPr lang="de-DE" sz="2000" dirty="0" err="1">
                <a:latin typeface="Arial" panose="020B0604020202020204" pitchFamily="34" charset="0"/>
                <a:cs typeface="Arial" panose="020B0604020202020204" pitchFamily="34" charset="0"/>
                <a:hlinkClick r:id="rId3"/>
              </a:rPr>
              <a:t>ElternMitWirkung</a:t>
            </a:r>
            <a:r>
              <a:rPr lang="de-DE" sz="2000" dirty="0">
                <a:latin typeface="Arial" panose="020B0604020202020204" pitchFamily="34" charset="0"/>
                <a:cs typeface="Arial" panose="020B0604020202020204" pitchFamily="34" charset="0"/>
                <a:hlinkClick r:id="rId3"/>
              </a:rPr>
              <a:t> NRW </a:t>
            </a:r>
            <a:r>
              <a:rPr lang="de-DE" sz="2000" dirty="0">
                <a:latin typeface="Arial" panose="020B0604020202020204" pitchFamily="34" charset="0"/>
                <a:cs typeface="Arial" panose="020B0604020202020204" pitchFamily="34" charset="0"/>
              </a:rPr>
              <a:t>bietet eine Vielzahl an Informationen rund um das Thema der Schulmitwirkung.  </a:t>
            </a:r>
          </a:p>
        </p:txBody>
      </p:sp>
      <p:sp>
        <p:nvSpPr>
          <p:cNvPr id="3" name="Foliennummernplatzhalter 2">
            <a:extLst>
              <a:ext uri="{FF2B5EF4-FFF2-40B4-BE49-F238E27FC236}">
                <a16:creationId xmlns:a16="http://schemas.microsoft.com/office/drawing/2014/main" id="{3A051975-8BB4-4056-9C79-D3E68A8285EE}"/>
              </a:ext>
            </a:extLst>
          </p:cNvPr>
          <p:cNvSpPr>
            <a:spLocks noGrp="1"/>
          </p:cNvSpPr>
          <p:nvPr>
            <p:ph type="sldNum" sz="quarter" idx="4"/>
          </p:nvPr>
        </p:nvSpPr>
        <p:spPr/>
        <p:txBody>
          <a:bodyPr/>
          <a:lstStyle/>
          <a:p>
            <a:pPr algn="r"/>
            <a:fld id="{BD55EF62-6C11-432A-B6B1-8FDA77A7568D}" type="slidenum">
              <a:rPr lang="de-DE" smtClean="0"/>
              <a:pPr algn="r"/>
              <a:t>47</a:t>
            </a:fld>
            <a:endParaRPr lang="de-DE" dirty="0"/>
          </a:p>
        </p:txBody>
      </p:sp>
      <p:sp>
        <p:nvSpPr>
          <p:cNvPr id="5" name="Fußzeilenplatzhalter 4">
            <a:extLst>
              <a:ext uri="{FF2B5EF4-FFF2-40B4-BE49-F238E27FC236}">
                <a16:creationId xmlns:a16="http://schemas.microsoft.com/office/drawing/2014/main" id="{44F4CF87-BEF0-401D-B438-D3EFA659F1BE}"/>
              </a:ext>
            </a:extLst>
          </p:cNvPr>
          <p:cNvSpPr>
            <a:spLocks noGrp="1"/>
          </p:cNvSpPr>
          <p:nvPr>
            <p:ph type="ftr" sz="quarter" idx="3"/>
          </p:nvPr>
        </p:nvSpPr>
        <p:spPr/>
        <p:txBody>
          <a:bodyPr/>
          <a:lstStyle/>
          <a:p>
            <a:r>
              <a:rPr lang="de-DE"/>
              <a:t>Basismodul: Rund um Schulmitwirkung</a:t>
            </a:r>
            <a:endParaRPr lang="de-DE" dirty="0"/>
          </a:p>
        </p:txBody>
      </p:sp>
      <p:pic>
        <p:nvPicPr>
          <p:cNvPr id="7" name="Grafik 6">
            <a:extLst>
              <a:ext uri="{FF2B5EF4-FFF2-40B4-BE49-F238E27FC236}">
                <a16:creationId xmlns:a16="http://schemas.microsoft.com/office/drawing/2014/main" id="{C74CDA38-733E-43BB-BA19-A7BA775D72AB}"/>
              </a:ext>
            </a:extLst>
          </p:cNvPr>
          <p:cNvPicPr>
            <a:picLocks noChangeAspect="1"/>
          </p:cNvPicPr>
          <p:nvPr/>
        </p:nvPicPr>
        <p:blipFill>
          <a:blip r:embed="rId4"/>
          <a:stretch>
            <a:fillRect/>
          </a:stretch>
        </p:blipFill>
        <p:spPr>
          <a:xfrm>
            <a:off x="501650" y="1675403"/>
            <a:ext cx="6322729" cy="4566972"/>
          </a:xfrm>
          <a:prstGeom prst="rect">
            <a:avLst/>
          </a:prstGeom>
          <a:ln>
            <a:solidFill>
              <a:schemeClr val="bg1">
                <a:lumMod val="6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589161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Informationsangebot</a:t>
            </a:r>
          </a:p>
        </p:txBody>
      </p:sp>
      <p:sp>
        <p:nvSpPr>
          <p:cNvPr id="8" name="Fußzeilenplatzhalter 4">
            <a:extLst>
              <a:ext uri="{FF2B5EF4-FFF2-40B4-BE49-F238E27FC236}">
                <a16:creationId xmlns:a16="http://schemas.microsoft.com/office/drawing/2014/main" id="{40405204-B867-619D-8E29-FBB8E35BA077}"/>
              </a:ext>
            </a:extLst>
          </p:cNvPr>
          <p:cNvSpPr>
            <a:spLocks noGrp="1"/>
          </p:cNvSpPr>
          <p:nvPr>
            <p:ph type="ftr" sz="quarter" idx="11"/>
          </p:nvPr>
        </p:nvSpPr>
        <p:spPr>
          <a:xfrm>
            <a:off x="3976160" y="6356350"/>
            <a:ext cx="6739702" cy="365125"/>
          </a:xfrm>
          <a:prstGeom prst="rect">
            <a:avLst/>
          </a:prstGeom>
          <a:noFill/>
        </p:spPr>
        <p:txBody>
          <a:bodyPr vert="horz" lIns="0" tIns="0" rIns="0" bIns="0" rtlCol="0" anchor="ctr"/>
          <a:lstStyle>
            <a:lvl1pPr algn="l">
              <a:defRPr sz="1000" b="1">
                <a:solidFill>
                  <a:schemeClr val="tx1"/>
                </a:solidFill>
              </a:defRPr>
            </a:lvl1pPr>
          </a:lstStyle>
          <a:p>
            <a:r>
              <a:rPr lang="de-DE"/>
              <a:t>Basismodul: Rund um Schulmitwirkung</a:t>
            </a:r>
            <a:endParaRPr lang="de-DE" dirty="0"/>
          </a:p>
        </p:txBody>
      </p:sp>
      <p:sp>
        <p:nvSpPr>
          <p:cNvPr id="2" name="Foliennummernplatzhalter 5">
            <a:extLst>
              <a:ext uri="{FF2B5EF4-FFF2-40B4-BE49-F238E27FC236}">
                <a16:creationId xmlns:a16="http://schemas.microsoft.com/office/drawing/2014/main" id="{43DC732E-EB47-D02F-1518-91802A704702}"/>
              </a:ext>
            </a:extLst>
          </p:cNvPr>
          <p:cNvSpPr>
            <a:spLocks noGrp="1"/>
          </p:cNvSpPr>
          <p:nvPr>
            <p:ph type="sldNum" sz="quarter" idx="12"/>
          </p:nvPr>
        </p:nvSpPr>
        <p:spPr>
          <a:xfrm>
            <a:off x="10854588" y="6356350"/>
            <a:ext cx="820799" cy="365125"/>
          </a:xfrm>
          <a:prstGeom prst="rect">
            <a:avLst/>
          </a:prstGeom>
        </p:spPr>
        <p:txBody>
          <a:bodyPr vert="horz" lIns="0" tIns="0" rIns="0" bIns="0" rtlCol="0" anchor="ctr"/>
          <a:lstStyle>
            <a:lvl1pPr algn="l">
              <a:defRPr sz="1000">
                <a:solidFill>
                  <a:schemeClr val="tx1"/>
                </a:solidFill>
              </a:defRPr>
            </a:lvl1pPr>
          </a:lstStyle>
          <a:p>
            <a:pPr algn="r"/>
            <a:fld id="{BD55EF62-6C11-432A-B6B1-8FDA77A7568D}" type="slidenum">
              <a:rPr lang="de-DE" smtClean="0"/>
              <a:pPr algn="r"/>
              <a:t>48</a:t>
            </a:fld>
            <a:endParaRPr lang="de-DE" dirty="0"/>
          </a:p>
        </p:txBody>
      </p:sp>
      <p:pic>
        <p:nvPicPr>
          <p:cNvPr id="5" name="Grafik 4">
            <a:extLst>
              <a:ext uri="{FF2B5EF4-FFF2-40B4-BE49-F238E27FC236}">
                <a16:creationId xmlns:a16="http://schemas.microsoft.com/office/drawing/2014/main" id="{6013182C-1A2E-45AF-AA6B-8DF591CD9582}"/>
              </a:ext>
            </a:extLst>
          </p:cNvPr>
          <p:cNvPicPr>
            <a:picLocks noChangeAspect="1"/>
          </p:cNvPicPr>
          <p:nvPr/>
        </p:nvPicPr>
        <p:blipFill>
          <a:blip r:embed="rId3"/>
          <a:stretch>
            <a:fillRect/>
          </a:stretch>
        </p:blipFill>
        <p:spPr>
          <a:xfrm>
            <a:off x="2407347" y="1680066"/>
            <a:ext cx="3137626" cy="4520618"/>
          </a:xfrm>
          <a:prstGeom prst="rect">
            <a:avLst/>
          </a:prstGeom>
          <a:ln>
            <a:solidFill>
              <a:schemeClr val="bg1">
                <a:lumMod val="65000"/>
              </a:schemeClr>
            </a:solidFill>
          </a:ln>
          <a:effectLst>
            <a:outerShdw blurRad="50800" dist="38100" algn="l" rotWithShape="0">
              <a:prstClr val="black">
                <a:alpha val="40000"/>
              </a:prstClr>
            </a:outerShdw>
          </a:effectLst>
        </p:spPr>
      </p:pic>
      <p:pic>
        <p:nvPicPr>
          <p:cNvPr id="11" name="Grafik 10">
            <a:extLst>
              <a:ext uri="{FF2B5EF4-FFF2-40B4-BE49-F238E27FC236}">
                <a16:creationId xmlns:a16="http://schemas.microsoft.com/office/drawing/2014/main" id="{16119B0F-58A5-4475-8274-FC01117E8F83}"/>
              </a:ext>
            </a:extLst>
          </p:cNvPr>
          <p:cNvPicPr>
            <a:picLocks noChangeAspect="1"/>
          </p:cNvPicPr>
          <p:nvPr/>
        </p:nvPicPr>
        <p:blipFill>
          <a:blip r:embed="rId4"/>
          <a:stretch>
            <a:fillRect/>
          </a:stretch>
        </p:blipFill>
        <p:spPr>
          <a:xfrm rot="21035422">
            <a:off x="6876283" y="2067125"/>
            <a:ext cx="2619733" cy="3746500"/>
          </a:xfrm>
          <a:prstGeom prst="rect">
            <a:avLst/>
          </a:prstGeom>
          <a:ln>
            <a:solidFill>
              <a:schemeClr val="bg1">
                <a:lumMod val="65000"/>
              </a:schemeClr>
            </a:solidFill>
          </a:ln>
          <a:effectLst>
            <a:outerShdw blurRad="50800" dist="38100" dir="18900000" algn="bl" rotWithShape="0">
              <a:prstClr val="black">
                <a:alpha val="40000"/>
              </a:prstClr>
            </a:outerShdw>
          </a:effectLst>
        </p:spPr>
      </p:pic>
      <p:pic>
        <p:nvPicPr>
          <p:cNvPr id="13" name="Grafik 12">
            <a:extLst>
              <a:ext uri="{FF2B5EF4-FFF2-40B4-BE49-F238E27FC236}">
                <a16:creationId xmlns:a16="http://schemas.microsoft.com/office/drawing/2014/main" id="{BB344796-5D83-447B-9294-CCB72803A015}"/>
              </a:ext>
            </a:extLst>
          </p:cNvPr>
          <p:cNvPicPr>
            <a:picLocks noChangeAspect="1"/>
          </p:cNvPicPr>
          <p:nvPr/>
        </p:nvPicPr>
        <p:blipFill>
          <a:blip r:embed="rId5"/>
          <a:stretch>
            <a:fillRect/>
          </a:stretch>
        </p:blipFill>
        <p:spPr>
          <a:xfrm rot="814759">
            <a:off x="8733603" y="2465742"/>
            <a:ext cx="2587334" cy="3715148"/>
          </a:xfrm>
          <a:prstGeom prst="rect">
            <a:avLst/>
          </a:prstGeom>
          <a:ln>
            <a:solidFill>
              <a:schemeClr val="bg1">
                <a:lumMod val="65000"/>
              </a:schemeClr>
            </a:solidFill>
          </a:ln>
          <a:effectLst>
            <a:outerShdw blurRad="50800" dist="38100" algn="l" rotWithShape="0">
              <a:prstClr val="black">
                <a:alpha val="40000"/>
              </a:prstClr>
            </a:outerShdw>
          </a:effectLst>
        </p:spPr>
      </p:pic>
      <p:sp>
        <p:nvSpPr>
          <p:cNvPr id="14" name="Textfeld 13">
            <a:extLst>
              <a:ext uri="{FF2B5EF4-FFF2-40B4-BE49-F238E27FC236}">
                <a16:creationId xmlns:a16="http://schemas.microsoft.com/office/drawing/2014/main" id="{8284B368-1F1C-441E-856E-923BE3344FA7}"/>
              </a:ext>
            </a:extLst>
          </p:cNvPr>
          <p:cNvSpPr txBox="1"/>
          <p:nvPr/>
        </p:nvSpPr>
        <p:spPr>
          <a:xfrm>
            <a:off x="501650" y="3429000"/>
            <a:ext cx="1353256"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Broschüre</a:t>
            </a:r>
          </a:p>
        </p:txBody>
      </p:sp>
      <p:sp>
        <p:nvSpPr>
          <p:cNvPr id="15" name="Textfeld 14">
            <a:extLst>
              <a:ext uri="{FF2B5EF4-FFF2-40B4-BE49-F238E27FC236}">
                <a16:creationId xmlns:a16="http://schemas.microsoft.com/office/drawing/2014/main" id="{CAFD0D43-A2BB-4A36-9A64-CBD04BAEE5B4}"/>
              </a:ext>
            </a:extLst>
          </p:cNvPr>
          <p:cNvSpPr txBox="1"/>
          <p:nvPr/>
        </p:nvSpPr>
        <p:spPr>
          <a:xfrm>
            <a:off x="10248900" y="1878177"/>
            <a:ext cx="925253" cy="400110"/>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Poster</a:t>
            </a:r>
          </a:p>
        </p:txBody>
      </p:sp>
    </p:spTree>
    <p:extLst>
      <p:ext uri="{BB962C8B-B14F-4D97-AF65-F5344CB8AC3E}">
        <p14:creationId xmlns:p14="http://schemas.microsoft.com/office/powerpoint/2010/main" val="2804048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B4D05D6-6D99-4809-81E4-1CFA69E72A59}"/>
              </a:ext>
            </a:extLst>
          </p:cNvPr>
          <p:cNvPicPr>
            <a:picLocks noChangeAspect="1"/>
          </p:cNvPicPr>
          <p:nvPr/>
        </p:nvPicPr>
        <p:blipFill>
          <a:blip r:embed="rId2"/>
          <a:stretch>
            <a:fillRect/>
          </a:stretch>
        </p:blipFill>
        <p:spPr>
          <a:xfrm>
            <a:off x="611920" y="1765987"/>
            <a:ext cx="5452366" cy="3905706"/>
          </a:xfrm>
          <a:prstGeom prst="rect">
            <a:avLst/>
          </a:prstGeom>
        </p:spPr>
      </p:pic>
      <p:pic>
        <p:nvPicPr>
          <p:cNvPr id="12" name="Grafik 11">
            <a:extLst>
              <a:ext uri="{FF2B5EF4-FFF2-40B4-BE49-F238E27FC236}">
                <a16:creationId xmlns:a16="http://schemas.microsoft.com/office/drawing/2014/main" id="{D6CFF1BD-5816-4A61-90E1-B3DAF66A5FB5}"/>
              </a:ext>
            </a:extLst>
          </p:cNvPr>
          <p:cNvPicPr>
            <a:picLocks noChangeAspect="1"/>
          </p:cNvPicPr>
          <p:nvPr/>
        </p:nvPicPr>
        <p:blipFill>
          <a:blip r:embed="rId3"/>
          <a:stretch>
            <a:fillRect/>
          </a:stretch>
        </p:blipFill>
        <p:spPr>
          <a:xfrm>
            <a:off x="2983991" y="2816767"/>
            <a:ext cx="2396617" cy="1413857"/>
          </a:xfrm>
          <a:prstGeom prst="rect">
            <a:avLst/>
          </a:prstGeom>
        </p:spPr>
      </p:pic>
      <p:sp>
        <p:nvSpPr>
          <p:cNvPr id="13" name="Textfeld 12">
            <a:extLst>
              <a:ext uri="{FF2B5EF4-FFF2-40B4-BE49-F238E27FC236}">
                <a16:creationId xmlns:a16="http://schemas.microsoft.com/office/drawing/2014/main" id="{37995221-10FD-4C28-9541-0311BDD80BB1}"/>
              </a:ext>
            </a:extLst>
          </p:cNvPr>
          <p:cNvSpPr txBox="1"/>
          <p:nvPr/>
        </p:nvSpPr>
        <p:spPr>
          <a:xfrm>
            <a:off x="628821" y="5671692"/>
            <a:ext cx="1395051" cy="184666"/>
          </a:xfrm>
          <a:prstGeom prst="rect">
            <a:avLst/>
          </a:prstGeom>
          <a:noFill/>
        </p:spPr>
        <p:txBody>
          <a:bodyPr wrap="square" rtlCol="0">
            <a:spAutoFit/>
          </a:bodyPr>
          <a:lstStyle/>
          <a:p>
            <a:r>
              <a:rPr lang="de-DE" sz="600" dirty="0"/>
              <a:t>Quelle: de.vecteezy.com</a:t>
            </a:r>
          </a:p>
        </p:txBody>
      </p:sp>
      <p:sp>
        <p:nvSpPr>
          <p:cNvPr id="7" name="Foliennummernplatzhalter 6">
            <a:extLst>
              <a:ext uri="{FF2B5EF4-FFF2-40B4-BE49-F238E27FC236}">
                <a16:creationId xmlns:a16="http://schemas.microsoft.com/office/drawing/2014/main" id="{60380174-9462-49BF-AA99-186B551D1AF4}"/>
              </a:ext>
            </a:extLst>
          </p:cNvPr>
          <p:cNvSpPr>
            <a:spLocks noGrp="1"/>
          </p:cNvSpPr>
          <p:nvPr>
            <p:ph type="sldNum" sz="quarter" idx="4"/>
          </p:nvPr>
        </p:nvSpPr>
        <p:spPr/>
        <p:txBody>
          <a:bodyPr/>
          <a:lstStyle/>
          <a:p>
            <a:fld id="{BD55EF62-6C11-432A-B6B1-8FDA77A7568D}" type="slidenum">
              <a:rPr lang="de-DE" smtClean="0"/>
              <a:pPr/>
              <a:t>49</a:t>
            </a:fld>
            <a:endParaRPr lang="de-DE"/>
          </a:p>
        </p:txBody>
      </p:sp>
      <p:sp>
        <p:nvSpPr>
          <p:cNvPr id="9" name="Fußzeilenplatzhalter 8">
            <a:extLst>
              <a:ext uri="{FF2B5EF4-FFF2-40B4-BE49-F238E27FC236}">
                <a16:creationId xmlns:a16="http://schemas.microsoft.com/office/drawing/2014/main" id="{6D94D21F-4196-406E-A7E0-A2FB5ACAC04B}"/>
              </a:ext>
            </a:extLst>
          </p:cNvPr>
          <p:cNvSpPr>
            <a:spLocks noGrp="1"/>
          </p:cNvSpPr>
          <p:nvPr>
            <p:ph type="ftr" sz="quarter" idx="3"/>
          </p:nvPr>
        </p:nvSpPr>
        <p:spPr/>
        <p:txBody>
          <a:bodyPr/>
          <a:lstStyle/>
          <a:p>
            <a:r>
              <a:rPr lang="de-DE"/>
              <a:t>Basismodul: Rund um Schulmitwirkung</a:t>
            </a:r>
            <a:endParaRPr lang="de-DE" dirty="0"/>
          </a:p>
        </p:txBody>
      </p:sp>
      <p:sp>
        <p:nvSpPr>
          <p:cNvPr id="14" name="Rectangle 9">
            <a:extLst>
              <a:ext uri="{FF2B5EF4-FFF2-40B4-BE49-F238E27FC236}">
                <a16:creationId xmlns:a16="http://schemas.microsoft.com/office/drawing/2014/main" id="{3A545614-6D9A-43A3-ADB2-DE1641B500AC}"/>
              </a:ext>
            </a:extLst>
          </p:cNvPr>
          <p:cNvSpPr>
            <a:spLocks noChangeArrowheads="1"/>
          </p:cNvSpPr>
          <p:nvPr/>
        </p:nvSpPr>
        <p:spPr bwMode="auto">
          <a:xfrm rot="10800000" flipV="1">
            <a:off x="6536494" y="4020547"/>
            <a:ext cx="4572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Weiternutzung als OER ausdrücklich erlaubt: Dieses Werk und dessen Inhalte sind - sofern nicht anders angegeben - lizenziert unter </a:t>
            </a:r>
            <a: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4"/>
              </a:rPr>
              <a:t>CC BY-SA 4.0</a:t>
            </a:r>
            <a: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Nennung gemäß </a:t>
            </a:r>
            <a: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5"/>
              </a:rPr>
              <a:t>TULLU-Regel</a:t>
            </a:r>
            <a: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bitte wie folgt: </a:t>
            </a:r>
            <a:r>
              <a:rPr kumimoji="0" lang="de-DE" altLang="de-DE" sz="1000" b="0" i="1"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"ElternMitWirkung NRW" von </a:t>
            </a:r>
            <a:r>
              <a:rPr kumimoji="0" lang="de-DE" altLang="de-DE" sz="1000" b="0" i="1"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6"/>
              </a:rPr>
              <a:t>QUA-LiS NRW, Supportstelle Weiterbildung</a:t>
            </a:r>
            <a:r>
              <a:rPr kumimoji="0" lang="de-DE" altLang="de-DE" sz="1000" b="0" i="1"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Lizenz: </a:t>
            </a:r>
            <a:r>
              <a:rPr kumimoji="0" lang="de-DE" altLang="de-DE" sz="1000" b="0" i="1"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4"/>
              </a:rPr>
              <a:t>CC BY-SA 4.0</a:t>
            </a:r>
            <a: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Von der Lizenz ausgenommen sind die Logos und Grafiken. </a:t>
            </a:r>
            <a:b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b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Der Lizenzvertrag ist hier abrufbar: </a:t>
            </a:r>
            <a:r>
              <a:rPr kumimoji="0" lang="de-DE" altLang="de-DE" sz="1000" b="0" i="0" u="none" strike="noStrike" cap="none" normalizeH="0" baseline="0" dirty="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https://creativecommons.org/licenses/by-sa/4.0/deed.de</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 name="Textfeld 14">
            <a:extLst>
              <a:ext uri="{FF2B5EF4-FFF2-40B4-BE49-F238E27FC236}">
                <a16:creationId xmlns:a16="http://schemas.microsoft.com/office/drawing/2014/main" id="{882F2E64-510C-4ED0-B198-97BE9706B362}"/>
              </a:ext>
            </a:extLst>
          </p:cNvPr>
          <p:cNvSpPr txBox="1"/>
          <p:nvPr/>
        </p:nvSpPr>
        <p:spPr>
          <a:xfrm>
            <a:off x="6662508" y="2138888"/>
            <a:ext cx="4304448" cy="1754326"/>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hlinkClick r:id="rId7"/>
              </a:rPr>
              <a:t>QUA-LiS NRW</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hlinkClick r:id="rId6"/>
              </a:rPr>
              <a:t>QUA-LiS NRW – Erwachsenenbildung</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E-Mail: </a:t>
            </a:r>
            <a:r>
              <a:rPr lang="de-DE" dirty="0">
                <a:latin typeface="Arial" panose="020B0604020202020204" pitchFamily="34" charset="0"/>
                <a:cs typeface="Arial" panose="020B0604020202020204" pitchFamily="34" charset="0"/>
                <a:hlinkClick r:id="rId8"/>
              </a:rPr>
              <a:t>elternmitwirkung@qua-lis.nrw.de</a:t>
            </a:r>
            <a:endParaRPr lang="de-DE"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03297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2A2B-7410-44B2-1D9D-7ED28CEB7ED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C23CE51-2952-DA4E-81C6-06B979461FAB}"/>
              </a:ext>
            </a:extLst>
          </p:cNvPr>
          <p:cNvSpPr>
            <a:spLocks noGrp="1"/>
          </p:cNvSpPr>
          <p:nvPr>
            <p:ph type="title"/>
          </p:nvPr>
        </p:nvSpPr>
        <p:spPr/>
        <p:txBody>
          <a:bodyPr/>
          <a:lstStyle/>
          <a:p>
            <a:r>
              <a:rPr lang="de-DE" dirty="0">
                <a:latin typeface="BentonSans Regular" panose="02000503000000020004" pitchFamily="2" charset="77"/>
              </a:rPr>
              <a:t>Grundsätze</a:t>
            </a:r>
          </a:p>
        </p:txBody>
      </p:sp>
      <p:sp>
        <p:nvSpPr>
          <p:cNvPr id="3" name="Inhaltsplatzhalter 2">
            <a:extLst>
              <a:ext uri="{FF2B5EF4-FFF2-40B4-BE49-F238E27FC236}">
                <a16:creationId xmlns:a16="http://schemas.microsoft.com/office/drawing/2014/main" id="{024BCD37-54D6-2194-E859-567B49575F1E}"/>
              </a:ext>
            </a:extLst>
          </p:cNvPr>
          <p:cNvSpPr>
            <a:spLocks noGrp="1"/>
          </p:cNvSpPr>
          <p:nvPr>
            <p:ph idx="1"/>
          </p:nvPr>
        </p:nvSpPr>
        <p:spPr>
          <a:xfrm>
            <a:off x="501650" y="1770424"/>
            <a:ext cx="11348605" cy="4344626"/>
          </a:xfrm>
        </p:spPr>
        <p:txBody>
          <a:bodyPr/>
          <a:lstStyle/>
          <a:p>
            <a:pPr marL="0" indent="0" algn="ctr">
              <a:lnSpc>
                <a:spcPct val="150000"/>
              </a:lnSpc>
              <a:buNone/>
            </a:pPr>
            <a:r>
              <a:rPr lang="de-DE" sz="2000" dirty="0"/>
              <a:t>Eine gute partnerschaftliche Zusammenarbeit zwischen Elternhaus und Schule ist eine wesentliche Voraussetzung für erfolgreiches Lernen und eine gute schulische Entwicklung jedes Kindes. </a:t>
            </a:r>
          </a:p>
          <a:p>
            <a:pPr marL="0" indent="0">
              <a:buNone/>
            </a:pPr>
            <a:endParaRPr lang="de-DE" dirty="0"/>
          </a:p>
        </p:txBody>
      </p:sp>
      <p:pic>
        <p:nvPicPr>
          <p:cNvPr id="10" name="Grafik 9">
            <a:extLst>
              <a:ext uri="{FF2B5EF4-FFF2-40B4-BE49-F238E27FC236}">
                <a16:creationId xmlns:a16="http://schemas.microsoft.com/office/drawing/2014/main" id="{A3E183D4-8837-40D3-A39D-0246CE7FE020}"/>
              </a:ext>
            </a:extLst>
          </p:cNvPr>
          <p:cNvPicPr>
            <a:picLocks noChangeAspect="1"/>
          </p:cNvPicPr>
          <p:nvPr/>
        </p:nvPicPr>
        <p:blipFill>
          <a:blip r:embed="rId3"/>
          <a:stretch>
            <a:fillRect/>
          </a:stretch>
        </p:blipFill>
        <p:spPr>
          <a:xfrm>
            <a:off x="3512434" y="2930477"/>
            <a:ext cx="5167132" cy="3048292"/>
          </a:xfrm>
          <a:prstGeom prst="rect">
            <a:avLst/>
          </a:prstGeom>
        </p:spPr>
      </p:pic>
      <p:sp>
        <p:nvSpPr>
          <p:cNvPr id="6" name="Foliennummernplatzhalter 5">
            <a:extLst>
              <a:ext uri="{FF2B5EF4-FFF2-40B4-BE49-F238E27FC236}">
                <a16:creationId xmlns:a16="http://schemas.microsoft.com/office/drawing/2014/main" id="{0C9C32C6-2D4A-4EBB-A380-E30363E7A8D4}"/>
              </a:ext>
            </a:extLst>
          </p:cNvPr>
          <p:cNvSpPr>
            <a:spLocks noGrp="1"/>
          </p:cNvSpPr>
          <p:nvPr>
            <p:ph type="sldNum" sz="quarter" idx="12"/>
          </p:nvPr>
        </p:nvSpPr>
        <p:spPr>
          <a:xfrm>
            <a:off x="10864886" y="6356350"/>
            <a:ext cx="811177" cy="365125"/>
          </a:xfrm>
        </p:spPr>
        <p:txBody>
          <a:bodyPr/>
          <a:lstStyle/>
          <a:p>
            <a:fld id="{BD55EF62-6C11-432A-B6B1-8FDA77A7568D}" type="slidenum">
              <a:rPr lang="de-DE" smtClean="0"/>
              <a:pPr/>
              <a:t>5</a:t>
            </a:fld>
            <a:endParaRPr lang="de-DE"/>
          </a:p>
        </p:txBody>
      </p:sp>
      <p:sp>
        <p:nvSpPr>
          <p:cNvPr id="11" name="Fußzeilenplatzhalter 10">
            <a:extLst>
              <a:ext uri="{FF2B5EF4-FFF2-40B4-BE49-F238E27FC236}">
                <a16:creationId xmlns:a16="http://schemas.microsoft.com/office/drawing/2014/main" id="{DADB0296-9565-4358-8B8C-73B4CA8B5D28}"/>
              </a:ext>
            </a:extLst>
          </p:cNvPr>
          <p:cNvSpPr>
            <a:spLocks noGrp="1"/>
          </p:cNvSpPr>
          <p:nvPr>
            <p:ph type="ftr" sz="quarter" idx="11"/>
          </p:nvPr>
        </p:nvSpPr>
        <p:spPr>
          <a:xfrm>
            <a:off x="3976160" y="6356350"/>
            <a:ext cx="6750000" cy="365125"/>
          </a:xfrm>
        </p:spPr>
        <p:txBody>
          <a:bodyPr/>
          <a:lstStyle/>
          <a:p>
            <a:r>
              <a:rPr lang="de-DE"/>
              <a:t>Basismodul: Rund um Schulmitwirkung</a:t>
            </a:r>
            <a:endParaRPr lang="de-DE" dirty="0"/>
          </a:p>
        </p:txBody>
      </p:sp>
    </p:spTree>
    <p:extLst>
      <p:ext uri="{BB962C8B-B14F-4D97-AF65-F5344CB8AC3E}">
        <p14:creationId xmlns:p14="http://schemas.microsoft.com/office/powerpoint/2010/main" val="287521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5DB12C76-0E5E-420D-8085-32829BAFF383}"/>
              </a:ext>
            </a:extLst>
          </p:cNvPr>
          <p:cNvSpPr txBox="1">
            <a:spLocks/>
          </p:cNvSpPr>
          <p:nvPr/>
        </p:nvSpPr>
        <p:spPr>
          <a:xfrm>
            <a:off x="501650" y="1770424"/>
            <a:ext cx="11348605" cy="4344626"/>
          </a:xfrm>
          <a:prstGeom prst="rect">
            <a:avLst/>
          </a:prstGeom>
        </p:spPr>
        <p:txBody>
          <a:bodyPr/>
          <a:lstStyle>
            <a:lvl1pPr marL="324000" indent="-324000" algn="l" defTabSz="914400" rtl="0" eaLnBrk="1" latinLnBrk="0" hangingPunct="1">
              <a:lnSpc>
                <a:spcPts val="3000"/>
              </a:lnSpc>
              <a:spcBef>
                <a:spcPts val="1000"/>
              </a:spcBef>
              <a:spcAft>
                <a:spcPts val="300"/>
              </a:spcAft>
              <a:buClr>
                <a:schemeClr val="accent1"/>
              </a:buClr>
              <a:buSzPct val="83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2pPr>
            <a:lvl3pPr marL="972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3pPr>
            <a:lvl4pPr marL="1296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4pPr>
            <a:lvl5pPr marL="1620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endParaRPr lang="de-DE" dirty="0"/>
          </a:p>
        </p:txBody>
      </p:sp>
      <p:sp>
        <p:nvSpPr>
          <p:cNvPr id="13" name="Inhaltsplatzhalter 2">
            <a:extLst>
              <a:ext uri="{FF2B5EF4-FFF2-40B4-BE49-F238E27FC236}">
                <a16:creationId xmlns:a16="http://schemas.microsoft.com/office/drawing/2014/main" id="{83A8B583-61E7-451F-A00F-2531EA15F3D3}"/>
              </a:ext>
            </a:extLst>
          </p:cNvPr>
          <p:cNvSpPr txBox="1">
            <a:spLocks/>
          </p:cNvSpPr>
          <p:nvPr/>
        </p:nvSpPr>
        <p:spPr>
          <a:xfrm>
            <a:off x="2037323" y="1891074"/>
            <a:ext cx="8429659" cy="4344626"/>
          </a:xfrm>
          <a:prstGeom prst="rect">
            <a:avLst/>
          </a:prstGeom>
        </p:spPr>
        <p:txBody>
          <a:bodyPr/>
          <a:lstStyle>
            <a:lvl1pPr marL="324000" indent="-324000" algn="l" defTabSz="914400" rtl="0" eaLnBrk="1" latinLnBrk="0" hangingPunct="1">
              <a:lnSpc>
                <a:spcPts val="3000"/>
              </a:lnSpc>
              <a:spcBef>
                <a:spcPts val="1000"/>
              </a:spcBef>
              <a:spcAft>
                <a:spcPts val="300"/>
              </a:spcAft>
              <a:buClr>
                <a:schemeClr val="accent1"/>
              </a:buClr>
              <a:buSzPct val="83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2pPr>
            <a:lvl3pPr marL="972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3pPr>
            <a:lvl4pPr marL="1296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4pPr>
            <a:lvl5pPr marL="1620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de-DE" sz="1800" dirty="0"/>
              <a:t>Eltern, Erziehungsberechtigte und Lehrkräfte ergänzen idealerweise einander in dieser Partnerschaft, indem sie sich über gleiche Ziele und Methoden der Bildung und Erziehung verständigen.</a:t>
            </a:r>
          </a:p>
          <a:p>
            <a:pPr marL="0" indent="0" algn="ctr">
              <a:lnSpc>
                <a:spcPct val="150000"/>
              </a:lnSpc>
              <a:buNone/>
            </a:pPr>
            <a:endParaRPr lang="de-DE" sz="1800" dirty="0"/>
          </a:p>
          <a:p>
            <a:pPr marL="0" indent="0" algn="ctr">
              <a:lnSpc>
                <a:spcPct val="150000"/>
              </a:lnSpc>
              <a:buNone/>
            </a:pPr>
            <a:r>
              <a:rPr lang="de-DE" sz="1800" dirty="0"/>
              <a:t>Die Partizipation der Eltern in der Institution Schule ist rechtlich legitimiert durch die Landesverfassung und das Schulgesetz Nordrhein-Westfalen. </a:t>
            </a:r>
          </a:p>
          <a:p>
            <a:pPr>
              <a:lnSpc>
                <a:spcPct val="150000"/>
              </a:lnSpc>
            </a:pPr>
            <a:endParaRPr lang="de-DE" sz="1800" dirty="0"/>
          </a:p>
          <a:p>
            <a:pPr marL="0" indent="0">
              <a:buFont typeface="Wingdings 2" panose="05020102010507070707" pitchFamily="18" charset="2"/>
              <a:buNone/>
            </a:pPr>
            <a:endParaRPr lang="de-DE" dirty="0"/>
          </a:p>
        </p:txBody>
      </p:sp>
      <p:sp>
        <p:nvSpPr>
          <p:cNvPr id="15" name="Abgerundetes Rechteck 5">
            <a:extLst>
              <a:ext uri="{FF2B5EF4-FFF2-40B4-BE49-F238E27FC236}">
                <a16:creationId xmlns:a16="http://schemas.microsoft.com/office/drawing/2014/main" id="{85A02621-213C-4C13-88BE-9F15F0F4CBC0}"/>
              </a:ext>
            </a:extLst>
          </p:cNvPr>
          <p:cNvSpPr/>
          <p:nvPr/>
        </p:nvSpPr>
        <p:spPr>
          <a:xfrm>
            <a:off x="2121110" y="3841191"/>
            <a:ext cx="8429659" cy="10069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3">
            <a:extLst>
              <a:ext uri="{FF2B5EF4-FFF2-40B4-BE49-F238E27FC236}">
                <a16:creationId xmlns:a16="http://schemas.microsoft.com/office/drawing/2014/main" id="{F2CC200A-E00C-49DB-9CEE-4CD0DEEA18E3}"/>
              </a:ext>
            </a:extLst>
          </p:cNvPr>
          <p:cNvSpPr>
            <a:spLocks noGrp="1"/>
          </p:cNvSpPr>
          <p:nvPr>
            <p:ph type="title"/>
          </p:nvPr>
        </p:nvSpPr>
        <p:spPr>
          <a:xfrm>
            <a:off x="501650" y="404813"/>
            <a:ext cx="8848827" cy="980469"/>
          </a:xfrm>
        </p:spPr>
        <p:txBody>
          <a:bodyPr/>
          <a:lstStyle/>
          <a:p>
            <a:r>
              <a:rPr lang="de-DE" dirty="0">
                <a:latin typeface="BentonSans Regular" panose="02000503000000020004" pitchFamily="2" charset="77"/>
              </a:rPr>
              <a:t>Grundsätze</a:t>
            </a:r>
          </a:p>
        </p:txBody>
      </p:sp>
      <p:sp>
        <p:nvSpPr>
          <p:cNvPr id="10" name="Textfeld 9">
            <a:extLst>
              <a:ext uri="{FF2B5EF4-FFF2-40B4-BE49-F238E27FC236}">
                <a16:creationId xmlns:a16="http://schemas.microsoft.com/office/drawing/2014/main" id="{DCE4AE67-C071-4FD8-82A8-C5F1070B018A}"/>
              </a:ext>
            </a:extLst>
          </p:cNvPr>
          <p:cNvSpPr txBox="1"/>
          <p:nvPr/>
        </p:nvSpPr>
        <p:spPr>
          <a:xfrm>
            <a:off x="501650" y="404813"/>
            <a:ext cx="6094324" cy="461665"/>
          </a:xfrm>
          <a:prstGeom prst="rect">
            <a:avLst/>
          </a:prstGeom>
          <a:noFill/>
        </p:spPr>
        <p:txBody>
          <a:bodyPr wrap="square">
            <a:spAutoFit/>
          </a:bodyPr>
          <a:lstStyle/>
          <a:p>
            <a:pPr>
              <a:spcBef>
                <a:spcPct val="0"/>
              </a:spcBef>
            </a:pPr>
            <a:r>
              <a:rPr lang="de-DE" sz="2400" b="1" dirty="0">
                <a:solidFill>
                  <a:schemeClr val="accent1"/>
                </a:solidFill>
                <a:latin typeface="BentonSans Regular" panose="02000503000000020004" pitchFamily="2" charset="77"/>
                <a:ea typeface="+mj-ea"/>
                <a:cs typeface="Arial" panose="020B0604020202020204" pitchFamily="34" charset="0"/>
              </a:rPr>
              <a:t>Grundsätze</a:t>
            </a:r>
          </a:p>
        </p:txBody>
      </p:sp>
      <p:sp>
        <p:nvSpPr>
          <p:cNvPr id="7" name="Foliennummernplatzhalter 6">
            <a:extLst>
              <a:ext uri="{FF2B5EF4-FFF2-40B4-BE49-F238E27FC236}">
                <a16:creationId xmlns:a16="http://schemas.microsoft.com/office/drawing/2014/main" id="{EE1106AF-4090-4FF3-941F-12F73C0A5801}"/>
              </a:ext>
            </a:extLst>
          </p:cNvPr>
          <p:cNvSpPr>
            <a:spLocks noGrp="1"/>
          </p:cNvSpPr>
          <p:nvPr>
            <p:ph type="sldNum" sz="quarter" idx="4"/>
          </p:nvPr>
        </p:nvSpPr>
        <p:spPr/>
        <p:txBody>
          <a:bodyPr/>
          <a:lstStyle/>
          <a:p>
            <a:fld id="{BD55EF62-6C11-432A-B6B1-8FDA77A7568D}" type="slidenum">
              <a:rPr lang="de-DE" smtClean="0"/>
              <a:pPr/>
              <a:t>6</a:t>
            </a:fld>
            <a:endParaRPr lang="de-DE"/>
          </a:p>
        </p:txBody>
      </p:sp>
      <p:sp>
        <p:nvSpPr>
          <p:cNvPr id="9" name="Fußzeilenplatzhalter 8">
            <a:extLst>
              <a:ext uri="{FF2B5EF4-FFF2-40B4-BE49-F238E27FC236}">
                <a16:creationId xmlns:a16="http://schemas.microsoft.com/office/drawing/2014/main" id="{7B73E6BE-6AC3-447E-91FE-37683912CAB3}"/>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5849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4E843B1B-5188-43EC-A256-C245750BE6E9}"/>
              </a:ext>
            </a:extLst>
          </p:cNvPr>
          <p:cNvSpPr txBox="1">
            <a:spLocks/>
          </p:cNvSpPr>
          <p:nvPr/>
        </p:nvSpPr>
        <p:spPr>
          <a:xfrm>
            <a:off x="654050" y="1891074"/>
            <a:ext cx="11348605" cy="4344626"/>
          </a:xfrm>
          <a:prstGeom prst="rect">
            <a:avLst/>
          </a:prstGeom>
        </p:spPr>
        <p:txBody>
          <a:bodyPr/>
          <a:lstStyle>
            <a:lvl1pPr marL="324000" indent="-324000" algn="l" defTabSz="914400" rtl="0" eaLnBrk="1" latinLnBrk="0" hangingPunct="1">
              <a:lnSpc>
                <a:spcPts val="3000"/>
              </a:lnSpc>
              <a:spcBef>
                <a:spcPts val="1000"/>
              </a:spcBef>
              <a:spcAft>
                <a:spcPts val="300"/>
              </a:spcAft>
              <a:buClr>
                <a:schemeClr val="accent1"/>
              </a:buClr>
              <a:buSzPct val="83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2pPr>
            <a:lvl3pPr marL="972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3pPr>
            <a:lvl4pPr marL="1296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4pPr>
            <a:lvl5pPr marL="1620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1800" b="1" dirty="0"/>
              <a:t>Artikel 8 </a:t>
            </a:r>
          </a:p>
          <a:p>
            <a:pPr marL="0" indent="0">
              <a:lnSpc>
                <a:spcPct val="150000"/>
              </a:lnSpc>
              <a:buNone/>
            </a:pPr>
            <a:r>
              <a:rPr lang="de-DE" sz="1800" dirty="0"/>
              <a:t>(1) Jedes Kind hat Anspruch auf Erziehung und Bildung. Das </a:t>
            </a:r>
            <a:r>
              <a:rPr lang="de-DE" sz="1800" b="1" dirty="0"/>
              <a:t>natürliche</a:t>
            </a:r>
            <a:r>
              <a:rPr lang="de-DE" sz="1800" dirty="0"/>
              <a:t> </a:t>
            </a:r>
            <a:r>
              <a:rPr lang="de-DE" sz="1800" b="1" dirty="0"/>
              <a:t>Recht der Eltern, die Erziehung und Bildung ihrer Kinder zu bestimmen, bildet die Grundlage des Erziehungs- und Schulwesens.</a:t>
            </a:r>
          </a:p>
          <a:p>
            <a:pPr>
              <a:lnSpc>
                <a:spcPct val="150000"/>
              </a:lnSpc>
            </a:pPr>
            <a:endParaRPr lang="de-DE" sz="1800" dirty="0"/>
          </a:p>
          <a:p>
            <a:pPr marL="0" indent="0">
              <a:lnSpc>
                <a:spcPct val="150000"/>
              </a:lnSpc>
              <a:buNone/>
            </a:pPr>
            <a:r>
              <a:rPr lang="de-DE" sz="1800" b="1" dirty="0"/>
              <a:t>Artikel 10</a:t>
            </a:r>
          </a:p>
          <a:p>
            <a:pPr marL="0" indent="0">
              <a:lnSpc>
                <a:spcPct val="150000"/>
              </a:lnSpc>
              <a:buNone/>
            </a:pPr>
            <a:r>
              <a:rPr lang="de-DE" sz="1800" dirty="0"/>
              <a:t>(2) Die Erziehungsberechtigten wirken durch </a:t>
            </a:r>
            <a:r>
              <a:rPr lang="de-DE" sz="1800" b="1" dirty="0"/>
              <a:t>Elternvertretungen</a:t>
            </a:r>
            <a:r>
              <a:rPr lang="de-DE" sz="1800" dirty="0"/>
              <a:t> an der Gestaltung des Schulwesens mit.</a:t>
            </a:r>
            <a:endParaRPr lang="de-DE" sz="1800" dirty="0">
              <a:latin typeface="Arial" panose="020B0604020202020204" pitchFamily="34" charset="0"/>
              <a:cs typeface="Arial" panose="020B0604020202020204" pitchFamily="34" charset="0"/>
            </a:endParaRPr>
          </a:p>
          <a:p>
            <a:pPr marL="0" indent="0">
              <a:buFont typeface="Wingdings 2" panose="05020102010507070707" pitchFamily="18" charset="2"/>
              <a:buNone/>
            </a:pPr>
            <a:endParaRPr lang="de-DE" dirty="0"/>
          </a:p>
        </p:txBody>
      </p:sp>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01650" y="404813"/>
            <a:ext cx="8848827" cy="980469"/>
          </a:xfrm>
        </p:spPr>
        <p:txBody>
          <a:bodyPr/>
          <a:lstStyle/>
          <a:p>
            <a:r>
              <a:rPr lang="de-DE" sz="2400" dirty="0">
                <a:solidFill>
                  <a:schemeClr val="accent1"/>
                </a:solidFill>
                <a:latin typeface="BentonSans Regular" panose="02000503000000020004" pitchFamily="2" charset="77"/>
              </a:rPr>
              <a:t>Landesverfassung des Landes Nordrhein-Westfalen</a:t>
            </a:r>
          </a:p>
        </p:txBody>
      </p:sp>
      <p:sp>
        <p:nvSpPr>
          <p:cNvPr id="3" name="Foliennummernplatzhalter 2">
            <a:extLst>
              <a:ext uri="{FF2B5EF4-FFF2-40B4-BE49-F238E27FC236}">
                <a16:creationId xmlns:a16="http://schemas.microsoft.com/office/drawing/2014/main" id="{6E672BCA-7279-4A2F-969F-70F9C7D46159}"/>
              </a:ext>
            </a:extLst>
          </p:cNvPr>
          <p:cNvSpPr>
            <a:spLocks noGrp="1"/>
          </p:cNvSpPr>
          <p:nvPr>
            <p:ph type="sldNum" sz="quarter" idx="4"/>
          </p:nvPr>
        </p:nvSpPr>
        <p:spPr/>
        <p:txBody>
          <a:bodyPr/>
          <a:lstStyle/>
          <a:p>
            <a:pPr algn="r"/>
            <a:fld id="{BD55EF62-6C11-432A-B6B1-8FDA77A7568D}" type="slidenum">
              <a:rPr lang="de-DE" smtClean="0"/>
              <a:pPr algn="r"/>
              <a:t>7</a:t>
            </a:fld>
            <a:endParaRPr lang="de-DE" dirty="0"/>
          </a:p>
        </p:txBody>
      </p:sp>
      <p:sp>
        <p:nvSpPr>
          <p:cNvPr id="5" name="Fußzeilenplatzhalter 4">
            <a:extLst>
              <a:ext uri="{FF2B5EF4-FFF2-40B4-BE49-F238E27FC236}">
                <a16:creationId xmlns:a16="http://schemas.microsoft.com/office/drawing/2014/main" id="{48EE6DD2-1883-4DBC-860D-04F51FE5571B}"/>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225812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4E843B1B-5188-43EC-A256-C245750BE6E9}"/>
              </a:ext>
            </a:extLst>
          </p:cNvPr>
          <p:cNvSpPr txBox="1">
            <a:spLocks/>
          </p:cNvSpPr>
          <p:nvPr/>
        </p:nvSpPr>
        <p:spPr>
          <a:xfrm>
            <a:off x="654050" y="1891074"/>
            <a:ext cx="11348605" cy="4344626"/>
          </a:xfrm>
          <a:prstGeom prst="rect">
            <a:avLst/>
          </a:prstGeom>
        </p:spPr>
        <p:txBody>
          <a:bodyPr/>
          <a:lstStyle>
            <a:lvl1pPr marL="324000" indent="-324000" algn="l" defTabSz="914400" rtl="0" eaLnBrk="1" latinLnBrk="0" hangingPunct="1">
              <a:lnSpc>
                <a:spcPts val="3000"/>
              </a:lnSpc>
              <a:spcBef>
                <a:spcPts val="1000"/>
              </a:spcBef>
              <a:spcAft>
                <a:spcPts val="300"/>
              </a:spcAft>
              <a:buClr>
                <a:schemeClr val="accent1"/>
              </a:buClr>
              <a:buSzPct val="83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2pPr>
            <a:lvl3pPr marL="972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3pPr>
            <a:lvl4pPr marL="1296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4pPr>
            <a:lvl5pPr marL="1620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1800" b="1" dirty="0">
                <a:latin typeface="Arial" panose="020B0604020202020204" pitchFamily="34" charset="0"/>
                <a:cs typeface="Arial" panose="020B0604020202020204" pitchFamily="34" charset="0"/>
              </a:rPr>
              <a:t>§ 42 Allgemeine Rechte und Pflichten aus dem Schulverhältnis</a:t>
            </a:r>
          </a:p>
          <a:p>
            <a:pPr marL="0" indent="0">
              <a:lnSpc>
                <a:spcPct val="150000"/>
              </a:lnSpc>
              <a:buNone/>
            </a:pPr>
            <a:r>
              <a:rPr lang="de-DE" sz="1800" dirty="0">
                <a:latin typeface="Arial" panose="020B0604020202020204" pitchFamily="34" charset="0"/>
                <a:cs typeface="Arial" panose="020B0604020202020204" pitchFamily="34" charset="0"/>
              </a:rPr>
              <a:t>(4) Eltern wirken im Rahmen dieses Gesetzes an der Gestaltung der Bildungs- und Erziehungsarbeit der Schule mit. Sie sorgen dafür, dass ihr Kind seine schulischen Pflichten erfüllt. </a:t>
            </a:r>
            <a:r>
              <a:rPr lang="de-DE" sz="1800" b="1" dirty="0">
                <a:latin typeface="Arial" panose="020B0604020202020204" pitchFamily="34" charset="0"/>
                <a:cs typeface="Arial" panose="020B0604020202020204" pitchFamily="34" charset="0"/>
              </a:rPr>
              <a:t>Eltern sollen sich aktiv am Schulleben, in den Mitwirkungsgremien und an der schulischen Erziehung ihres Kindes beteiligen.</a:t>
            </a:r>
          </a:p>
          <a:p>
            <a:pPr>
              <a:lnSpc>
                <a:spcPct val="150000"/>
              </a:lnSpc>
            </a:pPr>
            <a:endParaRPr lang="de-DE" sz="1800" dirty="0">
              <a:latin typeface="Arial" panose="020B0604020202020204" pitchFamily="34" charset="0"/>
              <a:cs typeface="Arial" panose="020B0604020202020204" pitchFamily="34" charset="0"/>
            </a:endParaRPr>
          </a:p>
          <a:p>
            <a:pPr marL="0" indent="0">
              <a:buFont typeface="Wingdings 2" panose="05020102010507070707" pitchFamily="18" charset="2"/>
              <a:buNone/>
            </a:pPr>
            <a:endParaRPr lang="de-DE" dirty="0"/>
          </a:p>
        </p:txBody>
      </p:sp>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01650" y="404813"/>
            <a:ext cx="8848827" cy="980469"/>
          </a:xfrm>
        </p:spPr>
        <p:txBody>
          <a:bodyPr/>
          <a:lstStyle/>
          <a:p>
            <a:r>
              <a:rPr lang="de-DE" sz="2400" dirty="0">
                <a:solidFill>
                  <a:schemeClr val="accent1"/>
                </a:solidFill>
                <a:latin typeface="BentonSans Regular" panose="02000503000000020004" pitchFamily="2" charset="77"/>
              </a:rPr>
              <a:t>Schulgesetz für das Land Nordrhein-Westfalen</a:t>
            </a:r>
          </a:p>
        </p:txBody>
      </p:sp>
      <p:sp>
        <p:nvSpPr>
          <p:cNvPr id="3" name="Foliennummernplatzhalter 2">
            <a:extLst>
              <a:ext uri="{FF2B5EF4-FFF2-40B4-BE49-F238E27FC236}">
                <a16:creationId xmlns:a16="http://schemas.microsoft.com/office/drawing/2014/main" id="{61F7B7A5-60FD-49C3-8CD2-6D88FF386695}"/>
              </a:ext>
            </a:extLst>
          </p:cNvPr>
          <p:cNvSpPr>
            <a:spLocks noGrp="1"/>
          </p:cNvSpPr>
          <p:nvPr>
            <p:ph type="sldNum" sz="quarter" idx="4"/>
          </p:nvPr>
        </p:nvSpPr>
        <p:spPr/>
        <p:txBody>
          <a:bodyPr/>
          <a:lstStyle/>
          <a:p>
            <a:pPr algn="r"/>
            <a:fld id="{BD55EF62-6C11-432A-B6B1-8FDA77A7568D}" type="slidenum">
              <a:rPr lang="de-DE" smtClean="0"/>
              <a:pPr algn="r"/>
              <a:t>8</a:t>
            </a:fld>
            <a:endParaRPr lang="de-DE" dirty="0"/>
          </a:p>
        </p:txBody>
      </p:sp>
      <p:sp>
        <p:nvSpPr>
          <p:cNvPr id="5" name="Fußzeilenplatzhalter 4">
            <a:extLst>
              <a:ext uri="{FF2B5EF4-FFF2-40B4-BE49-F238E27FC236}">
                <a16:creationId xmlns:a16="http://schemas.microsoft.com/office/drawing/2014/main" id="{FB64A953-8FB7-4F85-B4B2-2AD9C170A4C3}"/>
              </a:ext>
            </a:extLst>
          </p:cNvPr>
          <p:cNvSpPr>
            <a:spLocks noGrp="1"/>
          </p:cNvSpPr>
          <p:nvPr>
            <p:ph type="ftr" sz="quarter" idx="3"/>
          </p:nvPr>
        </p:nvSpPr>
        <p:spPr/>
        <p:txBody>
          <a:bodyPr/>
          <a:lstStyle/>
          <a:p>
            <a:r>
              <a:rPr lang="de-DE"/>
              <a:t>Basismodul: Rund um Schulmitwirkung</a:t>
            </a:r>
            <a:endParaRPr lang="de-DE" dirty="0"/>
          </a:p>
        </p:txBody>
      </p:sp>
    </p:spTree>
    <p:extLst>
      <p:ext uri="{BB962C8B-B14F-4D97-AF65-F5344CB8AC3E}">
        <p14:creationId xmlns:p14="http://schemas.microsoft.com/office/powerpoint/2010/main" val="39040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a:extLst>
              <a:ext uri="{FF2B5EF4-FFF2-40B4-BE49-F238E27FC236}">
                <a16:creationId xmlns:a16="http://schemas.microsoft.com/office/drawing/2014/main" id="{7FF4769D-51FA-40E3-80BA-1B17573DBC42}"/>
              </a:ext>
            </a:extLst>
          </p:cNvPr>
          <p:cNvSpPr>
            <a:spLocks noGrp="1"/>
          </p:cNvSpPr>
          <p:nvPr>
            <p:ph type="title"/>
          </p:nvPr>
        </p:nvSpPr>
        <p:spPr>
          <a:xfrm>
            <a:off x="501650" y="404813"/>
            <a:ext cx="8848827" cy="980469"/>
          </a:xfrm>
        </p:spPr>
        <p:txBody>
          <a:bodyPr/>
          <a:lstStyle/>
          <a:p>
            <a:r>
              <a:rPr lang="de-DE" sz="2400" dirty="0">
                <a:solidFill>
                  <a:schemeClr val="accent1"/>
                </a:solidFill>
                <a:latin typeface="BentonSans Regular" panose="02000503000000020004" pitchFamily="2" charset="77"/>
              </a:rPr>
              <a:t>Aktive Beteiligung</a:t>
            </a:r>
          </a:p>
        </p:txBody>
      </p:sp>
      <p:pic>
        <p:nvPicPr>
          <p:cNvPr id="23" name="Grafik 22">
            <a:extLst>
              <a:ext uri="{FF2B5EF4-FFF2-40B4-BE49-F238E27FC236}">
                <a16:creationId xmlns:a16="http://schemas.microsoft.com/office/drawing/2014/main" id="{FF218E23-1331-48E2-A6B8-6236DB396DD6}"/>
              </a:ext>
            </a:extLst>
          </p:cNvPr>
          <p:cNvPicPr>
            <a:picLocks noChangeAspect="1"/>
          </p:cNvPicPr>
          <p:nvPr/>
        </p:nvPicPr>
        <p:blipFill>
          <a:blip r:embed="rId3"/>
          <a:stretch>
            <a:fillRect/>
          </a:stretch>
        </p:blipFill>
        <p:spPr>
          <a:xfrm>
            <a:off x="396546" y="1658122"/>
            <a:ext cx="5894711" cy="4425388"/>
          </a:xfrm>
          <a:prstGeom prst="rect">
            <a:avLst/>
          </a:prstGeom>
        </p:spPr>
      </p:pic>
      <p:sp>
        <p:nvSpPr>
          <p:cNvPr id="3" name="Foliennummernplatzhalter 2">
            <a:extLst>
              <a:ext uri="{FF2B5EF4-FFF2-40B4-BE49-F238E27FC236}">
                <a16:creationId xmlns:a16="http://schemas.microsoft.com/office/drawing/2014/main" id="{4096863A-0BAD-42DF-B26D-029E6EB42E0B}"/>
              </a:ext>
            </a:extLst>
          </p:cNvPr>
          <p:cNvSpPr>
            <a:spLocks noGrp="1"/>
          </p:cNvSpPr>
          <p:nvPr>
            <p:ph type="sldNum" sz="quarter" idx="4"/>
          </p:nvPr>
        </p:nvSpPr>
        <p:spPr/>
        <p:txBody>
          <a:bodyPr/>
          <a:lstStyle/>
          <a:p>
            <a:pPr algn="r"/>
            <a:fld id="{BD55EF62-6C11-432A-B6B1-8FDA77A7568D}" type="slidenum">
              <a:rPr lang="de-DE" smtClean="0"/>
              <a:pPr algn="r"/>
              <a:t>9</a:t>
            </a:fld>
            <a:endParaRPr lang="de-DE" dirty="0"/>
          </a:p>
        </p:txBody>
      </p:sp>
      <p:sp>
        <p:nvSpPr>
          <p:cNvPr id="5" name="Fußzeilenplatzhalter 4">
            <a:extLst>
              <a:ext uri="{FF2B5EF4-FFF2-40B4-BE49-F238E27FC236}">
                <a16:creationId xmlns:a16="http://schemas.microsoft.com/office/drawing/2014/main" id="{09BB0A6C-1502-4AC4-A0FE-7B52A64AFDC3}"/>
              </a:ext>
            </a:extLst>
          </p:cNvPr>
          <p:cNvSpPr>
            <a:spLocks noGrp="1"/>
          </p:cNvSpPr>
          <p:nvPr>
            <p:ph type="ftr" sz="quarter" idx="3"/>
          </p:nvPr>
        </p:nvSpPr>
        <p:spPr/>
        <p:txBody>
          <a:bodyPr/>
          <a:lstStyle/>
          <a:p>
            <a:r>
              <a:rPr lang="de-DE"/>
              <a:t>Basismodul: Rund um Schulmitwirkung</a:t>
            </a:r>
            <a:endParaRPr lang="de-DE" dirty="0"/>
          </a:p>
        </p:txBody>
      </p:sp>
      <p:sp>
        <p:nvSpPr>
          <p:cNvPr id="10" name="Inhaltsplatzhalter 2">
            <a:extLst>
              <a:ext uri="{FF2B5EF4-FFF2-40B4-BE49-F238E27FC236}">
                <a16:creationId xmlns:a16="http://schemas.microsoft.com/office/drawing/2014/main" id="{5C34710A-570D-4BD7-ABA6-FCB85ACCF598}"/>
              </a:ext>
            </a:extLst>
          </p:cNvPr>
          <p:cNvSpPr txBox="1">
            <a:spLocks/>
          </p:cNvSpPr>
          <p:nvPr/>
        </p:nvSpPr>
        <p:spPr>
          <a:xfrm>
            <a:off x="6862134" y="2042574"/>
            <a:ext cx="4813929" cy="3656484"/>
          </a:xfrm>
          <a:prstGeom prst="rect">
            <a:avLst/>
          </a:prstGeom>
        </p:spPr>
        <p:txBody>
          <a:bodyPr/>
          <a:lstStyle>
            <a:lvl1pPr marL="324000" indent="-324000" algn="l" defTabSz="914400" rtl="0" eaLnBrk="1" latinLnBrk="0" hangingPunct="1">
              <a:lnSpc>
                <a:spcPts val="3000"/>
              </a:lnSpc>
              <a:spcBef>
                <a:spcPts val="1000"/>
              </a:spcBef>
              <a:spcAft>
                <a:spcPts val="300"/>
              </a:spcAft>
              <a:buClr>
                <a:schemeClr val="accent1"/>
              </a:buClr>
              <a:buSzPct val="83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1pPr>
            <a:lvl2pPr marL="648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2pPr>
            <a:lvl3pPr marL="972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3pPr>
            <a:lvl4pPr marL="1296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4pPr>
            <a:lvl5pPr marL="1620000" indent="-324000" algn="l" defTabSz="914400" rtl="0" eaLnBrk="1" latinLnBrk="0" hangingPunct="1">
              <a:lnSpc>
                <a:spcPts val="3000"/>
              </a:lnSpc>
              <a:spcBef>
                <a:spcPts val="500"/>
              </a:spcBef>
              <a:spcAft>
                <a:spcPts val="300"/>
              </a:spcAft>
              <a:buClr>
                <a:schemeClr val="accent1"/>
              </a:buClr>
              <a:buSzPct val="85000"/>
              <a:buFont typeface="Wingdings 2" panose="05020102010507070707" pitchFamily="18" charset="2"/>
              <a:buChar char=""/>
              <a:defRPr sz="19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a:t>Aktive Teilnahme am Schulleben </a:t>
            </a:r>
          </a:p>
          <a:p>
            <a:r>
              <a:rPr lang="de-DE" sz="2000"/>
              <a:t>Die eigene Meinung einbringen</a:t>
            </a:r>
          </a:p>
          <a:p>
            <a:r>
              <a:rPr lang="de-DE" sz="2000"/>
              <a:t>Unterstützen</a:t>
            </a:r>
          </a:p>
          <a:p>
            <a:r>
              <a:rPr lang="de-DE" sz="2000"/>
              <a:t>Begleiten</a:t>
            </a:r>
          </a:p>
          <a:p>
            <a:r>
              <a:rPr lang="de-DE" sz="2000"/>
              <a:t>Expertenwissen einbringen</a:t>
            </a:r>
          </a:p>
          <a:p>
            <a:r>
              <a:rPr lang="de-DE" sz="2000"/>
              <a:t>Gremienarbeit/Wahlen</a:t>
            </a:r>
          </a:p>
          <a:p>
            <a:r>
              <a:rPr lang="de-DE" sz="2000"/>
              <a:t>Elternvertretung auf Landesebene</a:t>
            </a:r>
          </a:p>
          <a:p>
            <a:endParaRPr lang="de-DE" sz="2000"/>
          </a:p>
          <a:p>
            <a:endParaRPr lang="de-DE" sz="2000"/>
          </a:p>
          <a:p>
            <a:endParaRPr lang="de-DE" sz="2000"/>
          </a:p>
          <a:p>
            <a:endParaRPr lang="de-DE" sz="2000"/>
          </a:p>
          <a:p>
            <a:endParaRPr lang="de-DE" sz="2000"/>
          </a:p>
          <a:p>
            <a:endParaRPr lang="de-DE" dirty="0"/>
          </a:p>
        </p:txBody>
      </p:sp>
    </p:spTree>
    <p:extLst>
      <p:ext uri="{BB962C8B-B14F-4D97-AF65-F5344CB8AC3E}">
        <p14:creationId xmlns:p14="http://schemas.microsoft.com/office/powerpoint/2010/main" val="3332685278"/>
      </p:ext>
    </p:extLst>
  </p:cSld>
  <p:clrMapOvr>
    <a:masterClrMapping/>
  </p:clrMapOvr>
</p:sld>
</file>

<file path=ppt/theme/theme1.xml><?xml version="1.0" encoding="utf-8"?>
<a:theme xmlns:a="http://schemas.openxmlformats.org/drawingml/2006/main" name="Office">
  <a:themeElements>
    <a:clrScheme name="Benutzerdefiniert 4">
      <a:dk1>
        <a:srgbClr val="000000"/>
      </a:dk1>
      <a:lt1>
        <a:srgbClr val="FFFFFF"/>
      </a:lt1>
      <a:dk2>
        <a:srgbClr val="0E2841"/>
      </a:dk2>
      <a:lt2>
        <a:srgbClr val="EDEDED"/>
      </a:lt2>
      <a:accent1>
        <a:srgbClr val="E75112"/>
      </a:accent1>
      <a:accent2>
        <a:srgbClr val="ACACAC"/>
      </a:accent2>
      <a:accent3>
        <a:srgbClr val="969696"/>
      </a:accent3>
      <a:accent4>
        <a:srgbClr val="787878"/>
      </a:accent4>
      <a:accent5>
        <a:srgbClr val="009036"/>
      </a:accent5>
      <a:accent6>
        <a:srgbClr val="E2001A"/>
      </a:accent6>
      <a:hlink>
        <a:srgbClr val="175E54"/>
      </a:hlink>
      <a:folHlink>
        <a:srgbClr val="009B74"/>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3175">
          <a:solidFill>
            <a:srgbClr val="5F5F5F"/>
          </a:solidFill>
        </a:ln>
      </a:spPr>
      <a:bodyPr lIns="36000" tIns="36000" rIns="36000" bIns="36000" rtlCol="0" anchor="ctr"/>
      <a:lstStyle>
        <a:defPPr algn="ctr">
          <a:defRPr sz="2250" dirty="0"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4977</Words>
  <Application>Microsoft Office PowerPoint</Application>
  <PresentationFormat>Breitbild</PresentationFormat>
  <Paragraphs>925</Paragraphs>
  <Slides>49</Slides>
  <Notes>44</Notes>
  <HiddenSlides>1</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49</vt:i4>
      </vt:variant>
    </vt:vector>
  </HeadingPairs>
  <TitlesOfParts>
    <vt:vector size="60" baseType="lpstr">
      <vt:lpstr>Aptos</vt:lpstr>
      <vt:lpstr>Aptos Display</vt:lpstr>
      <vt:lpstr>Arial</vt:lpstr>
      <vt:lpstr>BentonSans Medium</vt:lpstr>
      <vt:lpstr>BentonSans Regular</vt:lpstr>
      <vt:lpstr>BentonSans-Regular</vt:lpstr>
      <vt:lpstr>Calibri</vt:lpstr>
      <vt:lpstr>Calibri Light</vt:lpstr>
      <vt:lpstr>Wingdings 2</vt:lpstr>
      <vt:lpstr>Office</vt:lpstr>
      <vt:lpstr>Benutzerdefiniertes Design</vt:lpstr>
      <vt:lpstr>Kursangebot  Projekt ElternMitWirkung NRW</vt:lpstr>
      <vt:lpstr>Qualitäts- und Unterstützungsagentur – Landesinstitut für Schule (QUA-LiS NRW)</vt:lpstr>
      <vt:lpstr>PowerPoint-Präsentation</vt:lpstr>
      <vt:lpstr>Inhalte</vt:lpstr>
      <vt:lpstr>Grundsätze</vt:lpstr>
      <vt:lpstr>Grundsätze</vt:lpstr>
      <vt:lpstr>Landesverfassung des Landes Nordrhein-Westfalen</vt:lpstr>
      <vt:lpstr>Schulgesetz für das Land Nordrhein-Westfalen</vt:lpstr>
      <vt:lpstr>Aktive Beteiligung</vt:lpstr>
      <vt:lpstr>Aktive Beteiligung</vt:lpstr>
      <vt:lpstr>Aktive Beteiligung</vt:lpstr>
      <vt:lpstr>Die Arbeit in Gremien</vt:lpstr>
      <vt:lpstr>Gesetzliche Verankerung</vt:lpstr>
      <vt:lpstr>Der Fahrstuhl der Mitwirkung</vt:lpstr>
      <vt:lpstr>PowerPoint-Präsentation</vt:lpstr>
      <vt:lpstr>PowerPoint-Präsentation</vt:lpstr>
      <vt:lpstr>Pflegschaften</vt:lpstr>
      <vt:lpstr>Klassen-/Jahrgangsstufenpflegschaft</vt:lpstr>
      <vt:lpstr>Klassen-/Jahrgangsstufenpflegschaft</vt:lpstr>
      <vt:lpstr>Wahl der/des Vorsitzenden </vt:lpstr>
      <vt:lpstr>Aufgaben der Pflegschaftsvorsitzenden</vt:lpstr>
      <vt:lpstr>Schulpflegschaft</vt:lpstr>
      <vt:lpstr>Schulpflegschaft</vt:lpstr>
      <vt:lpstr>Schulpflegschaft</vt:lpstr>
      <vt:lpstr>Schulpflegschaft</vt:lpstr>
      <vt:lpstr>Schulpflegschaft</vt:lpstr>
      <vt:lpstr>Informationen zur Wahl</vt:lpstr>
      <vt:lpstr>Konferenzen</vt:lpstr>
      <vt:lpstr>Konferenzen</vt:lpstr>
      <vt:lpstr>Schulkonferenz</vt:lpstr>
      <vt:lpstr>Schulkonferenz</vt:lpstr>
      <vt:lpstr>Schulkonferenz</vt:lpstr>
      <vt:lpstr>Schulkonferenz</vt:lpstr>
      <vt:lpstr>Schulkonferenz</vt:lpstr>
      <vt:lpstr>Schulkonferenz</vt:lpstr>
      <vt:lpstr>Klassenkonferenz/Jahrgangsstufenkonferenz</vt:lpstr>
      <vt:lpstr>Klassenkonferenz/Jahrgangsstufenkonferenz</vt:lpstr>
      <vt:lpstr>Klassenkonferenz/Jahrgangsstufenkonferenz</vt:lpstr>
      <vt:lpstr>Fachkonferenz/Bildungsgangkonferenz</vt:lpstr>
      <vt:lpstr>Fachkonferenz/Bildungsgangkonferenz</vt:lpstr>
      <vt:lpstr>Fachkonferenz/Bildungsgangkonferenz</vt:lpstr>
      <vt:lpstr>Die Teilkonferenz</vt:lpstr>
      <vt:lpstr>Wann und wie tagen die Gremien?</vt:lpstr>
      <vt:lpstr>Beschlüsse in Konferenzen</vt:lpstr>
      <vt:lpstr>Stadt-, Kreis- und Gemeindeschulpflegschaften</vt:lpstr>
      <vt:lpstr>Elternverbände</vt:lpstr>
      <vt:lpstr>Informationsportal</vt:lpstr>
      <vt:lpstr>Informationsangebot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erste Zeile.</dc:title>
  <dc:creator>Lutz Stöcker</dc:creator>
  <cp:lastModifiedBy>Schröder, Dorit</cp:lastModifiedBy>
  <cp:revision>132</cp:revision>
  <dcterms:created xsi:type="dcterms:W3CDTF">2024-06-07T16:28:00Z</dcterms:created>
  <dcterms:modified xsi:type="dcterms:W3CDTF">2025-08-18T12:07:05Z</dcterms:modified>
</cp:coreProperties>
</file>