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theme/theme3.xml" ContentType="application/vnd.openxmlformats-officedocument.theme+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 id="2147483715" r:id="rId2"/>
    <p:sldMasterId id="2147483702" r:id="rId3"/>
    <p:sldMasterId id="2147483728" r:id="rId4"/>
  </p:sldMasterIdLst>
  <p:notesMasterIdLst>
    <p:notesMasterId r:id="rId46"/>
  </p:notesMasterIdLst>
  <p:handoutMasterIdLst>
    <p:handoutMasterId r:id="rId47"/>
  </p:handoutMasterIdLst>
  <p:sldIdLst>
    <p:sldId id="713" r:id="rId5"/>
    <p:sldId id="840" r:id="rId6"/>
    <p:sldId id="793" r:id="rId7"/>
    <p:sldId id="820" r:id="rId8"/>
    <p:sldId id="803" r:id="rId9"/>
    <p:sldId id="804" r:id="rId10"/>
    <p:sldId id="799" r:id="rId11"/>
    <p:sldId id="802" r:id="rId12"/>
    <p:sldId id="807" r:id="rId13"/>
    <p:sldId id="842" r:id="rId14"/>
    <p:sldId id="796" r:id="rId15"/>
    <p:sldId id="821" r:id="rId16"/>
    <p:sldId id="817" r:id="rId17"/>
    <p:sldId id="818" r:id="rId18"/>
    <p:sldId id="843" r:id="rId19"/>
    <p:sldId id="844" r:id="rId20"/>
    <p:sldId id="809" r:id="rId21"/>
    <p:sldId id="806" r:id="rId22"/>
    <p:sldId id="813" r:id="rId23"/>
    <p:sldId id="810" r:id="rId24"/>
    <p:sldId id="822" r:id="rId25"/>
    <p:sldId id="823" r:id="rId26"/>
    <p:sldId id="824" r:id="rId27"/>
    <p:sldId id="825" r:id="rId28"/>
    <p:sldId id="826" r:id="rId29"/>
    <p:sldId id="839" r:id="rId30"/>
    <p:sldId id="828" r:id="rId31"/>
    <p:sldId id="829" r:id="rId32"/>
    <p:sldId id="830" r:id="rId33"/>
    <p:sldId id="831" r:id="rId34"/>
    <p:sldId id="832" r:id="rId35"/>
    <p:sldId id="833" r:id="rId36"/>
    <p:sldId id="834" r:id="rId37"/>
    <p:sldId id="835" r:id="rId38"/>
    <p:sldId id="836" r:id="rId39"/>
    <p:sldId id="841" r:id="rId40"/>
    <p:sldId id="837" r:id="rId41"/>
    <p:sldId id="838" r:id="rId42"/>
    <p:sldId id="805" r:id="rId43"/>
    <p:sldId id="814" r:id="rId44"/>
    <p:sldId id="819" r:id="rId45"/>
  </p:sldIdLst>
  <p:sldSz cx="9144000" cy="6858000" type="screen4x3"/>
  <p:notesSz cx="6797675" cy="9926638"/>
  <p:defaultTextStyle>
    <a:defPPr>
      <a:defRPr lang="de-DE"/>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3126">
          <p15:clr>
            <a:srgbClr val="A4A3A4"/>
          </p15:clr>
        </p15:guide>
        <p15:guide id="2" pos="2143">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Andrea" initials="A" lastIdx="22" clrIdx="0"/>
  <p:cmAuthor id="1" name="Koltermann, Saskia" initials="KS" lastIdx="1" clrIdx="1"/>
  <p:cmAuthor id="2" name="Rossbach, Stefanie" initials="RS" lastIdx="5" clrIdx="2">
    <p:extLst>
      <p:ext uri="{19B8F6BF-5375-455C-9EA6-DF929625EA0E}">
        <p15:presenceInfo xmlns:p15="http://schemas.microsoft.com/office/powerpoint/2012/main" userId="S-1-5-21-2167508772-3871557885-3661781329-1423" providerId="AD"/>
      </p:ext>
    </p:extLst>
  </p:cmAuthor>
  <p:cmAuthor id="3" name="Schroeder, Dorit" initials="SD" lastIdx="3" clrIdx="3">
    <p:extLst>
      <p:ext uri="{19B8F6BF-5375-455C-9EA6-DF929625EA0E}">
        <p15:presenceInfo xmlns:p15="http://schemas.microsoft.com/office/powerpoint/2012/main" userId="Schroeder, Dorit" providerId="None"/>
      </p:ext>
    </p:extLst>
  </p:cmAuthor>
  <p:cmAuthor id="4" name="Schroeder, Dorit" initials="SD [2]" lastIdx="2" clrIdx="4">
    <p:extLst>
      <p:ext uri="{19B8F6BF-5375-455C-9EA6-DF929625EA0E}">
        <p15:presenceInfo xmlns:p15="http://schemas.microsoft.com/office/powerpoint/2012/main" userId="S-1-5-21-2167508772-3871557885-3661781329-1433"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9FBFD"/>
    <a:srgbClr val="99CC00"/>
    <a:srgbClr val="3333CC"/>
    <a:srgbClr val="0000FF"/>
    <a:srgbClr val="FF6F6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ittlere Formatvorlage 2 - Akz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0795" autoAdjust="0"/>
    <p:restoredTop sz="71073" autoAdjust="0"/>
  </p:normalViewPr>
  <p:slideViewPr>
    <p:cSldViewPr>
      <p:cViewPr varScale="1">
        <p:scale>
          <a:sx n="83" d="100"/>
          <a:sy n="83" d="100"/>
        </p:scale>
        <p:origin x="2696" y="68"/>
      </p:cViewPr>
      <p:guideLst>
        <p:guide orient="horz" pos="2160"/>
        <p:guide pos="2880"/>
      </p:guideLst>
    </p:cSldViewPr>
  </p:slideViewPr>
  <p:notesTextViewPr>
    <p:cViewPr>
      <p:scale>
        <a:sx n="3" d="2"/>
        <a:sy n="3" d="2"/>
      </p:scale>
      <p:origin x="0" y="0"/>
    </p:cViewPr>
  </p:notesTextViewPr>
  <p:sorterViewPr>
    <p:cViewPr>
      <p:scale>
        <a:sx n="100" d="100"/>
        <a:sy n="100" d="100"/>
      </p:scale>
      <p:origin x="0" y="0"/>
    </p:cViewPr>
  </p:sorterViewPr>
  <p:notesViewPr>
    <p:cSldViewPr>
      <p:cViewPr>
        <p:scale>
          <a:sx n="110" d="100"/>
          <a:sy n="110" d="100"/>
        </p:scale>
        <p:origin x="-3114" y="216"/>
      </p:cViewPr>
      <p:guideLst>
        <p:guide orient="horz" pos="3126"/>
        <p:guide pos="2143"/>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3" Type="http://schemas.openxmlformats.org/officeDocument/2006/relationships/slideMaster" Target="slideMasters/slideMaster3.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handoutMaster" Target="handoutMasters/handoutMaster1.xml"/><Relationship Id="rId50" Type="http://schemas.openxmlformats.org/officeDocument/2006/relationships/viewProps" Target="view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slide" Target="slides/slide37.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presProps" Target="presProp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tableStyles" Target="tableStyles.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commentAuthors" Target="commentAuthors.xml"/><Relationship Id="rId8" Type="http://schemas.openxmlformats.org/officeDocument/2006/relationships/slide" Target="slides/slide4.xml"/><Relationship Id="rId51"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4" y="4"/>
            <a:ext cx="2946576" cy="496888"/>
          </a:xfrm>
          <a:prstGeom prst="rect">
            <a:avLst/>
          </a:prstGeom>
        </p:spPr>
        <p:txBody>
          <a:bodyPr vert="horz" lIns="91440" tIns="45720" rIns="91440" bIns="45720" rtlCol="0"/>
          <a:lstStyle>
            <a:lvl1pPr algn="l" fontAlgn="auto">
              <a:spcBef>
                <a:spcPts val="0"/>
              </a:spcBef>
              <a:spcAft>
                <a:spcPts val="0"/>
              </a:spcAft>
              <a:defRPr sz="1200">
                <a:latin typeface="+mn-lt"/>
                <a:cs typeface="+mn-cs"/>
              </a:defRPr>
            </a:lvl1pPr>
          </a:lstStyle>
          <a:p>
            <a:pPr>
              <a:defRPr/>
            </a:pPr>
            <a:endParaRPr lang="de-DE"/>
          </a:p>
        </p:txBody>
      </p:sp>
      <p:sp>
        <p:nvSpPr>
          <p:cNvPr id="3" name="Datumsplatzhalter 2"/>
          <p:cNvSpPr>
            <a:spLocks noGrp="1"/>
          </p:cNvSpPr>
          <p:nvPr>
            <p:ph type="dt" sz="quarter" idx="1"/>
          </p:nvPr>
        </p:nvSpPr>
        <p:spPr>
          <a:xfrm>
            <a:off x="3849482" y="4"/>
            <a:ext cx="2946576" cy="496888"/>
          </a:xfrm>
          <a:prstGeom prst="rect">
            <a:avLst/>
          </a:prstGeom>
        </p:spPr>
        <p:txBody>
          <a:bodyPr vert="horz" lIns="91440" tIns="45720" rIns="91440" bIns="45720" rtlCol="0"/>
          <a:lstStyle>
            <a:lvl1pPr algn="r" fontAlgn="auto">
              <a:spcBef>
                <a:spcPts val="0"/>
              </a:spcBef>
              <a:spcAft>
                <a:spcPts val="0"/>
              </a:spcAft>
              <a:defRPr sz="1200">
                <a:latin typeface="+mn-lt"/>
                <a:cs typeface="+mn-cs"/>
              </a:defRPr>
            </a:lvl1pPr>
          </a:lstStyle>
          <a:p>
            <a:pPr>
              <a:defRPr/>
            </a:pPr>
            <a:fld id="{C8DB0B13-EAA0-4A13-BEFD-68216580EC9C}" type="datetimeFigureOut">
              <a:rPr lang="de-DE"/>
              <a:pPr>
                <a:defRPr/>
              </a:pPr>
              <a:t>03.05.2024</a:t>
            </a:fld>
            <a:endParaRPr lang="de-DE"/>
          </a:p>
        </p:txBody>
      </p:sp>
      <p:sp>
        <p:nvSpPr>
          <p:cNvPr id="4" name="Fußzeilenplatzhalter 3"/>
          <p:cNvSpPr>
            <a:spLocks noGrp="1"/>
          </p:cNvSpPr>
          <p:nvPr>
            <p:ph type="ftr" sz="quarter" idx="2"/>
          </p:nvPr>
        </p:nvSpPr>
        <p:spPr>
          <a:xfrm>
            <a:off x="4" y="9428166"/>
            <a:ext cx="2946576" cy="496886"/>
          </a:xfrm>
          <a:prstGeom prst="rect">
            <a:avLst/>
          </a:prstGeom>
        </p:spPr>
        <p:txBody>
          <a:bodyPr vert="horz" lIns="91440" tIns="45720" rIns="91440" bIns="45720" rtlCol="0" anchor="b"/>
          <a:lstStyle>
            <a:lvl1pPr algn="l" fontAlgn="auto">
              <a:spcBef>
                <a:spcPts val="0"/>
              </a:spcBef>
              <a:spcAft>
                <a:spcPts val="0"/>
              </a:spcAft>
              <a:defRPr sz="1200">
                <a:latin typeface="+mn-lt"/>
                <a:cs typeface="+mn-cs"/>
              </a:defRPr>
            </a:lvl1pPr>
          </a:lstStyle>
          <a:p>
            <a:pPr>
              <a:defRPr/>
            </a:pPr>
            <a:endParaRPr lang="de-DE"/>
          </a:p>
        </p:txBody>
      </p:sp>
      <p:sp>
        <p:nvSpPr>
          <p:cNvPr id="5" name="Foliennummernplatzhalter 4"/>
          <p:cNvSpPr>
            <a:spLocks noGrp="1"/>
          </p:cNvSpPr>
          <p:nvPr>
            <p:ph type="sldNum" sz="quarter" idx="3"/>
          </p:nvPr>
        </p:nvSpPr>
        <p:spPr>
          <a:xfrm>
            <a:off x="3849482" y="9428166"/>
            <a:ext cx="2946576" cy="496886"/>
          </a:xfrm>
          <a:prstGeom prst="rect">
            <a:avLst/>
          </a:prstGeom>
        </p:spPr>
        <p:txBody>
          <a:bodyPr vert="horz" lIns="91440" tIns="45720" rIns="91440" bIns="45720" rtlCol="0" anchor="b"/>
          <a:lstStyle>
            <a:lvl1pPr algn="r" fontAlgn="auto">
              <a:spcBef>
                <a:spcPts val="0"/>
              </a:spcBef>
              <a:spcAft>
                <a:spcPts val="0"/>
              </a:spcAft>
              <a:defRPr sz="1200">
                <a:latin typeface="+mn-lt"/>
                <a:cs typeface="+mn-cs"/>
              </a:defRPr>
            </a:lvl1pPr>
          </a:lstStyle>
          <a:p>
            <a:pPr>
              <a:defRPr/>
            </a:pPr>
            <a:fld id="{A894669C-C057-4F9B-8844-F65ED3ADEF16}" type="slidenum">
              <a:rPr lang="de-DE"/>
              <a:pPr>
                <a:defRPr/>
              </a:pPr>
              <a:t>‹Nr.›</a:t>
            </a:fld>
            <a:endParaRPr lang="de-DE"/>
          </a:p>
        </p:txBody>
      </p:sp>
    </p:spTree>
    <p:extLst>
      <p:ext uri="{BB962C8B-B14F-4D97-AF65-F5344CB8AC3E}">
        <p14:creationId xmlns:p14="http://schemas.microsoft.com/office/powerpoint/2010/main" val="409576181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2" y="4"/>
            <a:ext cx="2944958" cy="496888"/>
          </a:xfrm>
          <a:prstGeom prst="rect">
            <a:avLst/>
          </a:prstGeom>
        </p:spPr>
        <p:txBody>
          <a:bodyPr vert="horz" lIns="91440" tIns="45720" rIns="91440" bIns="45720" rtlCol="0"/>
          <a:lstStyle>
            <a:lvl1pPr algn="l" fontAlgn="auto">
              <a:spcBef>
                <a:spcPts val="0"/>
              </a:spcBef>
              <a:spcAft>
                <a:spcPts val="0"/>
              </a:spcAft>
              <a:defRPr sz="1200">
                <a:latin typeface="+mn-lt"/>
                <a:cs typeface="+mn-cs"/>
              </a:defRPr>
            </a:lvl1pPr>
          </a:lstStyle>
          <a:p>
            <a:pPr>
              <a:defRPr/>
            </a:pPr>
            <a:endParaRPr lang="de-DE"/>
          </a:p>
        </p:txBody>
      </p:sp>
      <p:sp>
        <p:nvSpPr>
          <p:cNvPr id="3" name="Datumsplatzhalter 2"/>
          <p:cNvSpPr>
            <a:spLocks noGrp="1"/>
          </p:cNvSpPr>
          <p:nvPr>
            <p:ph type="dt" idx="1"/>
          </p:nvPr>
        </p:nvSpPr>
        <p:spPr>
          <a:xfrm>
            <a:off x="3851100" y="4"/>
            <a:ext cx="2944958" cy="496888"/>
          </a:xfrm>
          <a:prstGeom prst="rect">
            <a:avLst/>
          </a:prstGeom>
        </p:spPr>
        <p:txBody>
          <a:bodyPr vert="horz" lIns="91440" tIns="45720" rIns="91440" bIns="45720" rtlCol="0"/>
          <a:lstStyle>
            <a:lvl1pPr algn="r" fontAlgn="auto">
              <a:spcBef>
                <a:spcPts val="0"/>
              </a:spcBef>
              <a:spcAft>
                <a:spcPts val="0"/>
              </a:spcAft>
              <a:defRPr sz="1200">
                <a:latin typeface="+mn-lt"/>
                <a:cs typeface="+mn-cs"/>
              </a:defRPr>
            </a:lvl1pPr>
          </a:lstStyle>
          <a:p>
            <a:pPr>
              <a:defRPr/>
            </a:pPr>
            <a:fld id="{DAFC0BB5-20B9-49E0-B615-76AF9D93051F}" type="datetimeFigureOut">
              <a:rPr lang="de-DE"/>
              <a:pPr>
                <a:defRPr/>
              </a:pPr>
              <a:t>03.05.2024</a:t>
            </a:fld>
            <a:endParaRPr lang="de-DE" dirty="0"/>
          </a:p>
        </p:txBody>
      </p:sp>
      <p:sp>
        <p:nvSpPr>
          <p:cNvPr id="4" name="Folienbildplatzhalter 3"/>
          <p:cNvSpPr>
            <a:spLocks noGrp="1" noRot="1" noChangeAspect="1"/>
          </p:cNvSpPr>
          <p:nvPr>
            <p:ph type="sldImg" idx="2"/>
          </p:nvPr>
        </p:nvSpPr>
        <p:spPr>
          <a:xfrm>
            <a:off x="915988" y="744538"/>
            <a:ext cx="4965700" cy="3724275"/>
          </a:xfrm>
          <a:prstGeom prst="rect">
            <a:avLst/>
          </a:prstGeom>
          <a:noFill/>
          <a:ln w="12700">
            <a:solidFill>
              <a:prstClr val="black"/>
            </a:solidFill>
          </a:ln>
        </p:spPr>
        <p:txBody>
          <a:bodyPr vert="horz" lIns="91440" tIns="45720" rIns="91440" bIns="45720" rtlCol="0" anchor="ctr"/>
          <a:lstStyle/>
          <a:p>
            <a:pPr lvl="0"/>
            <a:endParaRPr lang="de-DE" noProof="0" dirty="0"/>
          </a:p>
        </p:txBody>
      </p:sp>
      <p:sp>
        <p:nvSpPr>
          <p:cNvPr id="5" name="Notizenplatzhalter 4"/>
          <p:cNvSpPr>
            <a:spLocks noGrp="1"/>
          </p:cNvSpPr>
          <p:nvPr>
            <p:ph type="body" sz="quarter" idx="3"/>
          </p:nvPr>
        </p:nvSpPr>
        <p:spPr>
          <a:xfrm>
            <a:off x="679609" y="4714879"/>
            <a:ext cx="5438463" cy="4467224"/>
          </a:xfrm>
          <a:prstGeom prst="rect">
            <a:avLst/>
          </a:prstGeom>
        </p:spPr>
        <p:txBody>
          <a:bodyPr vert="horz" lIns="91440" tIns="45720" rIns="91440" bIns="45720" rtlCol="0"/>
          <a:lstStyle/>
          <a:p>
            <a:pPr lvl="0"/>
            <a:r>
              <a:rPr lang="de-DE" noProof="0" smtClean="0"/>
              <a:t>Textmasterformat bearbeiten</a:t>
            </a:r>
          </a:p>
          <a:p>
            <a:pPr lvl="1"/>
            <a:r>
              <a:rPr lang="de-DE" noProof="0" smtClean="0"/>
              <a:t>Zweite Ebene</a:t>
            </a:r>
          </a:p>
          <a:p>
            <a:pPr lvl="2"/>
            <a:r>
              <a:rPr lang="de-DE" noProof="0" smtClean="0"/>
              <a:t>Dritte Ebene</a:t>
            </a:r>
          </a:p>
          <a:p>
            <a:pPr lvl="3"/>
            <a:r>
              <a:rPr lang="de-DE" noProof="0" smtClean="0"/>
              <a:t>Vierte Ebene</a:t>
            </a:r>
          </a:p>
          <a:p>
            <a:pPr lvl="4"/>
            <a:r>
              <a:rPr lang="de-DE" noProof="0" smtClean="0"/>
              <a:t>Fünfte Ebene</a:t>
            </a:r>
            <a:endParaRPr lang="de-DE" noProof="0"/>
          </a:p>
        </p:txBody>
      </p:sp>
      <p:sp>
        <p:nvSpPr>
          <p:cNvPr id="6" name="Fußzeilenplatzhalter 5"/>
          <p:cNvSpPr>
            <a:spLocks noGrp="1"/>
          </p:cNvSpPr>
          <p:nvPr>
            <p:ph type="ftr" sz="quarter" idx="4"/>
          </p:nvPr>
        </p:nvSpPr>
        <p:spPr>
          <a:xfrm>
            <a:off x="2" y="9428166"/>
            <a:ext cx="2944958" cy="496886"/>
          </a:xfrm>
          <a:prstGeom prst="rect">
            <a:avLst/>
          </a:prstGeom>
        </p:spPr>
        <p:txBody>
          <a:bodyPr vert="horz" lIns="91440" tIns="45720" rIns="91440" bIns="45720" rtlCol="0" anchor="b"/>
          <a:lstStyle>
            <a:lvl1pPr algn="l" fontAlgn="auto">
              <a:spcBef>
                <a:spcPts val="0"/>
              </a:spcBef>
              <a:spcAft>
                <a:spcPts val="0"/>
              </a:spcAft>
              <a:defRPr sz="1200">
                <a:latin typeface="+mn-lt"/>
                <a:cs typeface="+mn-cs"/>
              </a:defRPr>
            </a:lvl1pPr>
          </a:lstStyle>
          <a:p>
            <a:pPr>
              <a:defRPr/>
            </a:pPr>
            <a:endParaRPr lang="de-DE"/>
          </a:p>
        </p:txBody>
      </p:sp>
      <p:sp>
        <p:nvSpPr>
          <p:cNvPr id="7" name="Foliennummernplatzhalter 6"/>
          <p:cNvSpPr>
            <a:spLocks noGrp="1"/>
          </p:cNvSpPr>
          <p:nvPr>
            <p:ph type="sldNum" sz="quarter" idx="5"/>
          </p:nvPr>
        </p:nvSpPr>
        <p:spPr>
          <a:xfrm>
            <a:off x="3851100" y="9428166"/>
            <a:ext cx="2944958" cy="496886"/>
          </a:xfrm>
          <a:prstGeom prst="rect">
            <a:avLst/>
          </a:prstGeom>
        </p:spPr>
        <p:txBody>
          <a:bodyPr vert="horz" lIns="91440" tIns="45720" rIns="91440" bIns="45720" rtlCol="0" anchor="b"/>
          <a:lstStyle>
            <a:lvl1pPr algn="r" fontAlgn="auto">
              <a:spcBef>
                <a:spcPts val="0"/>
              </a:spcBef>
              <a:spcAft>
                <a:spcPts val="0"/>
              </a:spcAft>
              <a:defRPr sz="1200">
                <a:latin typeface="+mn-lt"/>
                <a:cs typeface="+mn-cs"/>
              </a:defRPr>
            </a:lvl1pPr>
          </a:lstStyle>
          <a:p>
            <a:pPr>
              <a:defRPr/>
            </a:pPr>
            <a:fld id="{308D9DE7-A185-4332-A0F5-76FD1B436112}" type="slidenum">
              <a:rPr lang="de-DE"/>
              <a:pPr>
                <a:defRPr/>
              </a:pPr>
              <a:t>‹Nr.›</a:t>
            </a:fld>
            <a:endParaRPr lang="de-DE" dirty="0"/>
          </a:p>
        </p:txBody>
      </p:sp>
    </p:spTree>
    <p:extLst>
      <p:ext uri="{BB962C8B-B14F-4D97-AF65-F5344CB8AC3E}">
        <p14:creationId xmlns:p14="http://schemas.microsoft.com/office/powerpoint/2010/main" val="68585190"/>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3" Type="http://schemas.openxmlformats.org/officeDocument/2006/relationships/hyperlink" Target="https://www.gesetze-im-internet.de/gg/art_6.html?msclkid=c06e45b8a6b511ec9a76caface59bf98" TargetMode="External"/><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7" name="Rectangle 2"/>
          <p:cNvSpPr>
            <a:spLocks noGrp="1" noRot="1" noChangeAspect="1" noTextEdit="1"/>
          </p:cNvSpPr>
          <p:nvPr>
            <p:ph type="sldImg"/>
          </p:nvPr>
        </p:nvSpPr>
        <p:spPr bwMode="auto">
          <a:noFill/>
          <a:ln>
            <a:solidFill>
              <a:srgbClr val="000000"/>
            </a:solidFill>
            <a:miter lim="800000"/>
            <a:headEnd/>
            <a:tailEnd/>
          </a:ln>
        </p:spPr>
      </p:sp>
      <p:sp>
        <p:nvSpPr>
          <p:cNvPr id="14338" name="Rectangle 3"/>
          <p:cNvSpPr>
            <a:spLocks noGrp="1"/>
          </p:cNvSpPr>
          <p:nvPr>
            <p:ph type="body" idx="1"/>
          </p:nvPr>
        </p:nvSpPr>
        <p:spPr bwMode="auto">
          <a:noFill/>
        </p:spPr>
        <p:txBody>
          <a:bodyPr wrap="square" numCol="1"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defRPr/>
            </a:pPr>
            <a:endParaRPr lang="de-DE" altLang="de-DE" i="0" baseline="0" dirty="0" smtClean="0">
              <a:latin typeface="+mj-lt"/>
            </a:endParaRPr>
          </a:p>
        </p:txBody>
      </p:sp>
    </p:spTree>
    <p:extLst>
      <p:ext uri="{BB962C8B-B14F-4D97-AF65-F5344CB8AC3E}">
        <p14:creationId xmlns:p14="http://schemas.microsoft.com/office/powerpoint/2010/main" val="422418874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indent="0">
              <a:buNone/>
            </a:pPr>
            <a:r>
              <a:rPr lang="de-DE" dirty="0" smtClean="0"/>
              <a:t>Unter „Allgemeines“ finden sich einführende Informationen zur Mitgestaltung</a:t>
            </a:r>
          </a:p>
          <a:p>
            <a:pPr marL="0" indent="0">
              <a:buNone/>
            </a:pPr>
            <a:r>
              <a:rPr lang="de-DE" dirty="0" smtClean="0"/>
              <a:t>Hier besteht die Möglichkeit, direkt auf die Seite des Portals zu gehen</a:t>
            </a:r>
            <a:r>
              <a:rPr lang="de-DE" baseline="0" dirty="0" smtClean="0"/>
              <a:t>.</a:t>
            </a:r>
            <a:endParaRPr lang="de-DE" dirty="0" smtClean="0"/>
          </a:p>
        </p:txBody>
      </p:sp>
      <p:sp>
        <p:nvSpPr>
          <p:cNvPr id="4" name="Foliennummernplatzhalter 3"/>
          <p:cNvSpPr>
            <a:spLocks noGrp="1"/>
          </p:cNvSpPr>
          <p:nvPr>
            <p:ph type="sldNum" sz="quarter" idx="10"/>
          </p:nvPr>
        </p:nvSpPr>
        <p:spPr/>
        <p:txBody>
          <a:bodyPr/>
          <a:lstStyle/>
          <a:p>
            <a:pPr>
              <a:defRPr/>
            </a:pPr>
            <a:fld id="{308D9DE7-A185-4332-A0F5-76FD1B436112}" type="slidenum">
              <a:rPr lang="de-DE" smtClean="0"/>
              <a:pPr>
                <a:defRPr/>
              </a:pPr>
              <a:t>10</a:t>
            </a:fld>
            <a:endParaRPr lang="de-DE" dirty="0"/>
          </a:p>
        </p:txBody>
      </p:sp>
    </p:spTree>
    <p:extLst>
      <p:ext uri="{BB962C8B-B14F-4D97-AF65-F5344CB8AC3E}">
        <p14:creationId xmlns:p14="http://schemas.microsoft.com/office/powerpoint/2010/main" val="96501748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7" name="Rectangle 2"/>
          <p:cNvSpPr>
            <a:spLocks noGrp="1" noRot="1" noChangeAspect="1" noTextEdit="1"/>
          </p:cNvSpPr>
          <p:nvPr>
            <p:ph type="sldImg"/>
          </p:nvPr>
        </p:nvSpPr>
        <p:spPr bwMode="auto">
          <a:noFill/>
          <a:ln>
            <a:solidFill>
              <a:srgbClr val="000000"/>
            </a:solidFill>
            <a:miter lim="800000"/>
            <a:headEnd/>
            <a:tailEnd/>
          </a:ln>
        </p:spPr>
      </p:sp>
      <p:sp>
        <p:nvSpPr>
          <p:cNvPr id="14338" name="Rectangle 3"/>
          <p:cNvSpPr>
            <a:spLocks noGrp="1"/>
          </p:cNvSpPr>
          <p:nvPr>
            <p:ph type="body" idx="1"/>
          </p:nvPr>
        </p:nvSpPr>
        <p:spPr bwMode="auto">
          <a:noFill/>
        </p:spPr>
        <p:txBody>
          <a:bodyPr wrap="square" numCol="1"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defRPr/>
            </a:pPr>
            <a:endParaRPr lang="de-DE" altLang="de-DE" i="0" baseline="0" dirty="0" smtClean="0">
              <a:latin typeface="+mj-lt"/>
            </a:endParaRPr>
          </a:p>
        </p:txBody>
      </p:sp>
    </p:spTree>
    <p:extLst>
      <p:ext uri="{BB962C8B-B14F-4D97-AF65-F5344CB8AC3E}">
        <p14:creationId xmlns:p14="http://schemas.microsoft.com/office/powerpoint/2010/main" val="293217265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7" name="Rectangle 2"/>
          <p:cNvSpPr>
            <a:spLocks noGrp="1" noRot="1" noChangeAspect="1" noTextEdit="1"/>
          </p:cNvSpPr>
          <p:nvPr>
            <p:ph type="sldImg"/>
          </p:nvPr>
        </p:nvSpPr>
        <p:spPr bwMode="auto">
          <a:noFill/>
          <a:ln>
            <a:solidFill>
              <a:srgbClr val="000000"/>
            </a:solidFill>
            <a:miter lim="800000"/>
            <a:headEnd/>
            <a:tailEnd/>
          </a:ln>
        </p:spPr>
      </p:sp>
      <p:sp>
        <p:nvSpPr>
          <p:cNvPr id="14338" name="Rectangle 3"/>
          <p:cNvSpPr>
            <a:spLocks noGrp="1"/>
          </p:cNvSpPr>
          <p:nvPr>
            <p:ph type="body" idx="1"/>
          </p:nvPr>
        </p:nvSpPr>
        <p:spPr bwMode="auto">
          <a:noFill/>
        </p:spPr>
        <p:txBody>
          <a:bodyPr wrap="square" numCol="1" anchor="t" anchorCtr="0" compatLnSpc="1">
            <a:prstTxWarp prst="textNoShape">
              <a:avLst/>
            </a:prstTxWarp>
          </a:bodyPr>
          <a:lstStyle/>
          <a:p>
            <a:pPr>
              <a:buFont typeface="+mj-lt"/>
              <a:buNone/>
            </a:pPr>
            <a:r>
              <a:rPr lang="de-DE" b="1" dirty="0" smtClean="0">
                <a:solidFill>
                  <a:srgbClr val="4D5666"/>
                </a:solidFill>
                <a:latin typeface="BentonSans-Regular"/>
              </a:rPr>
              <a:t>Meinung einbringen,</a:t>
            </a:r>
            <a:r>
              <a:rPr lang="de-DE" dirty="0" smtClean="0">
                <a:solidFill>
                  <a:srgbClr val="4D5666"/>
                </a:solidFill>
                <a:latin typeface="BentonSans-Regular"/>
              </a:rPr>
              <a:t> z. B. bei Elternsprechtagen oder -stammtischen, bei Elternversammlungen, Informationsabenden oder auch bei Umfragen bzw. Evaluationen. </a:t>
            </a:r>
          </a:p>
          <a:p>
            <a:pPr>
              <a:buFont typeface="+mj-lt"/>
              <a:buNone/>
            </a:pPr>
            <a:endParaRPr lang="de-DE" b="0" dirty="0" smtClean="0">
              <a:solidFill>
                <a:srgbClr val="4D5666"/>
              </a:solidFill>
              <a:latin typeface="BentonSans-Regular"/>
            </a:endParaRPr>
          </a:p>
          <a:p>
            <a:pPr>
              <a:buFont typeface="+mj-lt"/>
              <a:buNone/>
            </a:pPr>
            <a:r>
              <a:rPr lang="de-DE" b="1" dirty="0" smtClean="0">
                <a:solidFill>
                  <a:srgbClr val="4D5666"/>
                </a:solidFill>
                <a:latin typeface="BentonSans-Regular"/>
              </a:rPr>
              <a:t>Unterstützen,</a:t>
            </a:r>
            <a:r>
              <a:rPr lang="de-DE" dirty="0" smtClean="0">
                <a:solidFill>
                  <a:srgbClr val="4D5666"/>
                </a:solidFill>
                <a:latin typeface="BentonSans-Regular"/>
              </a:rPr>
              <a:t> z. B.</a:t>
            </a:r>
          </a:p>
          <a:p>
            <a:pPr marL="742950" lvl="1" indent="-285750">
              <a:buFont typeface="Arial" panose="020B0604020202020204" pitchFamily="34" charset="0"/>
              <a:buChar char="•"/>
            </a:pPr>
            <a:r>
              <a:rPr lang="de-DE" dirty="0" smtClean="0">
                <a:solidFill>
                  <a:srgbClr val="4D5666"/>
                </a:solidFill>
                <a:latin typeface="BentonSans-Regular"/>
              </a:rPr>
              <a:t>Bei der Organisation und Mitarbeit bei Veranstaltungen wie Schul- oder Klassenfesten</a:t>
            </a:r>
          </a:p>
          <a:p>
            <a:pPr marL="742950" lvl="1" indent="-285750">
              <a:buFont typeface="Arial" panose="020B0604020202020204" pitchFamily="34" charset="0"/>
              <a:buChar char="•"/>
            </a:pPr>
            <a:r>
              <a:rPr lang="de-DE" dirty="0" smtClean="0">
                <a:solidFill>
                  <a:srgbClr val="4D5666"/>
                </a:solidFill>
                <a:latin typeface="BentonSans-Regular"/>
              </a:rPr>
              <a:t>Bei der Unterstützung einer Arbeits- oder Neigungsgruppe im außerschulischen Bereich</a:t>
            </a:r>
          </a:p>
          <a:p>
            <a:pPr marL="742950" lvl="1" indent="-285750">
              <a:buFont typeface="Arial" panose="020B0604020202020204" pitchFamily="34" charset="0"/>
              <a:buChar char="•"/>
            </a:pPr>
            <a:r>
              <a:rPr lang="de-DE" dirty="0" smtClean="0">
                <a:solidFill>
                  <a:srgbClr val="4D5666"/>
                </a:solidFill>
                <a:latin typeface="BentonSans-Regular"/>
              </a:rPr>
              <a:t>Im Rahmen von Elterncafés</a:t>
            </a:r>
          </a:p>
          <a:p>
            <a:pPr marL="742950" lvl="1" indent="-285750">
              <a:buFont typeface="Arial" panose="020B0604020202020204" pitchFamily="34" charset="0"/>
              <a:buChar char="•"/>
            </a:pPr>
            <a:r>
              <a:rPr lang="de-DE" dirty="0" smtClean="0">
                <a:solidFill>
                  <a:srgbClr val="4D5666"/>
                </a:solidFill>
                <a:latin typeface="BentonSans-Regular"/>
              </a:rPr>
              <a:t>In der Schulbücherei</a:t>
            </a:r>
          </a:p>
          <a:p>
            <a:pPr marL="742950" lvl="1" indent="-285750">
              <a:buFont typeface="Arial" panose="020B0604020202020204" pitchFamily="34" charset="0"/>
              <a:buChar char="•"/>
            </a:pPr>
            <a:r>
              <a:rPr lang="de-DE" dirty="0" smtClean="0">
                <a:solidFill>
                  <a:srgbClr val="4D5666"/>
                </a:solidFill>
                <a:latin typeface="BentonSans-Regular"/>
              </a:rPr>
              <a:t>Als Dolmetscher oder Dolmetscherin</a:t>
            </a:r>
          </a:p>
          <a:p>
            <a:pPr marL="742950" lvl="1" indent="-285750">
              <a:buFont typeface="Arial" panose="020B0604020202020204" pitchFamily="34" charset="0"/>
              <a:buChar char="•"/>
            </a:pPr>
            <a:r>
              <a:rPr lang="de-DE" dirty="0" smtClean="0">
                <a:solidFill>
                  <a:srgbClr val="4D5666"/>
                </a:solidFill>
                <a:latin typeface="BentonSans-Regular"/>
              </a:rPr>
              <a:t>Über den Förderverein der Schule</a:t>
            </a:r>
          </a:p>
          <a:p>
            <a:pPr marL="742950" lvl="1" indent="-285750">
              <a:buFont typeface="Arial" panose="020B0604020202020204" pitchFamily="34" charset="0"/>
              <a:buChar char="•"/>
            </a:pPr>
            <a:endParaRPr lang="de-DE" dirty="0" smtClean="0">
              <a:solidFill>
                <a:srgbClr val="4D5666"/>
              </a:solidFill>
              <a:latin typeface="BentonSans-Regular"/>
            </a:endParaRPr>
          </a:p>
          <a:p>
            <a:pPr>
              <a:buFont typeface="+mj-lt"/>
              <a:buNone/>
            </a:pPr>
            <a:r>
              <a:rPr lang="de-DE" b="1" dirty="0" smtClean="0">
                <a:solidFill>
                  <a:srgbClr val="4D5666"/>
                </a:solidFill>
                <a:latin typeface="BentonSans-Regular"/>
              </a:rPr>
              <a:t>Begleiten,</a:t>
            </a:r>
            <a:r>
              <a:rPr lang="de-DE" dirty="0" smtClean="0">
                <a:solidFill>
                  <a:srgbClr val="4D5666"/>
                </a:solidFill>
                <a:latin typeface="BentonSans-Regular"/>
              </a:rPr>
              <a:t> z. B. auf Klassenfahrten oder Exkursionen, als Schulweghelferin oder -helfer </a:t>
            </a:r>
          </a:p>
          <a:p>
            <a:pPr>
              <a:buFont typeface="+mj-lt"/>
              <a:buNone/>
            </a:pPr>
            <a:endParaRPr lang="de-DE" b="1" dirty="0" smtClean="0">
              <a:solidFill>
                <a:srgbClr val="4D5666"/>
              </a:solidFill>
              <a:latin typeface="BentonSans-Regular"/>
            </a:endParaRPr>
          </a:p>
          <a:p>
            <a:pPr>
              <a:buFont typeface="+mj-lt"/>
              <a:buNone/>
            </a:pPr>
            <a:r>
              <a:rPr lang="de-DE" b="1" dirty="0" smtClean="0">
                <a:solidFill>
                  <a:srgbClr val="4D5666"/>
                </a:solidFill>
                <a:latin typeface="BentonSans-Regular"/>
              </a:rPr>
              <a:t>Expertenwissen</a:t>
            </a:r>
            <a:r>
              <a:rPr lang="de-DE" b="0" dirty="0" smtClean="0">
                <a:solidFill>
                  <a:srgbClr val="4D5666"/>
                </a:solidFill>
                <a:latin typeface="BentonSans-Regular"/>
              </a:rPr>
              <a:t>:</a:t>
            </a:r>
            <a:r>
              <a:rPr lang="de-DE" b="0" baseline="0" dirty="0" smtClean="0">
                <a:solidFill>
                  <a:srgbClr val="4D5666"/>
                </a:solidFill>
                <a:latin typeface="BentonSans-Regular"/>
              </a:rPr>
              <a:t> </a:t>
            </a:r>
            <a:r>
              <a:rPr lang="de-DE" dirty="0" smtClean="0">
                <a:solidFill>
                  <a:srgbClr val="4D5666"/>
                </a:solidFill>
                <a:latin typeface="BentonSans-Regular"/>
              </a:rPr>
              <a:t>Viele Eltern verfügen über ein </a:t>
            </a:r>
            <a:r>
              <a:rPr lang="de-DE" b="0" dirty="0" smtClean="0">
                <a:solidFill>
                  <a:srgbClr val="4D5666"/>
                </a:solidFill>
                <a:latin typeface="BentonSans-Regular"/>
              </a:rPr>
              <a:t>Expertenwissen, das </a:t>
            </a:r>
            <a:r>
              <a:rPr lang="de-DE" dirty="0" smtClean="0">
                <a:solidFill>
                  <a:srgbClr val="4D5666"/>
                </a:solidFill>
                <a:latin typeface="BentonSans-Regular"/>
              </a:rPr>
              <a:t>in Schule genutzt werden sollte. (Vorträge, Projekttage oder –</a:t>
            </a:r>
            <a:r>
              <a:rPr lang="de-DE" dirty="0" err="1" smtClean="0">
                <a:solidFill>
                  <a:srgbClr val="4D5666"/>
                </a:solidFill>
                <a:latin typeface="BentonSans-Regular"/>
              </a:rPr>
              <a:t>wochen</a:t>
            </a:r>
            <a:r>
              <a:rPr lang="de-DE" dirty="0" smtClean="0">
                <a:solidFill>
                  <a:srgbClr val="4D5666"/>
                </a:solidFill>
                <a:latin typeface="BentonSans-Regular"/>
              </a:rPr>
              <a:t>,  Exkursionen, beruflichen Orientierung).</a:t>
            </a:r>
          </a:p>
          <a:p>
            <a:pPr>
              <a:buFont typeface="+mj-lt"/>
              <a:buNone/>
            </a:pPr>
            <a:endParaRPr lang="de-DE" dirty="0" smtClean="0">
              <a:solidFill>
                <a:srgbClr val="4D5666"/>
              </a:solidFill>
              <a:latin typeface="BentonSans-Regular"/>
            </a:endParaRPr>
          </a:p>
          <a:p>
            <a:pPr>
              <a:buFont typeface="+mj-lt"/>
              <a:buNone/>
            </a:pPr>
            <a:r>
              <a:rPr lang="de-DE" b="1" dirty="0" smtClean="0">
                <a:solidFill>
                  <a:srgbClr val="4D5666"/>
                </a:solidFill>
                <a:latin typeface="BentonSans-Regular"/>
              </a:rPr>
              <a:t>Aktive Teilnahme</a:t>
            </a:r>
            <a:r>
              <a:rPr lang="de-DE" dirty="0" smtClean="0">
                <a:solidFill>
                  <a:srgbClr val="4D5666"/>
                </a:solidFill>
                <a:latin typeface="BentonSans-Regular"/>
              </a:rPr>
              <a:t> </a:t>
            </a:r>
            <a:r>
              <a:rPr lang="de-DE" b="1" dirty="0" smtClean="0">
                <a:solidFill>
                  <a:srgbClr val="4D5666"/>
                </a:solidFill>
                <a:latin typeface="BentonSans-Regular"/>
              </a:rPr>
              <a:t>am Schulleben</a:t>
            </a:r>
            <a:r>
              <a:rPr lang="de-DE" dirty="0" smtClean="0">
                <a:solidFill>
                  <a:srgbClr val="4D5666"/>
                </a:solidFill>
                <a:latin typeface="BentonSans-Regular"/>
              </a:rPr>
              <a:t>, z. B. der Besuch von Konzerten, Theateraufführungen, Ausstellungen der Schule oder Schulfesten</a:t>
            </a:r>
          </a:p>
          <a:p>
            <a:pPr>
              <a:buFont typeface="+mj-lt"/>
              <a:buAutoNum type="arabicPeriod"/>
            </a:pPr>
            <a:endParaRPr lang="de-DE" dirty="0" smtClean="0">
              <a:solidFill>
                <a:srgbClr val="4D5666"/>
              </a:solidFill>
              <a:latin typeface="BentonSans-Regular"/>
            </a:endParaRPr>
          </a:p>
          <a:p>
            <a:pPr>
              <a:buFont typeface="+mj-lt"/>
              <a:buNone/>
            </a:pPr>
            <a:r>
              <a:rPr lang="de-DE" b="1" dirty="0" smtClean="0">
                <a:solidFill>
                  <a:srgbClr val="4D5666"/>
                </a:solidFill>
                <a:latin typeface="BentonSans-Regular"/>
              </a:rPr>
              <a:t>Gremienarbeit:</a:t>
            </a:r>
            <a:r>
              <a:rPr lang="de-DE" dirty="0" smtClean="0">
                <a:solidFill>
                  <a:srgbClr val="4D5666"/>
                </a:solidFill>
                <a:latin typeface="BentonSans-Regular"/>
              </a:rPr>
              <a:t> Auch wenn Eltern keine aktiven Gremiumsmitglieder sind, können sie durch </a:t>
            </a:r>
            <a:r>
              <a:rPr lang="de-DE" b="1" dirty="0" smtClean="0">
                <a:solidFill>
                  <a:srgbClr val="4D5666"/>
                </a:solidFill>
                <a:latin typeface="BentonSans-Regular"/>
              </a:rPr>
              <a:t>ihre Stimme bei der Wahl</a:t>
            </a:r>
            <a:r>
              <a:rPr lang="de-DE" dirty="0" smtClean="0">
                <a:solidFill>
                  <a:srgbClr val="4D5666"/>
                </a:solidFill>
                <a:latin typeface="BentonSans-Regular"/>
              </a:rPr>
              <a:t> der/des Klassenpflegschaftsvorsitzenden einen wichtigen Beitrag leisten</a:t>
            </a:r>
          </a:p>
          <a:p>
            <a:pPr>
              <a:buFont typeface="+mj-lt"/>
              <a:buNone/>
            </a:pPr>
            <a:endParaRPr lang="de-DE" b="0" dirty="0" smtClean="0">
              <a:solidFill>
                <a:srgbClr val="4D5666"/>
              </a:solidFill>
              <a:latin typeface="BentonSans-Regular"/>
            </a:endParaRPr>
          </a:p>
          <a:p>
            <a:pPr>
              <a:buFont typeface="+mj-lt"/>
              <a:buNone/>
            </a:pPr>
            <a:r>
              <a:rPr lang="de-DE" b="1" dirty="0" smtClean="0">
                <a:solidFill>
                  <a:srgbClr val="4D5666"/>
                </a:solidFill>
                <a:latin typeface="BentonSans-Regular"/>
              </a:rPr>
              <a:t>Interesse auf Landesebene durch organisierte Elternverbände</a:t>
            </a:r>
            <a:r>
              <a:rPr lang="de-DE" dirty="0" smtClean="0">
                <a:solidFill>
                  <a:srgbClr val="4D5666"/>
                </a:solidFill>
                <a:latin typeface="BentonSans-Regular"/>
              </a:rPr>
              <a:t> </a:t>
            </a:r>
            <a:r>
              <a:rPr lang="de-DE" b="1" dirty="0" smtClean="0">
                <a:solidFill>
                  <a:srgbClr val="4D5666"/>
                </a:solidFill>
                <a:latin typeface="BentonSans-Regular"/>
              </a:rPr>
              <a:t>vertreten</a:t>
            </a:r>
            <a:r>
              <a:rPr lang="de-DE" dirty="0" smtClean="0">
                <a:solidFill>
                  <a:srgbClr val="4D5666"/>
                </a:solidFill>
                <a:latin typeface="BentonSans-Regular"/>
              </a:rPr>
              <a:t>, die regelmäßig mit dem Schulministerium über schulische Angelegenheiten sprechen.</a:t>
            </a:r>
            <a:endParaRPr lang="de-DE" b="0" i="0" dirty="0" smtClean="0">
              <a:solidFill>
                <a:srgbClr val="4D5666"/>
              </a:solidFill>
              <a:effectLst/>
              <a:latin typeface="BentonSans-Regular"/>
            </a:endParaRPr>
          </a:p>
          <a:p>
            <a:pPr marL="0" marR="0" indent="0" algn="l" defTabSz="914400" rtl="0" eaLnBrk="1" fontAlgn="base" latinLnBrk="0" hangingPunct="1">
              <a:lnSpc>
                <a:spcPct val="100000"/>
              </a:lnSpc>
              <a:spcBef>
                <a:spcPct val="0"/>
              </a:spcBef>
              <a:spcAft>
                <a:spcPct val="0"/>
              </a:spcAft>
              <a:buClrTx/>
              <a:buSzTx/>
              <a:buFontTx/>
              <a:buNone/>
              <a:tabLst/>
              <a:defRPr/>
            </a:pPr>
            <a:endParaRPr lang="de-DE" altLang="de-DE" i="0" baseline="0" dirty="0" smtClean="0">
              <a:latin typeface="+mj-lt"/>
            </a:endParaRPr>
          </a:p>
        </p:txBody>
      </p:sp>
    </p:spTree>
    <p:extLst>
      <p:ext uri="{BB962C8B-B14F-4D97-AF65-F5344CB8AC3E}">
        <p14:creationId xmlns:p14="http://schemas.microsoft.com/office/powerpoint/2010/main" val="266726992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a:lnSpc>
                <a:spcPct val="150000"/>
              </a:lnSpc>
            </a:pPr>
            <a:r>
              <a:rPr lang="de-DE" sz="1200" dirty="0" smtClean="0"/>
              <a:t>Das Grundgesetz regelt die Zuständigkeit der Eltern für die Erziehung ihrer Kinder. </a:t>
            </a:r>
          </a:p>
          <a:p>
            <a:pPr>
              <a:lnSpc>
                <a:spcPct val="150000"/>
              </a:lnSpc>
            </a:pPr>
            <a:r>
              <a:rPr lang="de-DE" sz="1200" dirty="0" smtClean="0"/>
              <a:t>„Pflege und Erziehung der Kinder sind das natürliche Recht der Eltern und die zuvörderst ihnen obliegende Pflicht. Über ihre Betätigung wacht die staatliche Gemeinschaft“ </a:t>
            </a:r>
          </a:p>
          <a:p>
            <a:pPr>
              <a:lnSpc>
                <a:spcPct val="150000"/>
              </a:lnSpc>
            </a:pPr>
            <a:r>
              <a:rPr lang="de-DE" sz="1200" dirty="0" smtClean="0"/>
              <a:t>(Quelle: vgl. </a:t>
            </a:r>
            <a:r>
              <a:rPr lang="de-DE" sz="1200" dirty="0" smtClean="0">
                <a:hlinkClick r:id="rId3"/>
              </a:rPr>
              <a:t>Art. 6, Abs. 2 GG</a:t>
            </a:r>
            <a:r>
              <a:rPr lang="de-DE" sz="1200" dirty="0" smtClean="0"/>
              <a:t>).</a:t>
            </a:r>
          </a:p>
          <a:p>
            <a:pPr marL="0" indent="0">
              <a:buNone/>
            </a:pPr>
            <a:endParaRPr lang="de-DE" dirty="0" smtClean="0"/>
          </a:p>
        </p:txBody>
      </p:sp>
      <p:sp>
        <p:nvSpPr>
          <p:cNvPr id="4" name="Foliennummernplatzhalter 3"/>
          <p:cNvSpPr>
            <a:spLocks noGrp="1"/>
          </p:cNvSpPr>
          <p:nvPr>
            <p:ph type="sldNum" sz="quarter" idx="10"/>
          </p:nvPr>
        </p:nvSpPr>
        <p:spPr/>
        <p:txBody>
          <a:bodyPr/>
          <a:lstStyle/>
          <a:p>
            <a:pPr>
              <a:defRPr/>
            </a:pPr>
            <a:fld id="{308D9DE7-A185-4332-A0F5-76FD1B436112}" type="slidenum">
              <a:rPr lang="de-DE" smtClean="0"/>
              <a:pPr>
                <a:defRPr/>
              </a:pPr>
              <a:t>13</a:t>
            </a:fld>
            <a:endParaRPr lang="de-DE" dirty="0"/>
          </a:p>
        </p:txBody>
      </p:sp>
    </p:spTree>
    <p:extLst>
      <p:ext uri="{BB962C8B-B14F-4D97-AF65-F5344CB8AC3E}">
        <p14:creationId xmlns:p14="http://schemas.microsoft.com/office/powerpoint/2010/main" val="280692451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indent="0">
              <a:buNone/>
            </a:pPr>
            <a:endParaRPr lang="de-DE" dirty="0" smtClean="0"/>
          </a:p>
        </p:txBody>
      </p:sp>
      <p:sp>
        <p:nvSpPr>
          <p:cNvPr id="4" name="Foliennummernplatzhalter 3"/>
          <p:cNvSpPr>
            <a:spLocks noGrp="1"/>
          </p:cNvSpPr>
          <p:nvPr>
            <p:ph type="sldNum" sz="quarter" idx="10"/>
          </p:nvPr>
        </p:nvSpPr>
        <p:spPr/>
        <p:txBody>
          <a:bodyPr/>
          <a:lstStyle/>
          <a:p>
            <a:pPr>
              <a:defRPr/>
            </a:pPr>
            <a:fld id="{308D9DE7-A185-4332-A0F5-76FD1B436112}" type="slidenum">
              <a:rPr lang="de-DE" smtClean="0"/>
              <a:pPr>
                <a:defRPr/>
              </a:pPr>
              <a:t>14</a:t>
            </a:fld>
            <a:endParaRPr lang="de-DE" dirty="0"/>
          </a:p>
        </p:txBody>
      </p:sp>
    </p:spTree>
    <p:extLst>
      <p:ext uri="{BB962C8B-B14F-4D97-AF65-F5344CB8AC3E}">
        <p14:creationId xmlns:p14="http://schemas.microsoft.com/office/powerpoint/2010/main" val="129135577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indent="0">
              <a:buNone/>
            </a:pPr>
            <a:endParaRPr lang="de-DE" dirty="0" smtClean="0"/>
          </a:p>
        </p:txBody>
      </p:sp>
      <p:sp>
        <p:nvSpPr>
          <p:cNvPr id="4" name="Foliennummernplatzhalter 3"/>
          <p:cNvSpPr>
            <a:spLocks noGrp="1"/>
          </p:cNvSpPr>
          <p:nvPr>
            <p:ph type="sldNum" sz="quarter" idx="10"/>
          </p:nvPr>
        </p:nvSpPr>
        <p:spPr/>
        <p:txBody>
          <a:bodyPr/>
          <a:lstStyle/>
          <a:p>
            <a:pPr>
              <a:defRPr/>
            </a:pPr>
            <a:fld id="{308D9DE7-A185-4332-A0F5-76FD1B436112}" type="slidenum">
              <a:rPr lang="de-DE" smtClean="0"/>
              <a:pPr>
                <a:defRPr/>
              </a:pPr>
              <a:t>15</a:t>
            </a:fld>
            <a:endParaRPr lang="de-DE" dirty="0"/>
          </a:p>
        </p:txBody>
      </p:sp>
    </p:spTree>
    <p:extLst>
      <p:ext uri="{BB962C8B-B14F-4D97-AF65-F5344CB8AC3E}">
        <p14:creationId xmlns:p14="http://schemas.microsoft.com/office/powerpoint/2010/main" val="333855183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indent="0">
              <a:buNone/>
            </a:pPr>
            <a:endParaRPr lang="de-DE" dirty="0" smtClean="0"/>
          </a:p>
        </p:txBody>
      </p:sp>
      <p:sp>
        <p:nvSpPr>
          <p:cNvPr id="4" name="Foliennummernplatzhalter 3"/>
          <p:cNvSpPr>
            <a:spLocks noGrp="1"/>
          </p:cNvSpPr>
          <p:nvPr>
            <p:ph type="sldNum" sz="quarter" idx="10"/>
          </p:nvPr>
        </p:nvSpPr>
        <p:spPr/>
        <p:txBody>
          <a:bodyPr/>
          <a:lstStyle/>
          <a:p>
            <a:pPr>
              <a:defRPr/>
            </a:pPr>
            <a:fld id="{308D9DE7-A185-4332-A0F5-76FD1B436112}" type="slidenum">
              <a:rPr lang="de-DE" smtClean="0"/>
              <a:pPr>
                <a:defRPr/>
              </a:pPr>
              <a:t>16</a:t>
            </a:fld>
            <a:endParaRPr lang="de-DE" dirty="0"/>
          </a:p>
        </p:txBody>
      </p:sp>
    </p:spTree>
    <p:extLst>
      <p:ext uri="{BB962C8B-B14F-4D97-AF65-F5344CB8AC3E}">
        <p14:creationId xmlns:p14="http://schemas.microsoft.com/office/powerpoint/2010/main" val="418210124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228600" indent="-228600">
              <a:buAutoNum type="arabicPeriod"/>
            </a:pPr>
            <a:endParaRPr lang="de-DE" dirty="0" smtClean="0"/>
          </a:p>
        </p:txBody>
      </p:sp>
      <p:sp>
        <p:nvSpPr>
          <p:cNvPr id="4" name="Foliennummernplatzhalter 3"/>
          <p:cNvSpPr>
            <a:spLocks noGrp="1"/>
          </p:cNvSpPr>
          <p:nvPr>
            <p:ph type="sldNum" sz="quarter" idx="10"/>
          </p:nvPr>
        </p:nvSpPr>
        <p:spPr/>
        <p:txBody>
          <a:bodyPr/>
          <a:lstStyle/>
          <a:p>
            <a:pPr>
              <a:defRPr/>
            </a:pPr>
            <a:fld id="{308D9DE7-A185-4332-A0F5-76FD1B436112}" type="slidenum">
              <a:rPr lang="de-DE" smtClean="0"/>
              <a:pPr>
                <a:defRPr/>
              </a:pPr>
              <a:t>17</a:t>
            </a:fld>
            <a:endParaRPr lang="de-DE" dirty="0"/>
          </a:p>
        </p:txBody>
      </p:sp>
    </p:spTree>
    <p:extLst>
      <p:ext uri="{BB962C8B-B14F-4D97-AF65-F5344CB8AC3E}">
        <p14:creationId xmlns:p14="http://schemas.microsoft.com/office/powerpoint/2010/main" val="87648881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228600" indent="-228600">
              <a:buAutoNum type="arabicPeriod"/>
            </a:pPr>
            <a:endParaRPr lang="de-DE" dirty="0" smtClean="0"/>
          </a:p>
        </p:txBody>
      </p:sp>
      <p:sp>
        <p:nvSpPr>
          <p:cNvPr id="4" name="Foliennummernplatzhalter 3"/>
          <p:cNvSpPr>
            <a:spLocks noGrp="1"/>
          </p:cNvSpPr>
          <p:nvPr>
            <p:ph type="sldNum" sz="quarter" idx="10"/>
          </p:nvPr>
        </p:nvSpPr>
        <p:spPr/>
        <p:txBody>
          <a:bodyPr/>
          <a:lstStyle/>
          <a:p>
            <a:pPr>
              <a:defRPr/>
            </a:pPr>
            <a:fld id="{308D9DE7-A185-4332-A0F5-76FD1B436112}" type="slidenum">
              <a:rPr lang="de-DE" smtClean="0"/>
              <a:pPr>
                <a:defRPr/>
              </a:pPr>
              <a:t>18</a:t>
            </a:fld>
            <a:endParaRPr lang="de-DE" dirty="0"/>
          </a:p>
        </p:txBody>
      </p:sp>
    </p:spTree>
    <p:extLst>
      <p:ext uri="{BB962C8B-B14F-4D97-AF65-F5344CB8AC3E}">
        <p14:creationId xmlns:p14="http://schemas.microsoft.com/office/powerpoint/2010/main" val="338443647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7" name="Rectangle 2"/>
          <p:cNvSpPr>
            <a:spLocks noGrp="1" noRot="1" noChangeAspect="1" noTextEdit="1"/>
          </p:cNvSpPr>
          <p:nvPr>
            <p:ph type="sldImg"/>
          </p:nvPr>
        </p:nvSpPr>
        <p:spPr bwMode="auto">
          <a:noFill/>
          <a:ln>
            <a:solidFill>
              <a:srgbClr val="000000"/>
            </a:solidFill>
            <a:miter lim="800000"/>
            <a:headEnd/>
            <a:tailEnd/>
          </a:ln>
        </p:spPr>
      </p:sp>
      <p:sp>
        <p:nvSpPr>
          <p:cNvPr id="14338" name="Rectangle 3"/>
          <p:cNvSpPr>
            <a:spLocks noGrp="1"/>
          </p:cNvSpPr>
          <p:nvPr>
            <p:ph type="body" idx="1"/>
          </p:nvPr>
        </p:nvSpPr>
        <p:spPr bwMode="auto">
          <a:noFill/>
        </p:spPr>
        <p:txBody>
          <a:bodyPr wrap="square" numCol="1"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defRPr/>
            </a:pPr>
            <a:endParaRPr lang="de-DE" altLang="de-DE" i="0" baseline="0" dirty="0" smtClean="0">
              <a:latin typeface="+mj-lt"/>
            </a:endParaRPr>
          </a:p>
        </p:txBody>
      </p:sp>
    </p:spTree>
    <p:extLst>
      <p:ext uri="{BB962C8B-B14F-4D97-AF65-F5344CB8AC3E}">
        <p14:creationId xmlns:p14="http://schemas.microsoft.com/office/powerpoint/2010/main" val="292935107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7" name="Rectangle 2"/>
          <p:cNvSpPr>
            <a:spLocks noGrp="1" noRot="1" noChangeAspect="1" noTextEdit="1"/>
          </p:cNvSpPr>
          <p:nvPr>
            <p:ph type="sldImg"/>
          </p:nvPr>
        </p:nvSpPr>
        <p:spPr bwMode="auto">
          <a:noFill/>
          <a:ln>
            <a:solidFill>
              <a:srgbClr val="000000"/>
            </a:solidFill>
            <a:miter lim="800000"/>
            <a:headEnd/>
            <a:tailEnd/>
          </a:ln>
        </p:spPr>
      </p:sp>
      <p:sp>
        <p:nvSpPr>
          <p:cNvPr id="14338" name="Rectangle 3"/>
          <p:cNvSpPr>
            <a:spLocks noGrp="1"/>
          </p:cNvSpPr>
          <p:nvPr>
            <p:ph type="body" idx="1"/>
          </p:nvPr>
        </p:nvSpPr>
        <p:spPr bwMode="auto">
          <a:noFill/>
        </p:spPr>
        <p:txBody>
          <a:bodyPr wrap="square" numCol="1"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defRPr/>
            </a:pPr>
            <a:endParaRPr lang="de-DE" altLang="de-DE" i="0" baseline="0" dirty="0" smtClean="0">
              <a:latin typeface="+mj-lt"/>
            </a:endParaRPr>
          </a:p>
        </p:txBody>
      </p:sp>
    </p:spTree>
    <p:extLst>
      <p:ext uri="{BB962C8B-B14F-4D97-AF65-F5344CB8AC3E}">
        <p14:creationId xmlns:p14="http://schemas.microsoft.com/office/powerpoint/2010/main" val="35377541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7" name="Rectangle 2"/>
          <p:cNvSpPr>
            <a:spLocks noGrp="1" noRot="1" noChangeAspect="1" noTextEdit="1"/>
          </p:cNvSpPr>
          <p:nvPr>
            <p:ph type="sldImg"/>
          </p:nvPr>
        </p:nvSpPr>
        <p:spPr bwMode="auto">
          <a:noFill/>
          <a:ln>
            <a:solidFill>
              <a:srgbClr val="000000"/>
            </a:solidFill>
            <a:miter lim="800000"/>
            <a:headEnd/>
            <a:tailEnd/>
          </a:ln>
        </p:spPr>
      </p:sp>
      <p:sp>
        <p:nvSpPr>
          <p:cNvPr id="14338" name="Rectangle 3"/>
          <p:cNvSpPr>
            <a:spLocks noGrp="1"/>
          </p:cNvSpPr>
          <p:nvPr>
            <p:ph type="body" idx="1"/>
          </p:nvPr>
        </p:nvSpPr>
        <p:spPr bwMode="auto">
          <a:noFill/>
        </p:spPr>
        <p:txBody>
          <a:bodyPr wrap="square" numCol="1"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defRPr/>
            </a:pPr>
            <a:endParaRPr lang="de-DE" altLang="de-DE" i="0" baseline="0" dirty="0" smtClean="0">
              <a:latin typeface="+mj-lt"/>
            </a:endParaRPr>
          </a:p>
        </p:txBody>
      </p:sp>
    </p:spTree>
    <p:extLst>
      <p:ext uri="{BB962C8B-B14F-4D97-AF65-F5344CB8AC3E}">
        <p14:creationId xmlns:p14="http://schemas.microsoft.com/office/powerpoint/2010/main" val="154509105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7" name="Rectangle 2"/>
          <p:cNvSpPr>
            <a:spLocks noGrp="1" noRot="1" noChangeAspect="1" noTextEdit="1"/>
          </p:cNvSpPr>
          <p:nvPr>
            <p:ph type="sldImg"/>
          </p:nvPr>
        </p:nvSpPr>
        <p:spPr bwMode="auto">
          <a:noFill/>
          <a:ln>
            <a:solidFill>
              <a:srgbClr val="000000"/>
            </a:solidFill>
            <a:miter lim="800000"/>
            <a:headEnd/>
            <a:tailEnd/>
          </a:ln>
        </p:spPr>
      </p:sp>
      <p:sp>
        <p:nvSpPr>
          <p:cNvPr id="14338" name="Rectangle 3"/>
          <p:cNvSpPr>
            <a:spLocks noGrp="1"/>
          </p:cNvSpPr>
          <p:nvPr>
            <p:ph type="body" idx="1"/>
          </p:nvPr>
        </p:nvSpPr>
        <p:spPr bwMode="auto">
          <a:noFill/>
        </p:spPr>
        <p:txBody>
          <a:bodyPr wrap="square"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lang="de-DE" sz="1200" b="0" i="0" kern="1200" dirty="0" smtClean="0">
                <a:solidFill>
                  <a:schemeClr val="tx1"/>
                </a:solidFill>
                <a:effectLst/>
                <a:latin typeface="+mn-lt"/>
                <a:ea typeface="+mn-ea"/>
                <a:cs typeface="+mn-cs"/>
              </a:rPr>
              <a:t>Zu den Sitzungen lädt die oder der bisherige Vorsitzende ein. Wenn das nicht möglich ist, übernimmt diese Aufgabe in der Klassenpflegschaft die Klassenlehrerin oder der Klassenlehrer, in der Jahrgangsstufenpflegschaft die Jahrgangsstufenleiterin oder der Jahrgangsstufenleiter, in allen anderen Fällen die Schulleiterin oder der Schulleiter.</a:t>
            </a:r>
          </a:p>
        </p:txBody>
      </p:sp>
    </p:spTree>
    <p:extLst>
      <p:ext uri="{BB962C8B-B14F-4D97-AF65-F5344CB8AC3E}">
        <p14:creationId xmlns:p14="http://schemas.microsoft.com/office/powerpoint/2010/main" val="11955337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7" name="Rectangle 2"/>
          <p:cNvSpPr>
            <a:spLocks noGrp="1" noRot="1" noChangeAspect="1" noTextEdit="1"/>
          </p:cNvSpPr>
          <p:nvPr>
            <p:ph type="sldImg"/>
          </p:nvPr>
        </p:nvSpPr>
        <p:spPr bwMode="auto">
          <a:noFill/>
          <a:ln>
            <a:solidFill>
              <a:srgbClr val="000000"/>
            </a:solidFill>
            <a:miter lim="800000"/>
            <a:headEnd/>
            <a:tailEnd/>
          </a:ln>
        </p:spPr>
      </p:sp>
      <p:sp>
        <p:nvSpPr>
          <p:cNvPr id="14338" name="Rectangle 3"/>
          <p:cNvSpPr>
            <a:spLocks noGrp="1"/>
          </p:cNvSpPr>
          <p:nvPr>
            <p:ph type="body" idx="1"/>
          </p:nvPr>
        </p:nvSpPr>
        <p:spPr bwMode="auto">
          <a:noFill/>
        </p:spPr>
        <p:txBody>
          <a:bodyPr wrap="square" numCol="1"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defRPr/>
            </a:pPr>
            <a:endParaRPr lang="de-DE" altLang="de-DE" i="0" baseline="0" dirty="0" smtClean="0">
              <a:latin typeface="+mj-lt"/>
            </a:endParaRPr>
          </a:p>
        </p:txBody>
      </p:sp>
    </p:spTree>
    <p:extLst>
      <p:ext uri="{BB962C8B-B14F-4D97-AF65-F5344CB8AC3E}">
        <p14:creationId xmlns:p14="http://schemas.microsoft.com/office/powerpoint/2010/main" val="240780119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7" name="Rectangle 2"/>
          <p:cNvSpPr>
            <a:spLocks noGrp="1" noRot="1" noChangeAspect="1" noTextEdit="1"/>
          </p:cNvSpPr>
          <p:nvPr>
            <p:ph type="sldImg"/>
          </p:nvPr>
        </p:nvSpPr>
        <p:spPr bwMode="auto">
          <a:noFill/>
          <a:ln>
            <a:solidFill>
              <a:srgbClr val="000000"/>
            </a:solidFill>
            <a:miter lim="800000"/>
            <a:headEnd/>
            <a:tailEnd/>
          </a:ln>
        </p:spPr>
      </p:sp>
      <p:sp>
        <p:nvSpPr>
          <p:cNvPr id="14338" name="Rectangle 3"/>
          <p:cNvSpPr>
            <a:spLocks noGrp="1"/>
          </p:cNvSpPr>
          <p:nvPr>
            <p:ph type="body" idx="1"/>
          </p:nvPr>
        </p:nvSpPr>
        <p:spPr bwMode="auto">
          <a:noFill/>
        </p:spPr>
        <p:txBody>
          <a:bodyPr wrap="square" numCol="1"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defRPr/>
            </a:pPr>
            <a:r>
              <a:rPr lang="de-DE" altLang="de-DE" i="0" baseline="0" dirty="0" smtClean="0">
                <a:latin typeface="+mj-lt"/>
              </a:rPr>
              <a:t>Themen können von allen Eltern angemeldet werden.</a:t>
            </a:r>
          </a:p>
        </p:txBody>
      </p:sp>
    </p:spTree>
    <p:extLst>
      <p:ext uri="{BB962C8B-B14F-4D97-AF65-F5344CB8AC3E}">
        <p14:creationId xmlns:p14="http://schemas.microsoft.com/office/powerpoint/2010/main" val="360099023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7" name="Rectangle 2"/>
          <p:cNvSpPr>
            <a:spLocks noGrp="1" noRot="1" noChangeAspect="1" noTextEdit="1"/>
          </p:cNvSpPr>
          <p:nvPr>
            <p:ph type="sldImg"/>
          </p:nvPr>
        </p:nvSpPr>
        <p:spPr bwMode="auto">
          <a:noFill/>
          <a:ln>
            <a:solidFill>
              <a:srgbClr val="000000"/>
            </a:solidFill>
            <a:miter lim="800000"/>
            <a:headEnd/>
            <a:tailEnd/>
          </a:ln>
        </p:spPr>
      </p:sp>
      <p:sp>
        <p:nvSpPr>
          <p:cNvPr id="14338" name="Rectangle 3"/>
          <p:cNvSpPr>
            <a:spLocks noGrp="1"/>
          </p:cNvSpPr>
          <p:nvPr>
            <p:ph type="body" idx="1"/>
          </p:nvPr>
        </p:nvSpPr>
        <p:spPr bwMode="auto">
          <a:noFill/>
        </p:spPr>
        <p:txBody>
          <a:bodyPr wrap="square"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lang="de-DE" sz="1200" b="0" i="0" kern="1200" dirty="0" smtClean="0">
                <a:solidFill>
                  <a:schemeClr val="tx1"/>
                </a:solidFill>
                <a:effectLst/>
                <a:latin typeface="+mn-lt"/>
                <a:ea typeface="+mn-ea"/>
                <a:cs typeface="+mn-cs"/>
              </a:rPr>
              <a:t>Zu den Sitzungen lädt die oder der bisherige Vorsitzende ein. Wenn das nicht möglich ist, übernimmt diese Aufgabe in der Klassenpflegschaft die Klassenlehrerin oder der Klassenlehrer, in der Jahrgangsstufenpflegschaft die Jahrgangsstufenleiterin oder der Jahrgangsstufenleiter, in allen anderen Fällen die Schulleiterin oder der Schulleiter.</a:t>
            </a:r>
          </a:p>
          <a:p>
            <a:pPr marL="0" marR="0" indent="0" algn="l" defTabSz="914400" rtl="0" eaLnBrk="1" fontAlgn="base" latinLnBrk="0" hangingPunct="1">
              <a:lnSpc>
                <a:spcPct val="100000"/>
              </a:lnSpc>
              <a:spcBef>
                <a:spcPct val="0"/>
              </a:spcBef>
              <a:spcAft>
                <a:spcPct val="0"/>
              </a:spcAft>
              <a:buClrTx/>
              <a:buSzTx/>
              <a:buFontTx/>
              <a:buNone/>
              <a:tabLst/>
              <a:defRPr/>
            </a:pPr>
            <a:endParaRPr lang="de-DE" sz="1200" b="0" i="0" kern="1200" dirty="0" smtClean="0">
              <a:solidFill>
                <a:schemeClr val="tx1"/>
              </a:solidFill>
              <a:effectLst/>
              <a:latin typeface="+mn-lt"/>
              <a:ea typeface="+mn-ea"/>
              <a:cs typeface="+mn-cs"/>
            </a:endParaRPr>
          </a:p>
          <a:p>
            <a:pPr marL="0" marR="0" indent="0" algn="l" defTabSz="914400" rtl="0" eaLnBrk="1" fontAlgn="base" latinLnBrk="0" hangingPunct="1">
              <a:lnSpc>
                <a:spcPct val="100000"/>
              </a:lnSpc>
              <a:spcBef>
                <a:spcPct val="0"/>
              </a:spcBef>
              <a:spcAft>
                <a:spcPct val="0"/>
              </a:spcAft>
              <a:buClrTx/>
              <a:buSzTx/>
              <a:buFontTx/>
              <a:buNone/>
              <a:tabLst/>
              <a:defRPr/>
            </a:pPr>
            <a:endParaRPr lang="de-DE" sz="1200" b="0" i="0" kern="1200" dirty="0" smtClean="0">
              <a:solidFill>
                <a:schemeClr val="tx1"/>
              </a:solidFill>
              <a:effectLst/>
              <a:latin typeface="+mn-lt"/>
              <a:ea typeface="+mn-ea"/>
              <a:cs typeface="+mn-cs"/>
            </a:endParaRPr>
          </a:p>
          <a:p>
            <a:pPr marL="0" marR="0" indent="0" algn="l" defTabSz="914400" rtl="0" eaLnBrk="1" fontAlgn="base" latinLnBrk="0" hangingPunct="1">
              <a:lnSpc>
                <a:spcPct val="100000"/>
              </a:lnSpc>
              <a:spcBef>
                <a:spcPct val="0"/>
              </a:spcBef>
              <a:spcAft>
                <a:spcPct val="0"/>
              </a:spcAft>
              <a:buClrTx/>
              <a:buSzTx/>
              <a:buFontTx/>
              <a:buNone/>
              <a:tabLst/>
              <a:defRPr/>
            </a:pPr>
            <a:r>
              <a:rPr lang="de-DE" sz="1200" b="0" i="0" kern="1200" dirty="0" smtClean="0">
                <a:solidFill>
                  <a:schemeClr val="tx1"/>
                </a:solidFill>
                <a:effectLst/>
                <a:latin typeface="+mn-lt"/>
                <a:ea typeface="+mn-ea"/>
                <a:cs typeface="+mn-cs"/>
              </a:rPr>
              <a:t>Bei Stimmengleichheit entscheidet eine Stichwahl und bei erneuter Stimmengleichheit das Los.</a:t>
            </a:r>
          </a:p>
          <a:p>
            <a:pPr marL="0" marR="0" indent="0" algn="l" defTabSz="914400" rtl="0" eaLnBrk="1" fontAlgn="base" latinLnBrk="0" hangingPunct="1">
              <a:lnSpc>
                <a:spcPct val="100000"/>
              </a:lnSpc>
              <a:spcBef>
                <a:spcPct val="0"/>
              </a:spcBef>
              <a:spcAft>
                <a:spcPct val="0"/>
              </a:spcAft>
              <a:buClrTx/>
              <a:buSzTx/>
              <a:buFontTx/>
              <a:buNone/>
              <a:tabLst/>
              <a:defRPr/>
            </a:pPr>
            <a:endParaRPr lang="de-DE" sz="1200" b="0" i="0" kern="1200" dirty="0" smtClean="0">
              <a:solidFill>
                <a:schemeClr val="tx1"/>
              </a:solidFill>
              <a:effectLst/>
              <a:latin typeface="+mn-lt"/>
              <a:ea typeface="+mn-ea"/>
              <a:cs typeface="+mn-cs"/>
            </a:endParaRPr>
          </a:p>
          <a:p>
            <a:pPr marL="0" marR="0" indent="0" algn="l" defTabSz="914400" rtl="0" eaLnBrk="1" fontAlgn="base" latinLnBrk="0" hangingPunct="1">
              <a:lnSpc>
                <a:spcPct val="100000"/>
              </a:lnSpc>
              <a:spcBef>
                <a:spcPct val="0"/>
              </a:spcBef>
              <a:spcAft>
                <a:spcPct val="0"/>
              </a:spcAft>
              <a:buClrTx/>
              <a:buSzTx/>
              <a:buFontTx/>
              <a:buNone/>
              <a:tabLst/>
              <a:defRPr/>
            </a:pPr>
            <a:r>
              <a:rPr lang="de-DE" sz="1200" b="1" i="0" kern="1200" dirty="0" smtClean="0">
                <a:solidFill>
                  <a:schemeClr val="tx1"/>
                </a:solidFill>
                <a:effectLst/>
                <a:latin typeface="+mn-lt"/>
                <a:ea typeface="+mn-ea"/>
                <a:cs typeface="+mn-cs"/>
              </a:rPr>
              <a:t>Einspruch erheben</a:t>
            </a:r>
          </a:p>
          <a:p>
            <a:pPr marL="0" marR="0" indent="0" algn="l" defTabSz="914400" rtl="0" eaLnBrk="1" fontAlgn="base" latinLnBrk="0" hangingPunct="1">
              <a:lnSpc>
                <a:spcPct val="100000"/>
              </a:lnSpc>
              <a:spcBef>
                <a:spcPct val="0"/>
              </a:spcBef>
              <a:spcAft>
                <a:spcPct val="0"/>
              </a:spcAft>
              <a:buClrTx/>
              <a:buSzTx/>
              <a:buFontTx/>
              <a:buNone/>
              <a:tabLst/>
              <a:defRPr/>
            </a:pPr>
            <a:r>
              <a:rPr lang="de-DE" sz="1200" b="0" i="0" kern="1200" dirty="0" smtClean="0">
                <a:solidFill>
                  <a:schemeClr val="tx1"/>
                </a:solidFill>
                <a:effectLst/>
                <a:latin typeface="+mn-lt"/>
                <a:ea typeface="+mn-ea"/>
                <a:cs typeface="+mn-cs"/>
              </a:rPr>
              <a:t>Jede oder jeder Wahlberechtigte kann innerhalb von zwei Wochen nach Bekanntgabe des Wahlergebnisses gegen die Gültigkeit einer Wahl bei der Schulleitung schriftlich Einspruch einlegen. Der Einspruch kann nur darauf gestützt werden, dass die Voraussetzungen der Wählbarkeit nicht erfüllt sind oder bei der Vorbereitung der Wahl oder bei der Wahlhandlung Unregelmäßigkeiten vorgekommen sind, die für das Wahlergebnis erheblich gewesen sein können.</a:t>
            </a:r>
            <a:endParaRPr lang="de-DE" altLang="de-DE" i="0" baseline="0" dirty="0" smtClean="0">
              <a:latin typeface="+mj-lt"/>
            </a:endParaRPr>
          </a:p>
        </p:txBody>
      </p:sp>
    </p:spTree>
    <p:extLst>
      <p:ext uri="{BB962C8B-B14F-4D97-AF65-F5344CB8AC3E}">
        <p14:creationId xmlns:p14="http://schemas.microsoft.com/office/powerpoint/2010/main" val="33042901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7" name="Rectangle 2"/>
          <p:cNvSpPr>
            <a:spLocks noGrp="1" noRot="1" noChangeAspect="1" noTextEdit="1"/>
          </p:cNvSpPr>
          <p:nvPr>
            <p:ph type="sldImg"/>
          </p:nvPr>
        </p:nvSpPr>
        <p:spPr bwMode="auto">
          <a:noFill/>
          <a:ln>
            <a:solidFill>
              <a:srgbClr val="000000"/>
            </a:solidFill>
            <a:miter lim="800000"/>
            <a:headEnd/>
            <a:tailEnd/>
          </a:ln>
        </p:spPr>
      </p:sp>
      <p:sp>
        <p:nvSpPr>
          <p:cNvPr id="14338" name="Rectangle 3"/>
          <p:cNvSpPr>
            <a:spLocks noGrp="1"/>
          </p:cNvSpPr>
          <p:nvPr>
            <p:ph type="body" idx="1"/>
          </p:nvPr>
        </p:nvSpPr>
        <p:spPr bwMode="auto">
          <a:noFill/>
        </p:spPr>
        <p:txBody>
          <a:bodyPr wrap="square"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lang="de-DE" altLang="de-DE" i="0" baseline="0" dirty="0" smtClean="0">
              <a:latin typeface="+mj-lt"/>
            </a:endParaRPr>
          </a:p>
        </p:txBody>
      </p:sp>
    </p:spTree>
    <p:extLst>
      <p:ext uri="{BB962C8B-B14F-4D97-AF65-F5344CB8AC3E}">
        <p14:creationId xmlns:p14="http://schemas.microsoft.com/office/powerpoint/2010/main" val="240181686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7" name="Rectangle 2"/>
          <p:cNvSpPr>
            <a:spLocks noGrp="1" noRot="1" noChangeAspect="1" noTextEdit="1"/>
          </p:cNvSpPr>
          <p:nvPr>
            <p:ph type="sldImg"/>
          </p:nvPr>
        </p:nvSpPr>
        <p:spPr bwMode="auto">
          <a:noFill/>
          <a:ln>
            <a:solidFill>
              <a:srgbClr val="000000"/>
            </a:solidFill>
            <a:miter lim="800000"/>
            <a:headEnd/>
            <a:tailEnd/>
          </a:ln>
        </p:spPr>
      </p:sp>
      <p:sp>
        <p:nvSpPr>
          <p:cNvPr id="14338" name="Rectangle 3"/>
          <p:cNvSpPr>
            <a:spLocks noGrp="1"/>
          </p:cNvSpPr>
          <p:nvPr>
            <p:ph type="body" idx="1"/>
          </p:nvPr>
        </p:nvSpPr>
        <p:spPr bwMode="auto">
          <a:noFill/>
        </p:spPr>
        <p:txBody>
          <a:bodyPr wrap="square" numCol="1"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defRPr/>
            </a:pPr>
            <a:endParaRPr lang="de-DE" altLang="de-DE" i="0" baseline="0" dirty="0" smtClean="0">
              <a:latin typeface="+mj-lt"/>
            </a:endParaRPr>
          </a:p>
        </p:txBody>
      </p:sp>
    </p:spTree>
    <p:extLst>
      <p:ext uri="{BB962C8B-B14F-4D97-AF65-F5344CB8AC3E}">
        <p14:creationId xmlns:p14="http://schemas.microsoft.com/office/powerpoint/2010/main" val="3259021008"/>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7" name="Rectangle 2"/>
          <p:cNvSpPr>
            <a:spLocks noGrp="1" noRot="1" noChangeAspect="1" noTextEdit="1"/>
          </p:cNvSpPr>
          <p:nvPr>
            <p:ph type="sldImg"/>
          </p:nvPr>
        </p:nvSpPr>
        <p:spPr bwMode="auto">
          <a:noFill/>
          <a:ln>
            <a:solidFill>
              <a:srgbClr val="000000"/>
            </a:solidFill>
            <a:miter lim="800000"/>
            <a:headEnd/>
            <a:tailEnd/>
          </a:ln>
        </p:spPr>
      </p:sp>
      <p:sp>
        <p:nvSpPr>
          <p:cNvPr id="14338" name="Rectangle 3"/>
          <p:cNvSpPr>
            <a:spLocks noGrp="1"/>
          </p:cNvSpPr>
          <p:nvPr>
            <p:ph type="body" idx="1"/>
          </p:nvPr>
        </p:nvSpPr>
        <p:spPr bwMode="auto">
          <a:noFill/>
        </p:spPr>
        <p:txBody>
          <a:bodyPr wrap="square" numCol="1"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defRPr/>
            </a:pPr>
            <a:endParaRPr lang="de-DE" altLang="de-DE" i="0" baseline="0" dirty="0" smtClean="0">
              <a:latin typeface="+mj-lt"/>
            </a:endParaRPr>
          </a:p>
        </p:txBody>
      </p:sp>
    </p:spTree>
    <p:extLst>
      <p:ext uri="{BB962C8B-B14F-4D97-AF65-F5344CB8AC3E}">
        <p14:creationId xmlns:p14="http://schemas.microsoft.com/office/powerpoint/2010/main" val="3427401077"/>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7" name="Rectangle 2"/>
          <p:cNvSpPr>
            <a:spLocks noGrp="1" noRot="1" noChangeAspect="1" noTextEdit="1"/>
          </p:cNvSpPr>
          <p:nvPr>
            <p:ph type="sldImg"/>
          </p:nvPr>
        </p:nvSpPr>
        <p:spPr bwMode="auto">
          <a:noFill/>
          <a:ln>
            <a:solidFill>
              <a:srgbClr val="000000"/>
            </a:solidFill>
            <a:miter lim="800000"/>
            <a:headEnd/>
            <a:tailEnd/>
          </a:ln>
        </p:spPr>
      </p:sp>
      <p:sp>
        <p:nvSpPr>
          <p:cNvPr id="14338" name="Rectangle 3"/>
          <p:cNvSpPr>
            <a:spLocks noGrp="1"/>
          </p:cNvSpPr>
          <p:nvPr>
            <p:ph type="body" idx="1"/>
          </p:nvPr>
        </p:nvSpPr>
        <p:spPr bwMode="auto">
          <a:noFill/>
        </p:spPr>
        <p:txBody>
          <a:bodyPr wrap="square" numCol="1"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defRPr/>
            </a:pPr>
            <a:endParaRPr lang="de-DE" altLang="de-DE" i="0" baseline="0" dirty="0" smtClean="0">
              <a:latin typeface="+mj-lt"/>
            </a:endParaRPr>
          </a:p>
        </p:txBody>
      </p:sp>
    </p:spTree>
    <p:extLst>
      <p:ext uri="{BB962C8B-B14F-4D97-AF65-F5344CB8AC3E}">
        <p14:creationId xmlns:p14="http://schemas.microsoft.com/office/powerpoint/2010/main" val="1158948421"/>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7" name="Rectangle 2"/>
          <p:cNvSpPr>
            <a:spLocks noGrp="1" noRot="1" noChangeAspect="1" noTextEdit="1"/>
          </p:cNvSpPr>
          <p:nvPr>
            <p:ph type="sldImg"/>
          </p:nvPr>
        </p:nvSpPr>
        <p:spPr bwMode="auto">
          <a:noFill/>
          <a:ln>
            <a:solidFill>
              <a:srgbClr val="000000"/>
            </a:solidFill>
            <a:miter lim="800000"/>
            <a:headEnd/>
            <a:tailEnd/>
          </a:ln>
        </p:spPr>
      </p:sp>
      <p:sp>
        <p:nvSpPr>
          <p:cNvPr id="14338" name="Rectangle 3"/>
          <p:cNvSpPr>
            <a:spLocks noGrp="1"/>
          </p:cNvSpPr>
          <p:nvPr>
            <p:ph type="body" idx="1"/>
          </p:nvPr>
        </p:nvSpPr>
        <p:spPr bwMode="auto">
          <a:noFill/>
        </p:spPr>
        <p:txBody>
          <a:bodyPr wrap="square" numCol="1"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defRPr/>
            </a:pPr>
            <a:r>
              <a:rPr lang="de-DE" sz="1200" b="0" i="0" kern="1200" dirty="0" smtClean="0">
                <a:solidFill>
                  <a:schemeClr val="tx1"/>
                </a:solidFill>
                <a:effectLst/>
                <a:latin typeface="+mn-lt"/>
                <a:ea typeface="+mn-ea"/>
                <a:cs typeface="+mn-cs"/>
              </a:rPr>
              <a:t>Stimmrecht Schulleitung nur bei Stimmengleichheit</a:t>
            </a:r>
          </a:p>
          <a:p>
            <a:pPr marL="0" marR="0" indent="0" algn="l" defTabSz="914400" rtl="0" eaLnBrk="1" fontAlgn="base" latinLnBrk="0" hangingPunct="1">
              <a:lnSpc>
                <a:spcPct val="100000"/>
              </a:lnSpc>
              <a:spcBef>
                <a:spcPct val="0"/>
              </a:spcBef>
              <a:spcAft>
                <a:spcPct val="0"/>
              </a:spcAft>
              <a:buClrTx/>
              <a:buSzTx/>
              <a:buFontTx/>
              <a:buNone/>
              <a:tabLst/>
              <a:defRPr/>
            </a:pPr>
            <a:endParaRPr lang="de-DE" sz="1200" b="0" i="0" kern="1200" dirty="0" smtClean="0">
              <a:solidFill>
                <a:schemeClr val="tx1"/>
              </a:solidFill>
              <a:effectLst/>
              <a:latin typeface="+mn-lt"/>
              <a:ea typeface="+mn-ea"/>
              <a:cs typeface="+mn-cs"/>
            </a:endParaRPr>
          </a:p>
          <a:p>
            <a:pPr marL="0" marR="0" indent="0" algn="l" defTabSz="914400" rtl="0" eaLnBrk="1" fontAlgn="base" latinLnBrk="0" hangingPunct="1">
              <a:lnSpc>
                <a:spcPct val="100000"/>
              </a:lnSpc>
              <a:spcBef>
                <a:spcPct val="0"/>
              </a:spcBef>
              <a:spcAft>
                <a:spcPct val="0"/>
              </a:spcAft>
              <a:buClrTx/>
              <a:buSzTx/>
              <a:buFontTx/>
              <a:buNone/>
              <a:tabLst/>
              <a:defRPr/>
            </a:pPr>
            <a:r>
              <a:rPr lang="de-DE" sz="1200" b="0" i="0" kern="1200" dirty="0" smtClean="0">
                <a:solidFill>
                  <a:schemeClr val="tx1"/>
                </a:solidFill>
                <a:effectLst/>
                <a:latin typeface="+mn-lt"/>
                <a:ea typeface="+mn-ea"/>
                <a:cs typeface="+mn-cs"/>
              </a:rPr>
              <a:t>Die Schulkonferenz kann mit einer Zwei-Drittel-Mehrheit eine höhere Mitgliederzahl beschließen, als es das Schulgesetz vorsieht. Das Verhältnis der Zahlen der Lehrer-, Eltern- und Schülervertreter muss jedoch gewahrt bleiben.</a:t>
            </a:r>
            <a:endParaRPr lang="de-DE" altLang="de-DE" i="0" baseline="0" dirty="0" smtClean="0">
              <a:latin typeface="+mj-lt"/>
            </a:endParaRPr>
          </a:p>
        </p:txBody>
      </p:sp>
    </p:spTree>
    <p:extLst>
      <p:ext uri="{BB962C8B-B14F-4D97-AF65-F5344CB8AC3E}">
        <p14:creationId xmlns:p14="http://schemas.microsoft.com/office/powerpoint/2010/main" val="363028376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7" name="Rectangle 2"/>
          <p:cNvSpPr>
            <a:spLocks noGrp="1" noRot="1" noChangeAspect="1" noTextEdit="1"/>
          </p:cNvSpPr>
          <p:nvPr>
            <p:ph type="sldImg"/>
          </p:nvPr>
        </p:nvSpPr>
        <p:spPr bwMode="auto">
          <a:noFill/>
          <a:ln>
            <a:solidFill>
              <a:srgbClr val="000000"/>
            </a:solidFill>
            <a:miter lim="800000"/>
            <a:headEnd/>
            <a:tailEnd/>
          </a:ln>
        </p:spPr>
      </p:sp>
      <p:sp>
        <p:nvSpPr>
          <p:cNvPr id="14338" name="Rectangle 3"/>
          <p:cNvSpPr>
            <a:spLocks noGrp="1"/>
          </p:cNvSpPr>
          <p:nvPr>
            <p:ph type="body" idx="1"/>
          </p:nvPr>
        </p:nvSpPr>
        <p:spPr bwMode="auto">
          <a:noFill/>
        </p:spPr>
        <p:txBody>
          <a:bodyPr wrap="square" numCol="1"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defRPr/>
            </a:pPr>
            <a:endParaRPr lang="de-DE" altLang="de-DE" i="0" baseline="0" dirty="0" smtClean="0">
              <a:latin typeface="+mj-lt"/>
            </a:endParaRPr>
          </a:p>
        </p:txBody>
      </p:sp>
    </p:spTree>
    <p:extLst>
      <p:ext uri="{BB962C8B-B14F-4D97-AF65-F5344CB8AC3E}">
        <p14:creationId xmlns:p14="http://schemas.microsoft.com/office/powerpoint/2010/main" val="550291746"/>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7" name="Rectangle 2"/>
          <p:cNvSpPr>
            <a:spLocks noGrp="1" noRot="1" noChangeAspect="1" noTextEdit="1"/>
          </p:cNvSpPr>
          <p:nvPr>
            <p:ph type="sldImg"/>
          </p:nvPr>
        </p:nvSpPr>
        <p:spPr bwMode="auto">
          <a:noFill/>
          <a:ln>
            <a:solidFill>
              <a:srgbClr val="000000"/>
            </a:solidFill>
            <a:miter lim="800000"/>
            <a:headEnd/>
            <a:tailEnd/>
          </a:ln>
        </p:spPr>
      </p:sp>
      <p:sp>
        <p:nvSpPr>
          <p:cNvPr id="14338" name="Rectangle 3"/>
          <p:cNvSpPr>
            <a:spLocks noGrp="1"/>
          </p:cNvSpPr>
          <p:nvPr>
            <p:ph type="body" idx="1"/>
          </p:nvPr>
        </p:nvSpPr>
        <p:spPr bwMode="auto">
          <a:noFill/>
        </p:spPr>
        <p:txBody>
          <a:bodyPr wrap="square" numCol="1"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defRPr/>
            </a:pPr>
            <a:r>
              <a:rPr lang="de-DE" sz="1200" b="0" i="0" kern="1200" dirty="0" smtClean="0">
                <a:solidFill>
                  <a:schemeClr val="tx1"/>
                </a:solidFill>
                <a:effectLst/>
                <a:latin typeface="+mn-lt"/>
                <a:ea typeface="+mn-ea"/>
                <a:cs typeface="+mn-cs"/>
              </a:rPr>
              <a:t>Stimmrecht Schulleitung nur bei Stimmengleichheit</a:t>
            </a:r>
          </a:p>
          <a:p>
            <a:pPr marL="0" marR="0" indent="0" algn="l" defTabSz="914400" rtl="0" eaLnBrk="1" fontAlgn="base" latinLnBrk="0" hangingPunct="1">
              <a:lnSpc>
                <a:spcPct val="100000"/>
              </a:lnSpc>
              <a:spcBef>
                <a:spcPct val="0"/>
              </a:spcBef>
              <a:spcAft>
                <a:spcPct val="0"/>
              </a:spcAft>
              <a:buClrTx/>
              <a:buSzTx/>
              <a:buFontTx/>
              <a:buNone/>
              <a:tabLst/>
              <a:defRPr/>
            </a:pPr>
            <a:endParaRPr lang="de-DE" sz="1200" b="0" i="0" kern="1200" dirty="0" smtClean="0">
              <a:solidFill>
                <a:schemeClr val="tx1"/>
              </a:solidFill>
              <a:effectLst/>
              <a:latin typeface="+mn-lt"/>
              <a:ea typeface="+mn-ea"/>
              <a:cs typeface="+mn-cs"/>
            </a:endParaRPr>
          </a:p>
          <a:p>
            <a:pPr marL="0" marR="0" indent="0" algn="l" defTabSz="914400" rtl="0" eaLnBrk="1" fontAlgn="base" latinLnBrk="0" hangingPunct="1">
              <a:lnSpc>
                <a:spcPct val="100000"/>
              </a:lnSpc>
              <a:spcBef>
                <a:spcPct val="0"/>
              </a:spcBef>
              <a:spcAft>
                <a:spcPct val="0"/>
              </a:spcAft>
              <a:buClrTx/>
              <a:buSzTx/>
              <a:buFontTx/>
              <a:buNone/>
              <a:tabLst/>
              <a:defRPr/>
            </a:pPr>
            <a:r>
              <a:rPr lang="de-DE" sz="1200" b="0" i="0" kern="1200" dirty="0" smtClean="0">
                <a:solidFill>
                  <a:schemeClr val="tx1"/>
                </a:solidFill>
                <a:effectLst/>
                <a:latin typeface="+mn-lt"/>
                <a:ea typeface="+mn-ea"/>
                <a:cs typeface="+mn-cs"/>
              </a:rPr>
              <a:t>Die Schulkonferenz kann mit einer Zwei-Drittel-Mehrheit eine höhere Mitgliederzahl beschließen, als es das Schulgesetz vorsieht. Das Verhältnis der Zahlen der Lehrer-, Eltern- und Schülervertreter muss jedoch gewahrt bleiben.</a:t>
            </a:r>
            <a:endParaRPr lang="de-DE" altLang="de-DE" i="0" baseline="0" dirty="0" smtClean="0">
              <a:latin typeface="+mj-lt"/>
            </a:endParaRPr>
          </a:p>
        </p:txBody>
      </p:sp>
    </p:spTree>
    <p:extLst>
      <p:ext uri="{BB962C8B-B14F-4D97-AF65-F5344CB8AC3E}">
        <p14:creationId xmlns:p14="http://schemas.microsoft.com/office/powerpoint/2010/main" val="676375149"/>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7" name="Rectangle 2"/>
          <p:cNvSpPr>
            <a:spLocks noGrp="1" noRot="1" noChangeAspect="1" noTextEdit="1"/>
          </p:cNvSpPr>
          <p:nvPr>
            <p:ph type="sldImg"/>
          </p:nvPr>
        </p:nvSpPr>
        <p:spPr bwMode="auto">
          <a:noFill/>
          <a:ln>
            <a:solidFill>
              <a:srgbClr val="000000"/>
            </a:solidFill>
            <a:miter lim="800000"/>
            <a:headEnd/>
            <a:tailEnd/>
          </a:ln>
        </p:spPr>
      </p:sp>
      <p:sp>
        <p:nvSpPr>
          <p:cNvPr id="14338" name="Rectangle 3"/>
          <p:cNvSpPr>
            <a:spLocks noGrp="1"/>
          </p:cNvSpPr>
          <p:nvPr>
            <p:ph type="body" idx="1"/>
          </p:nvPr>
        </p:nvSpPr>
        <p:spPr bwMode="auto">
          <a:noFill/>
        </p:spPr>
        <p:txBody>
          <a:bodyPr wrap="square" numCol="1"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defRPr/>
            </a:pPr>
            <a:endParaRPr lang="de-DE" altLang="de-DE" i="0" baseline="0" dirty="0" smtClean="0">
              <a:latin typeface="+mj-lt"/>
            </a:endParaRPr>
          </a:p>
        </p:txBody>
      </p:sp>
    </p:spTree>
    <p:extLst>
      <p:ext uri="{BB962C8B-B14F-4D97-AF65-F5344CB8AC3E}">
        <p14:creationId xmlns:p14="http://schemas.microsoft.com/office/powerpoint/2010/main" val="924027416"/>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7" name="Rectangle 2"/>
          <p:cNvSpPr>
            <a:spLocks noGrp="1" noRot="1" noChangeAspect="1" noTextEdit="1"/>
          </p:cNvSpPr>
          <p:nvPr>
            <p:ph type="sldImg"/>
          </p:nvPr>
        </p:nvSpPr>
        <p:spPr bwMode="auto">
          <a:noFill/>
          <a:ln>
            <a:solidFill>
              <a:srgbClr val="000000"/>
            </a:solidFill>
            <a:miter lim="800000"/>
            <a:headEnd/>
            <a:tailEnd/>
          </a:ln>
        </p:spPr>
      </p:sp>
      <p:sp>
        <p:nvSpPr>
          <p:cNvPr id="14338" name="Rectangle 3"/>
          <p:cNvSpPr>
            <a:spLocks noGrp="1"/>
          </p:cNvSpPr>
          <p:nvPr>
            <p:ph type="body" idx="1"/>
          </p:nvPr>
        </p:nvSpPr>
        <p:spPr bwMode="auto">
          <a:noFill/>
        </p:spPr>
        <p:txBody>
          <a:bodyPr wrap="square" numCol="1" anchor="t" anchorCtr="0" compatLnSpc="1">
            <a:prstTxWarp prst="textNoShape">
              <a:avLst/>
            </a:prstTxWarp>
          </a:bodyPr>
          <a:lstStyle/>
          <a:p>
            <a:r>
              <a:rPr lang="de-DE" sz="1200" b="1" i="0" kern="1200" dirty="0" smtClean="0">
                <a:solidFill>
                  <a:schemeClr val="tx1"/>
                </a:solidFill>
                <a:effectLst/>
                <a:latin typeface="+mn-lt"/>
                <a:ea typeface="+mn-ea"/>
                <a:cs typeface="+mn-cs"/>
              </a:rPr>
              <a:t>§ 61 (</a:t>
            </a:r>
            <a:r>
              <a:rPr lang="de-DE" sz="1200" b="1" i="0" kern="1200" dirty="0" err="1" smtClean="0">
                <a:solidFill>
                  <a:schemeClr val="tx1"/>
                </a:solidFill>
                <a:effectLst/>
                <a:latin typeface="+mn-lt"/>
                <a:ea typeface="+mn-ea"/>
                <a:cs typeface="+mn-cs"/>
              </a:rPr>
              <a:t>SchulG</a:t>
            </a:r>
            <a:r>
              <a:rPr lang="de-DE" sz="1200" b="1" i="0" kern="1200" dirty="0" smtClean="0">
                <a:solidFill>
                  <a:schemeClr val="tx1"/>
                </a:solidFill>
                <a:effectLst/>
                <a:latin typeface="+mn-lt"/>
                <a:ea typeface="+mn-ea"/>
                <a:cs typeface="+mn-cs"/>
              </a:rPr>
              <a:t> NRW)</a:t>
            </a:r>
            <a:br>
              <a:rPr lang="de-DE" sz="1200" b="1" i="0" kern="1200" dirty="0" smtClean="0">
                <a:solidFill>
                  <a:schemeClr val="tx1"/>
                </a:solidFill>
                <a:effectLst/>
                <a:latin typeface="+mn-lt"/>
                <a:ea typeface="+mn-ea"/>
                <a:cs typeface="+mn-cs"/>
              </a:rPr>
            </a:br>
            <a:r>
              <a:rPr lang="de-DE" sz="1200" b="1" i="0" kern="1200" dirty="0" smtClean="0">
                <a:solidFill>
                  <a:schemeClr val="tx1"/>
                </a:solidFill>
                <a:effectLst/>
                <a:latin typeface="+mn-lt"/>
                <a:ea typeface="+mn-ea"/>
                <a:cs typeface="+mn-cs"/>
              </a:rPr>
              <a:t>Bestellung der Schulleiterin oder des Schulleiters</a:t>
            </a:r>
          </a:p>
          <a:p>
            <a:r>
              <a:rPr lang="de-DE" sz="1200" b="0" i="0" kern="1200" dirty="0" smtClean="0">
                <a:solidFill>
                  <a:schemeClr val="tx1"/>
                </a:solidFill>
                <a:effectLst/>
                <a:latin typeface="+mn-lt"/>
                <a:ea typeface="+mn-ea"/>
                <a:cs typeface="+mn-cs"/>
              </a:rPr>
              <a:t>(1) Die obere Schulaufsichtsbehörde schreibt die Stelle der Schulleiterin oder des Schulleiters mit Zustimmung der Schulkonferenz und des Schulträgers aus und prüft die eingegangenen Bewerbungen. Sie nennt der Schulkonferenz und dem Schulträger die Bewerberinnen und Bewerber, die das Anforderungsprofil der Ausschreibung erfüllen. Die Schulkonferenz und der Schulträger können diese Bewerberinnen und Bewerber zu einem Vorstellungsgespräch einladen.</a:t>
            </a:r>
          </a:p>
          <a:p>
            <a:r>
              <a:rPr lang="de-DE" sz="1200" b="0" i="0" kern="1200" dirty="0" smtClean="0">
                <a:solidFill>
                  <a:schemeClr val="tx1"/>
                </a:solidFill>
                <a:effectLst/>
                <a:latin typeface="+mn-lt"/>
                <a:ea typeface="+mn-ea"/>
                <a:cs typeface="+mn-cs"/>
              </a:rPr>
              <a:t>(2) Sowohl die Schulkonferenz als auch der Schulträger können gegenüber der oberen Schulaufsichtsbehörde innerhalb von acht Wochen einen Vorschlag abgeben; er soll begründet werden. Die obere Schulaufsichtsbehörde kann die Frist in begründeten Fällen verlängern. In der Schulkonferenz kann nicht mitwirken, wer sich um die zu besetzende Stelle beworben hat.</a:t>
            </a:r>
          </a:p>
          <a:p>
            <a:r>
              <a:rPr lang="de-DE" sz="1200" b="0" i="0" kern="1200" dirty="0" smtClean="0">
                <a:solidFill>
                  <a:schemeClr val="tx1"/>
                </a:solidFill>
                <a:effectLst/>
                <a:latin typeface="+mn-lt"/>
                <a:ea typeface="+mn-ea"/>
                <a:cs typeface="+mn-cs"/>
              </a:rPr>
              <a:t>(3) Die obere Schulaufsichtsbehörde trifft die Auswahlentscheidung. Sie würdigt dabei die Vorschläge von Schulkonferenz und Schulträger. Sie teilt ihre Entscheidung unter Angabe der Gründe der Schulkonferenz und dem Schulträger mit. </a:t>
            </a:r>
          </a:p>
          <a:p>
            <a:pPr marL="0" marR="0" indent="0" algn="l" defTabSz="914400" rtl="0" eaLnBrk="1" fontAlgn="base" latinLnBrk="0" hangingPunct="1">
              <a:lnSpc>
                <a:spcPct val="100000"/>
              </a:lnSpc>
              <a:spcBef>
                <a:spcPct val="0"/>
              </a:spcBef>
              <a:spcAft>
                <a:spcPct val="0"/>
              </a:spcAft>
              <a:buClrTx/>
              <a:buSzTx/>
              <a:buFontTx/>
              <a:buNone/>
              <a:tabLst/>
              <a:defRPr/>
            </a:pPr>
            <a:endParaRPr lang="de-DE" altLang="de-DE" i="0" baseline="0" dirty="0" smtClean="0">
              <a:latin typeface="+mj-lt"/>
            </a:endParaRPr>
          </a:p>
        </p:txBody>
      </p:sp>
    </p:spTree>
    <p:extLst>
      <p:ext uri="{BB962C8B-B14F-4D97-AF65-F5344CB8AC3E}">
        <p14:creationId xmlns:p14="http://schemas.microsoft.com/office/powerpoint/2010/main" val="3560268974"/>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7" name="Rectangle 2"/>
          <p:cNvSpPr>
            <a:spLocks noGrp="1" noRot="1" noChangeAspect="1" noTextEdit="1"/>
          </p:cNvSpPr>
          <p:nvPr>
            <p:ph type="sldImg"/>
          </p:nvPr>
        </p:nvSpPr>
        <p:spPr bwMode="auto">
          <a:noFill/>
          <a:ln>
            <a:solidFill>
              <a:srgbClr val="000000"/>
            </a:solidFill>
            <a:miter lim="800000"/>
            <a:headEnd/>
            <a:tailEnd/>
          </a:ln>
        </p:spPr>
      </p:sp>
      <p:sp>
        <p:nvSpPr>
          <p:cNvPr id="14338" name="Rectangle 3"/>
          <p:cNvSpPr>
            <a:spLocks noGrp="1"/>
          </p:cNvSpPr>
          <p:nvPr>
            <p:ph type="body" idx="1"/>
          </p:nvPr>
        </p:nvSpPr>
        <p:spPr bwMode="auto">
          <a:noFill/>
        </p:spPr>
        <p:txBody>
          <a:bodyPr wrap="square" numCol="1"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defRPr/>
            </a:pPr>
            <a:endParaRPr lang="de-DE" altLang="de-DE" i="0" baseline="0" dirty="0" smtClean="0">
              <a:latin typeface="+mj-lt"/>
            </a:endParaRPr>
          </a:p>
        </p:txBody>
      </p:sp>
    </p:spTree>
    <p:extLst>
      <p:ext uri="{BB962C8B-B14F-4D97-AF65-F5344CB8AC3E}">
        <p14:creationId xmlns:p14="http://schemas.microsoft.com/office/powerpoint/2010/main" val="118859172"/>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7" name="Rectangle 2"/>
          <p:cNvSpPr>
            <a:spLocks noGrp="1" noRot="1" noChangeAspect="1" noTextEdit="1"/>
          </p:cNvSpPr>
          <p:nvPr>
            <p:ph type="sldImg"/>
          </p:nvPr>
        </p:nvSpPr>
        <p:spPr bwMode="auto">
          <a:noFill/>
          <a:ln>
            <a:solidFill>
              <a:srgbClr val="000000"/>
            </a:solidFill>
            <a:miter lim="800000"/>
            <a:headEnd/>
            <a:tailEnd/>
          </a:ln>
        </p:spPr>
      </p:sp>
      <p:sp>
        <p:nvSpPr>
          <p:cNvPr id="14338" name="Rectangle 3"/>
          <p:cNvSpPr>
            <a:spLocks noGrp="1"/>
          </p:cNvSpPr>
          <p:nvPr>
            <p:ph type="body" idx="1"/>
          </p:nvPr>
        </p:nvSpPr>
        <p:spPr bwMode="auto">
          <a:noFill/>
        </p:spPr>
        <p:txBody>
          <a:bodyPr wrap="square" numCol="1"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defRPr/>
            </a:pPr>
            <a:r>
              <a:rPr lang="de-DE" sz="1200" b="0" i="0" kern="1200" dirty="0" smtClean="0">
                <a:solidFill>
                  <a:schemeClr val="tx1"/>
                </a:solidFill>
                <a:effectLst/>
                <a:latin typeface="+mn-lt"/>
                <a:ea typeface="+mn-ea"/>
                <a:cs typeface="+mn-cs"/>
              </a:rPr>
              <a:t>In Grundschulen und in Förderschulen kann durch Beschluss der Schulkonferenz auf die Einrichtung von Fachkonferenzen verzichtet werden. In diesem Fall übernimmt die Lehrerkonferenz die Aufgaben der Fachkonferenzen.</a:t>
            </a:r>
            <a:endParaRPr lang="de-DE" altLang="de-DE" i="0" baseline="0" dirty="0" smtClean="0">
              <a:latin typeface="+mj-lt"/>
            </a:endParaRPr>
          </a:p>
        </p:txBody>
      </p:sp>
    </p:spTree>
    <p:extLst>
      <p:ext uri="{BB962C8B-B14F-4D97-AF65-F5344CB8AC3E}">
        <p14:creationId xmlns:p14="http://schemas.microsoft.com/office/powerpoint/2010/main" val="608635040"/>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7" name="Rectangle 2"/>
          <p:cNvSpPr>
            <a:spLocks noGrp="1" noRot="1" noChangeAspect="1" noTextEdit="1"/>
          </p:cNvSpPr>
          <p:nvPr>
            <p:ph type="sldImg"/>
          </p:nvPr>
        </p:nvSpPr>
        <p:spPr bwMode="auto">
          <a:noFill/>
          <a:ln>
            <a:solidFill>
              <a:srgbClr val="000000"/>
            </a:solidFill>
            <a:miter lim="800000"/>
            <a:headEnd/>
            <a:tailEnd/>
          </a:ln>
        </p:spPr>
      </p:sp>
      <p:sp>
        <p:nvSpPr>
          <p:cNvPr id="14338" name="Rectangle 3"/>
          <p:cNvSpPr>
            <a:spLocks noGrp="1"/>
          </p:cNvSpPr>
          <p:nvPr>
            <p:ph type="body" idx="1"/>
          </p:nvPr>
        </p:nvSpPr>
        <p:spPr bwMode="auto">
          <a:noFill/>
        </p:spPr>
        <p:txBody>
          <a:bodyPr wrap="square" numCol="1"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defRPr/>
            </a:pPr>
            <a:r>
              <a:rPr lang="de-DE" sz="1200" b="0" i="0" kern="1200" dirty="0" smtClean="0">
                <a:solidFill>
                  <a:schemeClr val="tx1"/>
                </a:solidFill>
                <a:effectLst/>
                <a:latin typeface="+mn-lt"/>
                <a:ea typeface="+mn-ea"/>
                <a:cs typeface="+mn-cs"/>
              </a:rPr>
              <a:t>In Grundschulen und in Förderschulen kann durch Beschluss der Schulkonferenz auf die Einrichtung von Fachkonferenzen verzichtet werden. In diesem Fall übernimmt die Lehrerkonferenz die Aufgaben der Fachkonferenzen.</a:t>
            </a:r>
          </a:p>
          <a:p>
            <a:pPr marL="0" marR="0" indent="0" algn="l" defTabSz="914400" rtl="0" eaLnBrk="1" fontAlgn="base" latinLnBrk="0" hangingPunct="1">
              <a:lnSpc>
                <a:spcPct val="100000"/>
              </a:lnSpc>
              <a:spcBef>
                <a:spcPct val="0"/>
              </a:spcBef>
              <a:spcAft>
                <a:spcPct val="0"/>
              </a:spcAft>
              <a:buClrTx/>
              <a:buSzTx/>
              <a:buFontTx/>
              <a:buNone/>
              <a:tabLst/>
              <a:defRPr/>
            </a:pPr>
            <a:endParaRPr lang="de-DE" altLang="de-DE" sz="1200" b="0" i="0" kern="1200" baseline="0" dirty="0" smtClean="0">
              <a:solidFill>
                <a:schemeClr val="tx1"/>
              </a:solidFill>
              <a:effectLst/>
              <a:latin typeface="+mn-lt"/>
              <a:ea typeface="+mn-ea"/>
              <a:cs typeface="+mn-cs"/>
            </a:endParaRPr>
          </a:p>
          <a:p>
            <a:pPr marL="0" marR="0" indent="0" algn="l" defTabSz="914400" rtl="0" eaLnBrk="1" fontAlgn="base" latinLnBrk="0" hangingPunct="1">
              <a:lnSpc>
                <a:spcPct val="100000"/>
              </a:lnSpc>
              <a:spcBef>
                <a:spcPct val="0"/>
              </a:spcBef>
              <a:spcAft>
                <a:spcPct val="0"/>
              </a:spcAft>
              <a:buClrTx/>
              <a:buSzTx/>
              <a:buFontTx/>
              <a:buNone/>
              <a:tabLst/>
              <a:defRPr/>
            </a:pPr>
            <a:r>
              <a:rPr lang="de-DE" sz="1200" b="0" i="0" kern="1200" dirty="0" smtClean="0">
                <a:solidFill>
                  <a:schemeClr val="tx1"/>
                </a:solidFill>
                <a:effectLst/>
                <a:latin typeface="+mn-lt"/>
                <a:ea typeface="+mn-ea"/>
                <a:cs typeface="+mn-cs"/>
              </a:rPr>
              <a:t>Die Schulkonferenz kann eine höhere Zahl von Vertretungen der Eltern beschließen.</a:t>
            </a:r>
            <a:endParaRPr lang="de-DE" altLang="de-DE" i="0" baseline="0" dirty="0" smtClean="0">
              <a:latin typeface="+mj-lt"/>
            </a:endParaRPr>
          </a:p>
        </p:txBody>
      </p:sp>
    </p:spTree>
    <p:extLst>
      <p:ext uri="{BB962C8B-B14F-4D97-AF65-F5344CB8AC3E}">
        <p14:creationId xmlns:p14="http://schemas.microsoft.com/office/powerpoint/2010/main" val="3235430697"/>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7" name="Rectangle 2"/>
          <p:cNvSpPr>
            <a:spLocks noGrp="1" noRot="1" noChangeAspect="1" noTextEdit="1"/>
          </p:cNvSpPr>
          <p:nvPr>
            <p:ph type="sldImg"/>
          </p:nvPr>
        </p:nvSpPr>
        <p:spPr bwMode="auto">
          <a:noFill/>
          <a:ln>
            <a:solidFill>
              <a:srgbClr val="000000"/>
            </a:solidFill>
            <a:miter lim="800000"/>
            <a:headEnd/>
            <a:tailEnd/>
          </a:ln>
        </p:spPr>
      </p:sp>
      <p:sp>
        <p:nvSpPr>
          <p:cNvPr id="14338" name="Rectangle 3"/>
          <p:cNvSpPr>
            <a:spLocks noGrp="1"/>
          </p:cNvSpPr>
          <p:nvPr>
            <p:ph type="body" idx="1"/>
          </p:nvPr>
        </p:nvSpPr>
        <p:spPr bwMode="auto">
          <a:noFill/>
        </p:spPr>
        <p:txBody>
          <a:bodyPr wrap="square"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lang="de-DE" sz="1200" dirty="0" smtClean="0">
                <a:solidFill>
                  <a:srgbClr val="FF0000"/>
                </a:solidFill>
              </a:rPr>
              <a:t>Im Bereich der Ordnungsmaßnahmen kann z. B. eine Teilkonferenz einberufen, die über Ordnungsmaßnahmen entscheidet. Neben ständigen Mitgliedern (§ 53, Absatz 7) gehört auch eine gewählte Vertreterin oder ein gewählter Vertreter der Schulpflegschaft für die Dauer eines Schuljahres dieser Teilkonferenz an. Diese Vertreterin oder dieser Vertreter nimmt allerdings nicht an der Sitzung teil, wenn die betroffene Schülerin bzw. der betroffene Schüler oder deren Eltern der Teilnahme widersprechen.</a:t>
            </a:r>
          </a:p>
          <a:p>
            <a:pPr marL="0" marR="0" indent="0" algn="l" defTabSz="914400" rtl="0" eaLnBrk="1" fontAlgn="base" latinLnBrk="0" hangingPunct="1">
              <a:lnSpc>
                <a:spcPct val="100000"/>
              </a:lnSpc>
              <a:spcBef>
                <a:spcPct val="0"/>
              </a:spcBef>
              <a:spcAft>
                <a:spcPct val="0"/>
              </a:spcAft>
              <a:buClrTx/>
              <a:buSzTx/>
              <a:buFontTx/>
              <a:buNone/>
              <a:tabLst/>
              <a:defRPr/>
            </a:pPr>
            <a:endParaRPr lang="de-DE" altLang="de-DE" i="0" baseline="0" dirty="0" smtClean="0">
              <a:latin typeface="+mj-lt"/>
            </a:endParaRPr>
          </a:p>
        </p:txBody>
      </p:sp>
    </p:spTree>
    <p:extLst>
      <p:ext uri="{BB962C8B-B14F-4D97-AF65-F5344CB8AC3E}">
        <p14:creationId xmlns:p14="http://schemas.microsoft.com/office/powerpoint/2010/main" val="4292386303"/>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7" name="Rectangle 2"/>
          <p:cNvSpPr>
            <a:spLocks noGrp="1" noRot="1" noChangeAspect="1" noTextEdit="1"/>
          </p:cNvSpPr>
          <p:nvPr>
            <p:ph type="sldImg"/>
          </p:nvPr>
        </p:nvSpPr>
        <p:spPr bwMode="auto">
          <a:noFill/>
          <a:ln>
            <a:solidFill>
              <a:srgbClr val="000000"/>
            </a:solidFill>
            <a:miter lim="800000"/>
            <a:headEnd/>
            <a:tailEnd/>
          </a:ln>
        </p:spPr>
      </p:sp>
      <p:sp>
        <p:nvSpPr>
          <p:cNvPr id="14338" name="Rectangle 3"/>
          <p:cNvSpPr>
            <a:spLocks noGrp="1"/>
          </p:cNvSpPr>
          <p:nvPr>
            <p:ph type="body" idx="1"/>
          </p:nvPr>
        </p:nvSpPr>
        <p:spPr bwMode="auto">
          <a:noFill/>
        </p:spPr>
        <p:txBody>
          <a:bodyPr wrap="square" numCol="1"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defRPr/>
            </a:pPr>
            <a:r>
              <a:rPr lang="de-DE" sz="1200" b="0" i="0" kern="1200" dirty="0" smtClean="0">
                <a:solidFill>
                  <a:schemeClr val="tx1"/>
                </a:solidFill>
                <a:effectLst/>
                <a:latin typeface="+mn-lt"/>
                <a:ea typeface="+mn-ea"/>
                <a:cs typeface="+mn-cs"/>
              </a:rPr>
              <a:t>§</a:t>
            </a:r>
            <a:r>
              <a:rPr lang="de-DE" sz="1200" b="0" i="0" kern="1200" baseline="0" dirty="0" smtClean="0">
                <a:solidFill>
                  <a:schemeClr val="tx1"/>
                </a:solidFill>
                <a:effectLst/>
                <a:latin typeface="+mn-lt"/>
                <a:ea typeface="+mn-ea"/>
                <a:cs typeface="+mn-cs"/>
              </a:rPr>
              <a:t> 63 </a:t>
            </a:r>
            <a:r>
              <a:rPr lang="de-DE" sz="1200" b="0" i="0" kern="1200" dirty="0" smtClean="0">
                <a:solidFill>
                  <a:schemeClr val="tx1"/>
                </a:solidFill>
                <a:effectLst/>
                <a:latin typeface="+mn-lt"/>
                <a:ea typeface="+mn-ea"/>
                <a:cs typeface="+mn-cs"/>
              </a:rPr>
              <a:t>(6) Die Schulkonferenz soll eine Geschäftsordnung beschließen.</a:t>
            </a:r>
          </a:p>
          <a:p>
            <a:pPr marL="0" marR="0" indent="0" algn="l" defTabSz="914400" rtl="0" eaLnBrk="1" fontAlgn="base" latinLnBrk="0" hangingPunct="1">
              <a:lnSpc>
                <a:spcPct val="100000"/>
              </a:lnSpc>
              <a:spcBef>
                <a:spcPct val="0"/>
              </a:spcBef>
              <a:spcAft>
                <a:spcPct val="0"/>
              </a:spcAft>
              <a:buClrTx/>
              <a:buSzTx/>
              <a:buFontTx/>
              <a:buNone/>
              <a:tabLst/>
              <a:defRPr/>
            </a:pPr>
            <a:r>
              <a:rPr lang="de-DE" sz="1200" b="0" i="0" kern="1200" dirty="0" smtClean="0">
                <a:solidFill>
                  <a:schemeClr val="tx1"/>
                </a:solidFill>
                <a:effectLst/>
                <a:latin typeface="+mn-lt"/>
                <a:ea typeface="+mn-ea"/>
                <a:cs typeface="+mn-cs"/>
              </a:rPr>
              <a:t>§ 64</a:t>
            </a:r>
            <a:r>
              <a:rPr lang="de-DE" sz="1200" b="0" i="0" kern="1200" baseline="0" dirty="0" smtClean="0">
                <a:solidFill>
                  <a:schemeClr val="tx1"/>
                </a:solidFill>
                <a:effectLst/>
                <a:latin typeface="+mn-lt"/>
                <a:ea typeface="+mn-ea"/>
                <a:cs typeface="+mn-cs"/>
              </a:rPr>
              <a:t> </a:t>
            </a:r>
            <a:r>
              <a:rPr lang="de-DE" sz="1200" b="0" i="0" kern="1200" dirty="0" smtClean="0">
                <a:solidFill>
                  <a:schemeClr val="tx1"/>
                </a:solidFill>
                <a:effectLst/>
                <a:latin typeface="+mn-lt"/>
                <a:ea typeface="+mn-ea"/>
                <a:cs typeface="+mn-cs"/>
              </a:rPr>
              <a:t>(5) Die Schulkonferenz soll eine Wahlordnung beschließen.</a:t>
            </a:r>
          </a:p>
          <a:p>
            <a:pPr marL="0" marR="0" indent="0" algn="l" defTabSz="914400" rtl="0" eaLnBrk="1" fontAlgn="base" latinLnBrk="0" hangingPunct="1">
              <a:lnSpc>
                <a:spcPct val="100000"/>
              </a:lnSpc>
              <a:spcBef>
                <a:spcPct val="0"/>
              </a:spcBef>
              <a:spcAft>
                <a:spcPct val="0"/>
              </a:spcAft>
              <a:buClrTx/>
              <a:buSzTx/>
              <a:buFontTx/>
              <a:buNone/>
              <a:tabLst/>
              <a:defRPr/>
            </a:pPr>
            <a:endParaRPr lang="de-DE" sz="1200" b="0" i="0" kern="1200" dirty="0" smtClean="0">
              <a:solidFill>
                <a:schemeClr val="tx1"/>
              </a:solidFill>
              <a:effectLst/>
              <a:latin typeface="+mn-lt"/>
              <a:ea typeface="+mn-ea"/>
              <a:cs typeface="+mn-cs"/>
            </a:endParaRPr>
          </a:p>
          <a:p>
            <a:pPr marL="0" marR="0" indent="0" algn="l" defTabSz="914400" rtl="0" eaLnBrk="1" fontAlgn="base" latinLnBrk="0" hangingPunct="1">
              <a:lnSpc>
                <a:spcPct val="100000"/>
              </a:lnSpc>
              <a:spcBef>
                <a:spcPct val="0"/>
              </a:spcBef>
              <a:spcAft>
                <a:spcPct val="0"/>
              </a:spcAft>
              <a:buClrTx/>
              <a:buSzTx/>
              <a:buFontTx/>
              <a:buNone/>
              <a:tabLst/>
              <a:defRPr/>
            </a:pPr>
            <a:r>
              <a:rPr lang="de-DE" sz="1200" b="0" i="0" kern="1200" dirty="0" smtClean="0">
                <a:solidFill>
                  <a:schemeClr val="tx1"/>
                </a:solidFill>
                <a:effectLst/>
                <a:latin typeface="+mn-lt"/>
                <a:ea typeface="+mn-ea"/>
                <a:cs typeface="+mn-cs"/>
              </a:rPr>
              <a:t>→ Demnach sollte die Schulkonferenz mind. 1x im Jahr tagen.</a:t>
            </a:r>
          </a:p>
          <a:p>
            <a:pPr marL="0" marR="0" indent="0" algn="l" defTabSz="914400" rtl="0" eaLnBrk="1" fontAlgn="base" latinLnBrk="0" hangingPunct="1">
              <a:lnSpc>
                <a:spcPct val="100000"/>
              </a:lnSpc>
              <a:spcBef>
                <a:spcPct val="0"/>
              </a:spcBef>
              <a:spcAft>
                <a:spcPct val="0"/>
              </a:spcAft>
              <a:buClrTx/>
              <a:buSzTx/>
              <a:buFontTx/>
              <a:buNone/>
              <a:tabLst/>
              <a:defRPr/>
            </a:pPr>
            <a:endParaRPr lang="de-DE" altLang="de-DE" i="0" baseline="0" dirty="0" smtClean="0">
              <a:latin typeface="+mj-lt"/>
            </a:endParaRPr>
          </a:p>
        </p:txBody>
      </p:sp>
    </p:spTree>
    <p:extLst>
      <p:ext uri="{BB962C8B-B14F-4D97-AF65-F5344CB8AC3E}">
        <p14:creationId xmlns:p14="http://schemas.microsoft.com/office/powerpoint/2010/main" val="885003309"/>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7" name="Rectangle 2"/>
          <p:cNvSpPr>
            <a:spLocks noGrp="1" noRot="1" noChangeAspect="1" noTextEdit="1"/>
          </p:cNvSpPr>
          <p:nvPr>
            <p:ph type="sldImg"/>
          </p:nvPr>
        </p:nvSpPr>
        <p:spPr bwMode="auto">
          <a:noFill/>
          <a:ln>
            <a:solidFill>
              <a:srgbClr val="000000"/>
            </a:solidFill>
            <a:miter lim="800000"/>
            <a:headEnd/>
            <a:tailEnd/>
          </a:ln>
        </p:spPr>
      </p:sp>
      <p:sp>
        <p:nvSpPr>
          <p:cNvPr id="14338" name="Rectangle 3"/>
          <p:cNvSpPr>
            <a:spLocks noGrp="1"/>
          </p:cNvSpPr>
          <p:nvPr>
            <p:ph type="body" idx="1"/>
          </p:nvPr>
        </p:nvSpPr>
        <p:spPr bwMode="auto">
          <a:noFill/>
        </p:spPr>
        <p:txBody>
          <a:bodyPr wrap="square" numCol="1"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defRPr/>
            </a:pPr>
            <a:r>
              <a:rPr lang="de-DE" altLang="de-DE" b="1" i="0" baseline="0" dirty="0" smtClean="0">
                <a:latin typeface="+mj-lt"/>
              </a:rPr>
              <a:t>Beschlussfähig…</a:t>
            </a:r>
          </a:p>
          <a:p>
            <a:pPr marL="0" marR="0" indent="0" algn="l" defTabSz="914400" rtl="0" eaLnBrk="1" fontAlgn="base" latinLnBrk="0" hangingPunct="1">
              <a:lnSpc>
                <a:spcPct val="100000"/>
              </a:lnSpc>
              <a:spcBef>
                <a:spcPct val="0"/>
              </a:spcBef>
              <a:spcAft>
                <a:spcPct val="0"/>
              </a:spcAft>
              <a:buClrTx/>
              <a:buSzTx/>
              <a:buFontTx/>
              <a:buNone/>
              <a:tabLst/>
              <a:defRPr/>
            </a:pPr>
            <a:r>
              <a:rPr lang="de-DE" sz="1200" b="0" i="0" kern="1200" dirty="0" smtClean="0">
                <a:solidFill>
                  <a:schemeClr val="tx1"/>
                </a:solidFill>
                <a:effectLst/>
                <a:latin typeface="+mn-lt"/>
                <a:ea typeface="+mn-ea"/>
                <a:cs typeface="+mn-cs"/>
              </a:rPr>
              <a:t>Das Gremium ist ohne Rücksicht auf die Zahl der anwesenden Mitglieder beschlussfähig, wenn es wegen Beschlussunfähigkeit erneut zur Beratung desselben Gegenstandes einberufen worden ist. Hierauf ist bei der erneuten Einberufung hinzuweisen.</a:t>
            </a:r>
          </a:p>
          <a:p>
            <a:pPr marL="0" marR="0" indent="0" algn="l" defTabSz="914400" rtl="0" eaLnBrk="1" fontAlgn="base" latinLnBrk="0" hangingPunct="1">
              <a:lnSpc>
                <a:spcPct val="100000"/>
              </a:lnSpc>
              <a:spcBef>
                <a:spcPct val="0"/>
              </a:spcBef>
              <a:spcAft>
                <a:spcPct val="0"/>
              </a:spcAft>
              <a:buClrTx/>
              <a:buSzTx/>
              <a:buFontTx/>
              <a:buNone/>
              <a:tabLst/>
              <a:defRPr/>
            </a:pPr>
            <a:endParaRPr lang="de-DE" sz="1200" b="0" i="0" kern="1200" dirty="0" smtClean="0">
              <a:solidFill>
                <a:schemeClr val="tx1"/>
              </a:solidFill>
              <a:effectLst/>
              <a:latin typeface="+mn-lt"/>
              <a:ea typeface="+mn-ea"/>
              <a:cs typeface="+mn-cs"/>
            </a:endParaRPr>
          </a:p>
          <a:p>
            <a:r>
              <a:rPr lang="de-DE" sz="1200" b="1" i="0" kern="1200" dirty="0" smtClean="0">
                <a:solidFill>
                  <a:schemeClr val="tx1"/>
                </a:solidFill>
                <a:effectLst/>
                <a:latin typeface="+mn-lt"/>
                <a:ea typeface="+mn-ea"/>
                <a:cs typeface="+mn-cs"/>
              </a:rPr>
              <a:t>Verstöße</a:t>
            </a:r>
            <a:endParaRPr lang="de-DE" sz="1200" b="0" i="0" kern="1200" dirty="0" smtClean="0">
              <a:solidFill>
                <a:schemeClr val="tx1"/>
              </a:solidFill>
              <a:effectLst/>
              <a:latin typeface="+mn-lt"/>
              <a:ea typeface="+mn-ea"/>
              <a:cs typeface="+mn-cs"/>
            </a:endParaRPr>
          </a:p>
          <a:p>
            <a:r>
              <a:rPr lang="de-DE" sz="1200" b="0" i="0" kern="1200" dirty="0" smtClean="0">
                <a:solidFill>
                  <a:schemeClr val="tx1"/>
                </a:solidFill>
                <a:effectLst/>
                <a:latin typeface="+mn-lt"/>
                <a:ea typeface="+mn-ea"/>
                <a:cs typeface="+mn-cs"/>
              </a:rPr>
              <a:t>Wenn Beschlüsse von Konferenzen gegen Rechts- oder Verwaltungsvorschriften verstoßen, sind diese unverzüglich von der Schulleiterin oder dem Schulleiter zu beanstanden. Die Beanstandung hat aufschiebende Wirkung und ist zu begründen. Wenn die Konferenz ihren rechtswidrigen Beschluss nicht korrigiert, muss die Schulleiterin oder der Schulleiter die Entscheidung der Schulaufsichtsbehörde einholen." (Quelle: "Das ABC der Elternmitwirkung")</a:t>
            </a:r>
          </a:p>
          <a:p>
            <a:pPr marL="0" marR="0" indent="0" algn="l" defTabSz="914400" rtl="0" eaLnBrk="1" fontAlgn="base" latinLnBrk="0" hangingPunct="1">
              <a:lnSpc>
                <a:spcPct val="100000"/>
              </a:lnSpc>
              <a:spcBef>
                <a:spcPct val="0"/>
              </a:spcBef>
              <a:spcAft>
                <a:spcPct val="0"/>
              </a:spcAft>
              <a:buClrTx/>
              <a:buSzTx/>
              <a:buFontTx/>
              <a:buNone/>
              <a:tabLst/>
              <a:defRPr/>
            </a:pPr>
            <a:endParaRPr lang="de-DE" sz="1200" b="0" i="0" kern="1200" dirty="0" smtClean="0">
              <a:solidFill>
                <a:schemeClr val="tx1"/>
              </a:solidFill>
              <a:effectLst/>
              <a:latin typeface="+mn-lt"/>
              <a:ea typeface="+mn-ea"/>
              <a:cs typeface="+mn-cs"/>
            </a:endParaRPr>
          </a:p>
          <a:p>
            <a:pPr marL="0" marR="0" indent="0" algn="l" defTabSz="914400" rtl="0" eaLnBrk="1" fontAlgn="base" latinLnBrk="0" hangingPunct="1">
              <a:lnSpc>
                <a:spcPct val="100000"/>
              </a:lnSpc>
              <a:spcBef>
                <a:spcPct val="0"/>
              </a:spcBef>
              <a:spcAft>
                <a:spcPct val="0"/>
              </a:spcAft>
              <a:buClrTx/>
              <a:buSzTx/>
              <a:buFontTx/>
              <a:buNone/>
              <a:tabLst/>
              <a:defRPr/>
            </a:pPr>
            <a:endParaRPr lang="de-DE" altLang="de-DE" sz="1200" b="0" i="0" kern="1200" baseline="0" dirty="0" smtClean="0">
              <a:solidFill>
                <a:schemeClr val="tx1"/>
              </a:solidFill>
              <a:effectLst/>
              <a:latin typeface="+mn-lt"/>
              <a:ea typeface="+mn-ea"/>
              <a:cs typeface="+mn-cs"/>
            </a:endParaRPr>
          </a:p>
          <a:p>
            <a:pPr marL="0" marR="0" indent="0" algn="l" defTabSz="914400" rtl="0" eaLnBrk="1" fontAlgn="base" latinLnBrk="0" hangingPunct="1">
              <a:lnSpc>
                <a:spcPct val="100000"/>
              </a:lnSpc>
              <a:spcBef>
                <a:spcPct val="0"/>
              </a:spcBef>
              <a:spcAft>
                <a:spcPct val="0"/>
              </a:spcAft>
              <a:buClrTx/>
              <a:buSzTx/>
              <a:buFontTx/>
              <a:buNone/>
              <a:tabLst/>
              <a:defRPr/>
            </a:pPr>
            <a:endParaRPr lang="de-DE" altLang="de-DE" i="0" baseline="0" dirty="0" smtClean="0">
              <a:latin typeface="+mj-lt"/>
            </a:endParaRPr>
          </a:p>
        </p:txBody>
      </p:sp>
    </p:spTree>
    <p:extLst>
      <p:ext uri="{BB962C8B-B14F-4D97-AF65-F5344CB8AC3E}">
        <p14:creationId xmlns:p14="http://schemas.microsoft.com/office/powerpoint/2010/main" val="56390088"/>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de-DE" sz="1200" dirty="0" smtClean="0">
                <a:solidFill>
                  <a:srgbClr val="FF0000"/>
                </a:solidFill>
              </a:rPr>
              <a:t>Auf der Seite der Landeselternkonferenz</a:t>
            </a:r>
            <a:r>
              <a:rPr lang="de-DE" sz="1200" baseline="0" dirty="0" smtClean="0">
                <a:solidFill>
                  <a:srgbClr val="FF0000"/>
                </a:solidFill>
              </a:rPr>
              <a:t> sind Stadtschulpflegschaften aufgelistet.</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de-DE" sz="1200" baseline="0" dirty="0" smtClean="0">
              <a:solidFill>
                <a:srgbClr val="FF0000"/>
              </a:solidFill>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lang="de-DE" sz="1200" b="1" u="sng" baseline="0" dirty="0" smtClean="0">
                <a:solidFill>
                  <a:srgbClr val="FF0000"/>
                </a:solidFill>
              </a:rPr>
              <a:t>Zuständigkeiten:</a:t>
            </a:r>
          </a:p>
          <a:p>
            <a:r>
              <a:rPr lang="de-DE" sz="1200" b="1" i="0" kern="1200" dirty="0" smtClean="0">
                <a:solidFill>
                  <a:schemeClr val="tx1"/>
                </a:solidFill>
                <a:effectLst/>
                <a:latin typeface="+mn-lt"/>
                <a:ea typeface="+mn-ea"/>
                <a:cs typeface="+mn-cs"/>
              </a:rPr>
              <a:t>Innere und äußere Schulangelegenheiten</a:t>
            </a:r>
          </a:p>
          <a:p>
            <a:r>
              <a:rPr lang="de-DE" sz="1200" b="0" i="0" kern="1200" dirty="0" smtClean="0">
                <a:solidFill>
                  <a:schemeClr val="tx1"/>
                </a:solidFill>
                <a:effectLst/>
                <a:latin typeface="+mn-lt"/>
                <a:ea typeface="+mn-ea"/>
                <a:cs typeface="+mn-cs"/>
              </a:rPr>
              <a:t>Das Land NRW trägt die Verantwortung für die „inneren Schulangelegenheiten“, die Städte und Gemeinden als Schulträger sind für die „äußeren Schulangelegenheiten“ zuständig.</a:t>
            </a:r>
          </a:p>
          <a:p>
            <a:r>
              <a:rPr lang="de-DE" sz="1200" b="0" i="0" kern="1200" dirty="0" smtClean="0">
                <a:solidFill>
                  <a:schemeClr val="tx1"/>
                </a:solidFill>
                <a:effectLst/>
                <a:latin typeface="+mn-lt"/>
                <a:ea typeface="+mn-ea"/>
                <a:cs typeface="+mn-cs"/>
              </a:rPr>
              <a:t>Was heißt das konkret?</a:t>
            </a:r>
          </a:p>
          <a:p>
            <a:r>
              <a:rPr lang="de-DE" sz="1200" b="1" i="0" kern="1200" dirty="0" smtClean="0">
                <a:solidFill>
                  <a:schemeClr val="tx1"/>
                </a:solidFill>
                <a:effectLst/>
                <a:latin typeface="+mn-lt"/>
                <a:ea typeface="+mn-ea"/>
                <a:cs typeface="+mn-cs"/>
              </a:rPr>
              <a:t>Innere Schulangelegenheiten</a:t>
            </a:r>
            <a:endParaRPr lang="de-DE" sz="1200" b="0" i="0" kern="1200" dirty="0" smtClean="0">
              <a:solidFill>
                <a:schemeClr val="tx1"/>
              </a:solidFill>
              <a:effectLst/>
              <a:latin typeface="+mn-lt"/>
              <a:ea typeface="+mn-ea"/>
              <a:cs typeface="+mn-cs"/>
            </a:endParaRPr>
          </a:p>
          <a:p>
            <a:r>
              <a:rPr lang="de-DE" sz="1200" b="0" i="0" kern="1200" dirty="0" smtClean="0">
                <a:solidFill>
                  <a:schemeClr val="tx1"/>
                </a:solidFill>
                <a:effectLst/>
                <a:latin typeface="+mn-lt"/>
                <a:ea typeface="+mn-ea"/>
                <a:cs typeface="+mn-cs"/>
              </a:rPr>
              <a:t>Zu den „inneren Schulangelegenheiten“ gehört der Bereich der Bildungs- und Erziehungsarbeit, z. B. Lehrpläne, Unterrichtsinhalte, Zeugnisse, Benotungen, Stellenbesetzungen. Zuständig dafür sind die Schulaufsichtsbehörden, konkret die staatlichen Schulämter und Bezirksregierungen.</a:t>
            </a:r>
          </a:p>
          <a:p>
            <a:r>
              <a:rPr lang="de-DE" sz="1200" b="1" i="0" kern="1200" dirty="0" smtClean="0">
                <a:solidFill>
                  <a:schemeClr val="tx1"/>
                </a:solidFill>
                <a:effectLst/>
                <a:latin typeface="+mn-lt"/>
                <a:ea typeface="+mn-ea"/>
                <a:cs typeface="+mn-cs"/>
              </a:rPr>
              <a:t>Äußere Schulangelegenheiten</a:t>
            </a:r>
            <a:endParaRPr lang="de-DE" sz="1200" b="0" i="0" kern="1200" dirty="0" smtClean="0">
              <a:solidFill>
                <a:schemeClr val="tx1"/>
              </a:solidFill>
              <a:effectLst/>
              <a:latin typeface="+mn-lt"/>
              <a:ea typeface="+mn-ea"/>
              <a:cs typeface="+mn-cs"/>
            </a:endParaRPr>
          </a:p>
          <a:p>
            <a:r>
              <a:rPr lang="de-DE" sz="1200" b="0" i="0" kern="1200" dirty="0" smtClean="0">
                <a:solidFill>
                  <a:schemeClr val="tx1"/>
                </a:solidFill>
                <a:effectLst/>
                <a:latin typeface="+mn-lt"/>
                <a:ea typeface="+mn-ea"/>
                <a:cs typeface="+mn-cs"/>
              </a:rPr>
              <a:t>Die Kommunen sind für die "äußeren Schulangelegenheiten" zuständig. Im Wesentlichen betrifft dies alles, was mit den Gebäuden und Gerätschaften zu tun hat: deren Planung, Bau, Pflege, technische Ausstattung und Verwaltung. Schulsekretärinnen und -sekretäre sowie Schulhausmeisterinnen und -</a:t>
            </a:r>
            <a:r>
              <a:rPr lang="de-DE" sz="1200" b="0" i="0" kern="1200" dirty="0" err="1" smtClean="0">
                <a:solidFill>
                  <a:schemeClr val="tx1"/>
                </a:solidFill>
                <a:effectLst/>
                <a:latin typeface="+mn-lt"/>
                <a:ea typeface="+mn-ea"/>
                <a:cs typeface="+mn-cs"/>
              </a:rPr>
              <a:t>hausmeister</a:t>
            </a:r>
            <a:r>
              <a:rPr lang="de-DE" sz="1200" b="0" i="0" kern="1200" dirty="0" smtClean="0">
                <a:solidFill>
                  <a:schemeClr val="tx1"/>
                </a:solidFill>
                <a:effectLst/>
                <a:latin typeface="+mn-lt"/>
                <a:ea typeface="+mn-ea"/>
                <a:cs typeface="+mn-cs"/>
              </a:rPr>
              <a:t> sind bei den öffentlichen Schulen meist kommunale Beschäftigte – im Unterschied zu den Lehrkräften, die in der Regel Landesbedienstete sind. </a:t>
            </a:r>
          </a:p>
          <a:p>
            <a:r>
              <a:rPr lang="de-DE" sz="1200" b="1" i="0" kern="1200" dirty="0" smtClean="0">
                <a:solidFill>
                  <a:schemeClr val="tx1"/>
                </a:solidFill>
                <a:effectLst/>
                <a:latin typeface="+mn-lt"/>
                <a:ea typeface="+mn-ea"/>
                <a:cs typeface="+mn-cs"/>
              </a:rPr>
              <a:t>Ministerium für Schule und Bildung</a:t>
            </a:r>
            <a:endParaRPr lang="de-DE" sz="1200" b="0" i="0" kern="1200" dirty="0" smtClean="0">
              <a:solidFill>
                <a:schemeClr val="tx1"/>
              </a:solidFill>
              <a:effectLst/>
              <a:latin typeface="+mn-lt"/>
              <a:ea typeface="+mn-ea"/>
              <a:cs typeface="+mn-cs"/>
            </a:endParaRPr>
          </a:p>
          <a:p>
            <a:r>
              <a:rPr lang="de-DE" sz="1200" b="0" i="0" kern="1200" dirty="0" smtClean="0">
                <a:solidFill>
                  <a:schemeClr val="tx1"/>
                </a:solidFill>
                <a:effectLst/>
                <a:latin typeface="+mn-lt"/>
                <a:ea typeface="+mn-ea"/>
                <a:cs typeface="+mn-cs"/>
              </a:rPr>
              <a:t>Das Ministerium für Schule und Bildung NRW nimmt für das Land die Schulaufsicht für das gesamte Schulwesen wahr. Es ist die oberste Schulaufsichtsbehörde. Die unmittelbaren Behörden darunter sind als obere Aufsichtsbehörden die Bezirksregierungen sowie als untere Aufsichtsbehörden die staatlichen Schulämter bei den Kommunen und Kreisen.</a:t>
            </a:r>
          </a:p>
          <a:p>
            <a:r>
              <a:rPr lang="de-DE" sz="1200" b="1" i="0" kern="1200" dirty="0" smtClean="0">
                <a:solidFill>
                  <a:schemeClr val="tx1"/>
                </a:solidFill>
                <a:effectLst/>
                <a:latin typeface="+mn-lt"/>
                <a:ea typeface="+mn-ea"/>
                <a:cs typeface="+mn-cs"/>
              </a:rPr>
              <a:t>Bezirksregierungen</a:t>
            </a:r>
            <a:endParaRPr lang="de-DE" sz="1200" b="0" i="0" kern="1200" dirty="0" smtClean="0">
              <a:solidFill>
                <a:schemeClr val="tx1"/>
              </a:solidFill>
              <a:effectLst/>
              <a:latin typeface="+mn-lt"/>
              <a:ea typeface="+mn-ea"/>
              <a:cs typeface="+mn-cs"/>
            </a:endParaRPr>
          </a:p>
          <a:p>
            <a:r>
              <a:rPr lang="de-DE" sz="1200" b="0" i="0" kern="1200" dirty="0" smtClean="0">
                <a:solidFill>
                  <a:schemeClr val="tx1"/>
                </a:solidFill>
                <a:effectLst/>
                <a:latin typeface="+mn-lt"/>
                <a:ea typeface="+mn-ea"/>
                <a:cs typeface="+mn-cs"/>
              </a:rPr>
              <a:t>Die Bezirksregierungen sind für die Real-, Sekundar-, Gesamt- und Förderschulen sowie die Gymnasien, die Berufskollegs und die Weiterbildungskollegs zuständig. Sie nehmen als obere Schulaufsichtsbehörde die Dienst- und Fachaufsicht wahr, d. h. sie regeln z. B. den Einsatz und die Verteilung von Personal- und Sachmitteln.</a:t>
            </a:r>
          </a:p>
          <a:p>
            <a:r>
              <a:rPr lang="de-DE" sz="1200" b="1" i="0" kern="1200" dirty="0" smtClean="0">
                <a:solidFill>
                  <a:schemeClr val="tx1"/>
                </a:solidFill>
                <a:effectLst/>
                <a:latin typeface="+mn-lt"/>
                <a:ea typeface="+mn-ea"/>
                <a:cs typeface="+mn-cs"/>
              </a:rPr>
              <a:t>Schulämter</a:t>
            </a:r>
            <a:endParaRPr lang="de-DE" sz="1200" b="0" i="0" kern="1200" dirty="0" smtClean="0">
              <a:solidFill>
                <a:schemeClr val="tx1"/>
              </a:solidFill>
              <a:effectLst/>
              <a:latin typeface="+mn-lt"/>
              <a:ea typeface="+mn-ea"/>
              <a:cs typeface="+mn-cs"/>
            </a:endParaRPr>
          </a:p>
          <a:p>
            <a:r>
              <a:rPr lang="de-DE" sz="1200" b="0" i="0" kern="1200" dirty="0" smtClean="0">
                <a:solidFill>
                  <a:schemeClr val="tx1"/>
                </a:solidFill>
                <a:effectLst/>
                <a:latin typeface="+mn-lt"/>
                <a:ea typeface="+mn-ea"/>
                <a:cs typeface="+mn-cs"/>
              </a:rPr>
              <a:t>Die staatlichen Schulämter sind in der Funktion als Dienst- und Fachaufsicht für die Grund- und Hauptschulen (nur Fachaufsicht) sowie bestimmte Förderschulen zuständig. Sie werden als untere Schulaufsichtsbehörde von den Kreisen und kreisfreien Städten bzw. der Städteregion Aachen getragen.</a:t>
            </a:r>
          </a:p>
          <a:p>
            <a:r>
              <a:rPr lang="de-DE" sz="1200" b="1" i="0" kern="1200" dirty="0" smtClean="0">
                <a:solidFill>
                  <a:schemeClr val="tx1"/>
                </a:solidFill>
                <a:effectLst/>
                <a:latin typeface="+mn-lt"/>
                <a:ea typeface="+mn-ea"/>
                <a:cs typeface="+mn-cs"/>
              </a:rPr>
              <a:t>Schulträger</a:t>
            </a:r>
            <a:endParaRPr lang="de-DE" sz="1200" b="0" i="0" kern="1200" dirty="0" smtClean="0">
              <a:solidFill>
                <a:schemeClr val="tx1"/>
              </a:solidFill>
              <a:effectLst/>
              <a:latin typeface="+mn-lt"/>
              <a:ea typeface="+mn-ea"/>
              <a:cs typeface="+mn-cs"/>
            </a:endParaRPr>
          </a:p>
          <a:p>
            <a:r>
              <a:rPr lang="de-DE" sz="1200" b="0" i="0" kern="1200" dirty="0" smtClean="0">
                <a:solidFill>
                  <a:schemeClr val="tx1"/>
                </a:solidFill>
                <a:effectLst/>
                <a:latin typeface="+mn-lt"/>
                <a:ea typeface="+mn-ea"/>
                <a:cs typeface="+mn-cs"/>
              </a:rPr>
              <a:t>Schulen haben einen sogenannten Träger. Die meisten Schulen in Nordrhein-Westfalen sind öffentliche Schulen und haben somit einen öffentlichen Träger, in der Regel ist das eine kommunale Körperschaft (Gemeinde, Kreis) oder in geringerem Umfang auch das Land. Bei Schulen in freier Trägerschaft (Privatschulen) sind die Schulträger entweder gemeinnützige Körperschaften (z. B. Kirchen, kirchliche Organisationen, Vereine) oder Privatpersonen. Der Schulträger ist für die Errichtung, Unterhaltung und Verwaltung der Schule verantwortlich und trägt in der Regel die Sachkosten.</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de-DE" sz="1200" dirty="0" smtClean="0">
              <a:solidFill>
                <a:srgbClr val="FF0000"/>
              </a:solidFill>
            </a:endParaRPr>
          </a:p>
          <a:p>
            <a:pPr marL="0" indent="0">
              <a:buNone/>
            </a:pPr>
            <a:endParaRPr lang="de-DE" dirty="0" smtClean="0"/>
          </a:p>
          <a:p>
            <a:pPr marL="0" marR="0" lvl="0" indent="0" algn="l" defTabSz="914400" rtl="0" eaLnBrk="0" fontAlgn="base" latinLnBrk="0" hangingPunct="0">
              <a:lnSpc>
                <a:spcPct val="100000"/>
              </a:lnSpc>
              <a:spcBef>
                <a:spcPct val="30000"/>
              </a:spcBef>
              <a:spcAft>
                <a:spcPct val="0"/>
              </a:spcAft>
              <a:buClrTx/>
              <a:buSzTx/>
              <a:buFontTx/>
              <a:buNone/>
              <a:tabLst/>
              <a:defRPr/>
            </a:pPr>
            <a:endParaRPr lang="de-DE" sz="1200" dirty="0" smtClean="0">
              <a:solidFill>
                <a:srgbClr val="FF0000"/>
              </a:solidFill>
            </a:endParaRPr>
          </a:p>
          <a:p>
            <a:pPr marL="0" indent="0">
              <a:buNone/>
            </a:pPr>
            <a:endParaRPr lang="de-DE" dirty="0" smtClean="0"/>
          </a:p>
        </p:txBody>
      </p:sp>
      <p:sp>
        <p:nvSpPr>
          <p:cNvPr id="4" name="Foliennummernplatzhalter 3"/>
          <p:cNvSpPr>
            <a:spLocks noGrp="1"/>
          </p:cNvSpPr>
          <p:nvPr>
            <p:ph type="sldNum" sz="quarter" idx="10"/>
          </p:nvPr>
        </p:nvSpPr>
        <p:spPr/>
        <p:txBody>
          <a:bodyPr/>
          <a:lstStyle/>
          <a:p>
            <a:pPr>
              <a:defRPr/>
            </a:pPr>
            <a:fld id="{308D9DE7-A185-4332-A0F5-76FD1B436112}" type="slidenum">
              <a:rPr lang="de-DE" smtClean="0"/>
              <a:pPr>
                <a:defRPr/>
              </a:pPr>
              <a:t>39</a:t>
            </a:fld>
            <a:endParaRPr lang="de-DE" dirty="0"/>
          </a:p>
        </p:txBody>
      </p:sp>
    </p:spTree>
    <p:extLst>
      <p:ext uri="{BB962C8B-B14F-4D97-AF65-F5344CB8AC3E}">
        <p14:creationId xmlns:p14="http://schemas.microsoft.com/office/powerpoint/2010/main" val="51139444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indent="0">
              <a:buNone/>
            </a:pPr>
            <a:r>
              <a:rPr lang="de-DE" sz="1200" b="0" i="0" kern="1200" dirty="0" smtClean="0">
                <a:solidFill>
                  <a:schemeClr val="tx1"/>
                </a:solidFill>
                <a:effectLst/>
                <a:latin typeface="+mn-lt"/>
                <a:ea typeface="+mn-ea"/>
                <a:cs typeface="+mn-cs"/>
              </a:rPr>
              <a:t>Seit 1977 gibt es im Bundesland Nordrhein-Westfalen das Schulmitwirkungsgesetz. Dieses Gesetz regelt das Miteinander der Menschen, die sich in der Schule direkt oder indirekt begegnen, als da sind die Eltern bzw. die Erziehungsberechtigten, die Lehrerinnen und Lehrer, die Schülerinnen und Schüler. </a:t>
            </a:r>
            <a:endParaRPr lang="de-DE" dirty="0" smtClean="0"/>
          </a:p>
        </p:txBody>
      </p:sp>
      <p:sp>
        <p:nvSpPr>
          <p:cNvPr id="4" name="Foliennummernplatzhalter 3"/>
          <p:cNvSpPr>
            <a:spLocks noGrp="1"/>
          </p:cNvSpPr>
          <p:nvPr>
            <p:ph type="sldNum" sz="quarter" idx="10"/>
          </p:nvPr>
        </p:nvSpPr>
        <p:spPr/>
        <p:txBody>
          <a:bodyPr/>
          <a:lstStyle/>
          <a:p>
            <a:pPr>
              <a:defRPr/>
            </a:pPr>
            <a:fld id="{308D9DE7-A185-4332-A0F5-76FD1B436112}" type="slidenum">
              <a:rPr lang="de-DE" smtClean="0"/>
              <a:pPr>
                <a:defRPr/>
              </a:pPr>
              <a:t>4</a:t>
            </a:fld>
            <a:endParaRPr lang="de-DE" dirty="0"/>
          </a:p>
        </p:txBody>
      </p:sp>
    </p:spTree>
    <p:extLst>
      <p:ext uri="{BB962C8B-B14F-4D97-AF65-F5344CB8AC3E}">
        <p14:creationId xmlns:p14="http://schemas.microsoft.com/office/powerpoint/2010/main" val="1758666236"/>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228600" indent="-228600">
              <a:buAutoNum type="arabicPeriod"/>
            </a:pPr>
            <a:endParaRPr lang="de-DE" dirty="0" smtClean="0"/>
          </a:p>
        </p:txBody>
      </p:sp>
      <p:sp>
        <p:nvSpPr>
          <p:cNvPr id="4" name="Foliennummernplatzhalter 3"/>
          <p:cNvSpPr>
            <a:spLocks noGrp="1"/>
          </p:cNvSpPr>
          <p:nvPr>
            <p:ph type="sldNum" sz="quarter" idx="10"/>
          </p:nvPr>
        </p:nvSpPr>
        <p:spPr/>
        <p:txBody>
          <a:bodyPr/>
          <a:lstStyle/>
          <a:p>
            <a:pPr>
              <a:defRPr/>
            </a:pPr>
            <a:fld id="{308D9DE7-A185-4332-A0F5-76FD1B436112}" type="slidenum">
              <a:rPr lang="de-DE" smtClean="0"/>
              <a:pPr>
                <a:defRPr/>
              </a:pPr>
              <a:t>40</a:t>
            </a:fld>
            <a:endParaRPr lang="de-DE" dirty="0"/>
          </a:p>
        </p:txBody>
      </p:sp>
    </p:spTree>
    <p:extLst>
      <p:ext uri="{BB962C8B-B14F-4D97-AF65-F5344CB8AC3E}">
        <p14:creationId xmlns:p14="http://schemas.microsoft.com/office/powerpoint/2010/main" val="863675307"/>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228600" indent="-228600">
              <a:buAutoNum type="arabicPeriod"/>
            </a:pPr>
            <a:endParaRPr lang="de-DE" dirty="0" smtClean="0"/>
          </a:p>
        </p:txBody>
      </p:sp>
      <p:sp>
        <p:nvSpPr>
          <p:cNvPr id="4" name="Foliennummernplatzhalter 3"/>
          <p:cNvSpPr>
            <a:spLocks noGrp="1"/>
          </p:cNvSpPr>
          <p:nvPr>
            <p:ph type="sldNum" sz="quarter" idx="10"/>
          </p:nvPr>
        </p:nvSpPr>
        <p:spPr/>
        <p:txBody>
          <a:bodyPr/>
          <a:lstStyle/>
          <a:p>
            <a:pPr>
              <a:defRPr/>
            </a:pPr>
            <a:fld id="{308D9DE7-A185-4332-A0F5-76FD1B436112}" type="slidenum">
              <a:rPr lang="de-DE" smtClean="0"/>
              <a:pPr>
                <a:defRPr/>
              </a:pPr>
              <a:t>41</a:t>
            </a:fld>
            <a:endParaRPr lang="de-DE" dirty="0"/>
          </a:p>
        </p:txBody>
      </p:sp>
    </p:spTree>
    <p:extLst>
      <p:ext uri="{BB962C8B-B14F-4D97-AF65-F5344CB8AC3E}">
        <p14:creationId xmlns:p14="http://schemas.microsoft.com/office/powerpoint/2010/main" val="261430217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228600" indent="-228600">
              <a:buAutoNum type="arabicPeriod"/>
            </a:pPr>
            <a:endParaRPr lang="de-DE" dirty="0" smtClean="0"/>
          </a:p>
        </p:txBody>
      </p:sp>
      <p:sp>
        <p:nvSpPr>
          <p:cNvPr id="4" name="Foliennummernplatzhalter 3"/>
          <p:cNvSpPr>
            <a:spLocks noGrp="1"/>
          </p:cNvSpPr>
          <p:nvPr>
            <p:ph type="sldNum" sz="quarter" idx="10"/>
          </p:nvPr>
        </p:nvSpPr>
        <p:spPr/>
        <p:txBody>
          <a:bodyPr/>
          <a:lstStyle/>
          <a:p>
            <a:pPr>
              <a:defRPr/>
            </a:pPr>
            <a:fld id="{308D9DE7-A185-4332-A0F5-76FD1B436112}" type="slidenum">
              <a:rPr lang="de-DE" smtClean="0"/>
              <a:pPr>
                <a:defRPr/>
              </a:pPr>
              <a:t>5</a:t>
            </a:fld>
            <a:endParaRPr lang="de-DE" dirty="0"/>
          </a:p>
        </p:txBody>
      </p:sp>
    </p:spTree>
    <p:extLst>
      <p:ext uri="{BB962C8B-B14F-4D97-AF65-F5344CB8AC3E}">
        <p14:creationId xmlns:p14="http://schemas.microsoft.com/office/powerpoint/2010/main" val="50574107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228600" indent="-228600">
              <a:buAutoNum type="arabicPeriod"/>
            </a:pPr>
            <a:endParaRPr lang="de-DE" dirty="0" smtClean="0"/>
          </a:p>
        </p:txBody>
      </p:sp>
      <p:sp>
        <p:nvSpPr>
          <p:cNvPr id="4" name="Foliennummernplatzhalter 3"/>
          <p:cNvSpPr>
            <a:spLocks noGrp="1"/>
          </p:cNvSpPr>
          <p:nvPr>
            <p:ph type="sldNum" sz="quarter" idx="10"/>
          </p:nvPr>
        </p:nvSpPr>
        <p:spPr/>
        <p:txBody>
          <a:bodyPr/>
          <a:lstStyle/>
          <a:p>
            <a:pPr>
              <a:defRPr/>
            </a:pPr>
            <a:fld id="{308D9DE7-A185-4332-A0F5-76FD1B436112}" type="slidenum">
              <a:rPr lang="de-DE" smtClean="0"/>
              <a:pPr>
                <a:defRPr/>
              </a:pPr>
              <a:t>6</a:t>
            </a:fld>
            <a:endParaRPr lang="de-DE" dirty="0"/>
          </a:p>
        </p:txBody>
      </p:sp>
    </p:spTree>
    <p:extLst>
      <p:ext uri="{BB962C8B-B14F-4D97-AF65-F5344CB8AC3E}">
        <p14:creationId xmlns:p14="http://schemas.microsoft.com/office/powerpoint/2010/main" val="129277094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228600" indent="-228600">
              <a:buAutoNum type="arabicPeriod"/>
            </a:pPr>
            <a:endParaRPr lang="de-DE" dirty="0" smtClean="0"/>
          </a:p>
        </p:txBody>
      </p:sp>
      <p:sp>
        <p:nvSpPr>
          <p:cNvPr id="4" name="Foliennummernplatzhalter 3"/>
          <p:cNvSpPr>
            <a:spLocks noGrp="1"/>
          </p:cNvSpPr>
          <p:nvPr>
            <p:ph type="sldNum" sz="quarter" idx="10"/>
          </p:nvPr>
        </p:nvSpPr>
        <p:spPr/>
        <p:txBody>
          <a:bodyPr/>
          <a:lstStyle/>
          <a:p>
            <a:pPr>
              <a:defRPr/>
            </a:pPr>
            <a:fld id="{308D9DE7-A185-4332-A0F5-76FD1B436112}" type="slidenum">
              <a:rPr lang="de-DE" smtClean="0"/>
              <a:pPr>
                <a:defRPr/>
              </a:pPr>
              <a:t>7</a:t>
            </a:fld>
            <a:endParaRPr lang="de-DE" dirty="0"/>
          </a:p>
        </p:txBody>
      </p:sp>
    </p:spTree>
    <p:extLst>
      <p:ext uri="{BB962C8B-B14F-4D97-AF65-F5344CB8AC3E}">
        <p14:creationId xmlns:p14="http://schemas.microsoft.com/office/powerpoint/2010/main" val="248826828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228600" indent="-228600">
              <a:buAutoNum type="arabicPeriod"/>
            </a:pPr>
            <a:endParaRPr lang="de-DE" dirty="0" smtClean="0"/>
          </a:p>
        </p:txBody>
      </p:sp>
      <p:sp>
        <p:nvSpPr>
          <p:cNvPr id="4" name="Foliennummernplatzhalter 3"/>
          <p:cNvSpPr>
            <a:spLocks noGrp="1"/>
          </p:cNvSpPr>
          <p:nvPr>
            <p:ph type="sldNum" sz="quarter" idx="10"/>
          </p:nvPr>
        </p:nvSpPr>
        <p:spPr/>
        <p:txBody>
          <a:bodyPr/>
          <a:lstStyle/>
          <a:p>
            <a:pPr>
              <a:defRPr/>
            </a:pPr>
            <a:fld id="{308D9DE7-A185-4332-A0F5-76FD1B436112}" type="slidenum">
              <a:rPr lang="de-DE" smtClean="0"/>
              <a:pPr>
                <a:defRPr/>
              </a:pPr>
              <a:t>8</a:t>
            </a:fld>
            <a:endParaRPr lang="de-DE" dirty="0"/>
          </a:p>
        </p:txBody>
      </p:sp>
    </p:spTree>
    <p:extLst>
      <p:ext uri="{BB962C8B-B14F-4D97-AF65-F5344CB8AC3E}">
        <p14:creationId xmlns:p14="http://schemas.microsoft.com/office/powerpoint/2010/main" val="173823813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indent="0">
              <a:buNone/>
            </a:pPr>
            <a:r>
              <a:rPr lang="de-DE" dirty="0" smtClean="0"/>
              <a:t>Die folgenden</a:t>
            </a:r>
            <a:r>
              <a:rPr lang="de-DE" baseline="0" dirty="0" smtClean="0"/>
              <a:t> Folien beziehen sich auf das Portal.</a:t>
            </a:r>
            <a:endParaRPr lang="de-DE" dirty="0" smtClean="0"/>
          </a:p>
        </p:txBody>
      </p:sp>
      <p:sp>
        <p:nvSpPr>
          <p:cNvPr id="4" name="Foliennummernplatzhalter 3"/>
          <p:cNvSpPr>
            <a:spLocks noGrp="1"/>
          </p:cNvSpPr>
          <p:nvPr>
            <p:ph type="sldNum" sz="quarter" idx="10"/>
          </p:nvPr>
        </p:nvSpPr>
        <p:spPr/>
        <p:txBody>
          <a:bodyPr/>
          <a:lstStyle/>
          <a:p>
            <a:pPr>
              <a:defRPr/>
            </a:pPr>
            <a:fld id="{308D9DE7-A185-4332-A0F5-76FD1B436112}" type="slidenum">
              <a:rPr lang="de-DE" smtClean="0"/>
              <a:pPr>
                <a:defRPr/>
              </a:pPr>
              <a:t>9</a:t>
            </a:fld>
            <a:endParaRPr lang="de-DE" dirty="0"/>
          </a:p>
        </p:txBody>
      </p:sp>
    </p:spTree>
    <p:extLst>
      <p:ext uri="{BB962C8B-B14F-4D97-AF65-F5344CB8AC3E}">
        <p14:creationId xmlns:p14="http://schemas.microsoft.com/office/powerpoint/2010/main" val="3083338726"/>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userDrawn="1">
  <p:cSld name="3_Titelfolie">
    <p:spTree>
      <p:nvGrpSpPr>
        <p:cNvPr id="1" name=""/>
        <p:cNvGrpSpPr/>
        <p:nvPr/>
      </p:nvGrpSpPr>
      <p:grpSpPr>
        <a:xfrm>
          <a:off x="0" y="0"/>
          <a:ext cx="0" cy="0"/>
          <a:chOff x="0" y="0"/>
          <a:chExt cx="0" cy="0"/>
        </a:xfrm>
      </p:grpSpPr>
      <p:sp>
        <p:nvSpPr>
          <p:cNvPr id="2" name="Line 9"/>
          <p:cNvSpPr>
            <a:spLocks noChangeShapeType="1"/>
          </p:cNvSpPr>
          <p:nvPr userDrawn="1"/>
        </p:nvSpPr>
        <p:spPr bwMode="auto">
          <a:xfrm>
            <a:off x="250825" y="1052513"/>
            <a:ext cx="8642350" cy="0"/>
          </a:xfrm>
          <a:prstGeom prst="line">
            <a:avLst/>
          </a:prstGeom>
          <a:noFill/>
          <a:ln w="38100">
            <a:solidFill>
              <a:srgbClr val="C0C0C0"/>
            </a:solidFill>
            <a:round/>
            <a:headEnd/>
            <a:tailEnd/>
          </a:ln>
          <a:effectLst/>
          <a:extLst/>
        </p:spPr>
        <p:txBody>
          <a:bodyPr lIns="90000" tIns="46800" rIns="90000" bIns="46800">
            <a:spAutoFit/>
          </a:bodyPr>
          <a:lstStyle/>
          <a:p>
            <a:pPr fontAlgn="auto">
              <a:spcBef>
                <a:spcPts val="0"/>
              </a:spcBef>
              <a:spcAft>
                <a:spcPts val="0"/>
              </a:spcAft>
              <a:defRPr/>
            </a:pPr>
            <a:endParaRPr lang="de-DE" dirty="0">
              <a:latin typeface="+mn-lt"/>
              <a:cs typeface="+mn-cs"/>
            </a:endParaRPr>
          </a:p>
        </p:txBody>
      </p:sp>
      <p:sp>
        <p:nvSpPr>
          <p:cNvPr id="3" name="Line 9"/>
          <p:cNvSpPr>
            <a:spLocks noChangeShapeType="1"/>
          </p:cNvSpPr>
          <p:nvPr/>
        </p:nvSpPr>
        <p:spPr bwMode="auto">
          <a:xfrm>
            <a:off x="250825" y="1052513"/>
            <a:ext cx="8642350" cy="0"/>
          </a:xfrm>
          <a:prstGeom prst="line">
            <a:avLst/>
          </a:prstGeom>
          <a:noFill/>
          <a:ln w="38100">
            <a:solidFill>
              <a:srgbClr val="C0C0C0"/>
            </a:solidFill>
            <a:round/>
            <a:headEnd/>
            <a:tailEnd/>
          </a:ln>
          <a:effectLst/>
          <a:extLst/>
        </p:spPr>
        <p:txBody>
          <a:bodyPr lIns="90000" tIns="46800" rIns="90000" bIns="46800">
            <a:spAutoFit/>
          </a:bodyPr>
          <a:lstStyle/>
          <a:p>
            <a:pPr fontAlgn="auto">
              <a:spcBef>
                <a:spcPts val="0"/>
              </a:spcBef>
              <a:spcAft>
                <a:spcPts val="0"/>
              </a:spcAft>
              <a:defRPr/>
            </a:pPr>
            <a:endParaRPr lang="de-DE" dirty="0">
              <a:latin typeface="+mn-lt"/>
              <a:cs typeface="+mn-cs"/>
            </a:endParaRPr>
          </a:p>
        </p:txBody>
      </p:sp>
      <p:pic>
        <p:nvPicPr>
          <p:cNvPr id="5" name="Picture 2"/>
          <p:cNvPicPr>
            <a:picLocks noChangeAspect="1" noChangeArrowheads="1"/>
          </p:cNvPicPr>
          <p:nvPr userDrawn="1"/>
        </p:nvPicPr>
        <p:blipFill>
          <a:blip r:embed="rId2"/>
          <a:srcRect/>
          <a:stretch>
            <a:fillRect/>
          </a:stretch>
        </p:blipFill>
        <p:spPr bwMode="auto">
          <a:xfrm>
            <a:off x="179512" y="238224"/>
            <a:ext cx="2087563" cy="598488"/>
          </a:xfrm>
          <a:prstGeom prst="rect">
            <a:avLst/>
          </a:prstGeom>
          <a:noFill/>
          <a:ln w="9525">
            <a:noFill/>
            <a:miter lim="800000"/>
            <a:headEnd/>
            <a:tailEnd/>
          </a:ln>
        </p:spPr>
      </p:pic>
      <p:sp>
        <p:nvSpPr>
          <p:cNvPr id="6" name="Rechteck 11"/>
          <p:cNvSpPr/>
          <p:nvPr userDrawn="1"/>
        </p:nvSpPr>
        <p:spPr>
          <a:xfrm>
            <a:off x="6156325" y="6237288"/>
            <a:ext cx="2987675" cy="144462"/>
          </a:xfrm>
          <a:prstGeom prst="rect">
            <a:avLst/>
          </a:prstGeom>
          <a:gradFill flip="none" rotWithShape="1">
            <a:gsLst>
              <a:gs pos="1000">
                <a:srgbClr val="FFFFCC"/>
              </a:gs>
              <a:gs pos="100000">
                <a:srgbClr val="FF0000"/>
              </a:gs>
              <a:gs pos="100000">
                <a:srgbClr val="D1C39F"/>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de-DE">
              <a:solidFill>
                <a:schemeClr val="tx1"/>
              </a:solidFill>
              <a:latin typeface="Arial" charset="0"/>
              <a:cs typeface="Arial" charset="0"/>
            </a:endParaRPr>
          </a:p>
        </p:txBody>
      </p:sp>
      <p:sp>
        <p:nvSpPr>
          <p:cNvPr id="7" name="CustomShape 6"/>
          <p:cNvSpPr>
            <a:spLocks noChangeArrowheads="1"/>
          </p:cNvSpPr>
          <p:nvPr userDrawn="1"/>
        </p:nvSpPr>
        <p:spPr bwMode="auto">
          <a:xfrm>
            <a:off x="0" y="6226175"/>
            <a:ext cx="2987675" cy="142875"/>
          </a:xfrm>
          <a:prstGeom prst="rect">
            <a:avLst/>
          </a:prstGeom>
          <a:gradFill rotWithShape="0">
            <a:gsLst>
              <a:gs pos="0">
                <a:srgbClr val="008000"/>
              </a:gs>
              <a:gs pos="100000">
                <a:srgbClr val="FFFFCC"/>
              </a:gs>
            </a:gsLst>
            <a:lin ang="0"/>
          </a:gradFill>
          <a:ln w="25560">
            <a:noFill/>
            <a:miter lim="800000"/>
            <a:headEnd/>
            <a:tailEnd/>
          </a:ln>
        </p:spPr>
        <p:txBody>
          <a:bodyPr/>
          <a:lstStyle/>
          <a:p>
            <a:pPr>
              <a:defRPr/>
            </a:pPr>
            <a:endParaRPr lang="de-DE">
              <a:ea typeface="DejaVu Sans"/>
            </a:endParaRPr>
          </a:p>
        </p:txBody>
      </p:sp>
      <p:sp>
        <p:nvSpPr>
          <p:cNvPr id="8" name="CustomShape 8"/>
          <p:cNvSpPr>
            <a:spLocks noChangeArrowheads="1"/>
          </p:cNvSpPr>
          <p:nvPr userDrawn="1"/>
        </p:nvSpPr>
        <p:spPr bwMode="auto">
          <a:xfrm>
            <a:off x="3060700" y="6227763"/>
            <a:ext cx="2987675" cy="142875"/>
          </a:xfrm>
          <a:prstGeom prst="rect">
            <a:avLst/>
          </a:prstGeom>
          <a:gradFill rotWithShape="0">
            <a:gsLst>
              <a:gs pos="0">
                <a:srgbClr val="808080"/>
              </a:gs>
              <a:gs pos="100000">
                <a:srgbClr val="FFFFCC"/>
              </a:gs>
            </a:gsLst>
            <a:lin ang="0"/>
          </a:gradFill>
          <a:ln w="25560">
            <a:noFill/>
            <a:miter lim="800000"/>
            <a:headEnd/>
            <a:tailEnd/>
          </a:ln>
        </p:spPr>
        <p:txBody>
          <a:bodyPr/>
          <a:lstStyle/>
          <a:p>
            <a:pPr>
              <a:defRPr/>
            </a:pPr>
            <a:endParaRPr lang="de-DE">
              <a:ea typeface="DejaVu Sans"/>
            </a:endParaRPr>
          </a:p>
        </p:txBody>
      </p:sp>
      <p:pic>
        <p:nvPicPr>
          <p:cNvPr id="9" name="Picture 2"/>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5724128" y="116632"/>
            <a:ext cx="3240000" cy="86943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p:cNvSpPr>
            <a:spLocks noGrp="1"/>
          </p:cNvSpPr>
          <p:nvPr>
            <p:ph type="title"/>
          </p:nvPr>
        </p:nvSpPr>
        <p:spPr>
          <a:xfrm>
            <a:off x="630238" y="365125"/>
            <a:ext cx="7886700" cy="1325563"/>
          </a:xfrm>
        </p:spPr>
        <p:txBody>
          <a:bodyPr/>
          <a:lstStyle/>
          <a:p>
            <a:r>
              <a:rPr lang="de-DE" smtClean="0"/>
              <a:t>Titelmasterformat durch Klicken bearbeiten</a:t>
            </a:r>
            <a:endParaRPr lang="de-DE"/>
          </a:p>
        </p:txBody>
      </p:sp>
      <p:sp>
        <p:nvSpPr>
          <p:cNvPr id="3" name="Textplatzhalter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smtClean="0"/>
              <a:t>Formatvorlagen des Textmasters bearbeiten</a:t>
            </a:r>
          </a:p>
        </p:txBody>
      </p:sp>
      <p:sp>
        <p:nvSpPr>
          <p:cNvPr id="4" name="Inhaltsplatzhalter 3"/>
          <p:cNvSpPr>
            <a:spLocks noGrp="1"/>
          </p:cNvSpPr>
          <p:nvPr>
            <p:ph sz="half" idx="2"/>
          </p:nvPr>
        </p:nvSpPr>
        <p:spPr>
          <a:xfrm>
            <a:off x="630238" y="2505075"/>
            <a:ext cx="3868737" cy="3684588"/>
          </a:xfrm>
        </p:spPr>
        <p:txBody>
          <a:bodyPr/>
          <a:lstStyle/>
          <a:p>
            <a:pPr lvl="0"/>
            <a:r>
              <a:rPr lang="de-DE" smtClean="0"/>
              <a:t>Formatvorlagen des Textmasters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5" name="Textplatzhalter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smtClean="0"/>
              <a:t>Formatvorlagen des Textmasters bearbeiten</a:t>
            </a:r>
          </a:p>
        </p:txBody>
      </p:sp>
      <p:sp>
        <p:nvSpPr>
          <p:cNvPr id="6" name="Inhaltsplatzhalter 5"/>
          <p:cNvSpPr>
            <a:spLocks noGrp="1"/>
          </p:cNvSpPr>
          <p:nvPr>
            <p:ph sz="quarter" idx="4"/>
          </p:nvPr>
        </p:nvSpPr>
        <p:spPr>
          <a:xfrm>
            <a:off x="4629150" y="2505075"/>
            <a:ext cx="3887788" cy="3684588"/>
          </a:xfrm>
        </p:spPr>
        <p:txBody>
          <a:bodyPr/>
          <a:lstStyle/>
          <a:p>
            <a:pPr lvl="0"/>
            <a:r>
              <a:rPr lang="de-DE" smtClean="0"/>
              <a:t>Formatvorlagen des Textmasters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7" name="Datumsplatzhalter 6"/>
          <p:cNvSpPr>
            <a:spLocks noGrp="1"/>
          </p:cNvSpPr>
          <p:nvPr>
            <p:ph type="dt" sz="half" idx="10"/>
          </p:nvPr>
        </p:nvSpPr>
        <p:spPr/>
        <p:txBody>
          <a:bodyPr/>
          <a:lstStyle/>
          <a:p>
            <a:endParaRPr lang="de-DE"/>
          </a:p>
        </p:txBody>
      </p:sp>
      <p:sp>
        <p:nvSpPr>
          <p:cNvPr id="8" name="Fußzeilenplatzhalter 7"/>
          <p:cNvSpPr>
            <a:spLocks noGrp="1"/>
          </p:cNvSpPr>
          <p:nvPr>
            <p:ph type="ftr" sz="quarter" idx="11"/>
          </p:nvPr>
        </p:nvSpPr>
        <p:spPr/>
        <p:txBody>
          <a:bodyPr/>
          <a:lstStyle/>
          <a:p>
            <a:endParaRPr lang="de-DE"/>
          </a:p>
        </p:txBody>
      </p:sp>
      <p:sp>
        <p:nvSpPr>
          <p:cNvPr id="9" name="Foliennummernplatzhalter 8"/>
          <p:cNvSpPr>
            <a:spLocks noGrp="1"/>
          </p:cNvSpPr>
          <p:nvPr>
            <p:ph type="sldNum" sz="quarter" idx="12"/>
          </p:nvPr>
        </p:nvSpPr>
        <p:spPr/>
        <p:txBody>
          <a:bodyPr/>
          <a:lstStyle/>
          <a:p>
            <a:fld id="{F682566F-4C68-4BD4-9D46-C488337FEB0D}" type="slidenum">
              <a:rPr lang="de-DE" smtClean="0"/>
              <a:t>‹Nr.›</a:t>
            </a:fld>
            <a:endParaRPr lang="de-DE"/>
          </a:p>
        </p:txBody>
      </p:sp>
    </p:spTree>
    <p:extLst>
      <p:ext uri="{BB962C8B-B14F-4D97-AF65-F5344CB8AC3E}">
        <p14:creationId xmlns:p14="http://schemas.microsoft.com/office/powerpoint/2010/main" val="37217408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Datumsplatzhalter 2"/>
          <p:cNvSpPr>
            <a:spLocks noGrp="1"/>
          </p:cNvSpPr>
          <p:nvPr>
            <p:ph type="dt" sz="half" idx="10"/>
          </p:nvPr>
        </p:nvSpPr>
        <p:spPr/>
        <p:txBody>
          <a:bodyPr/>
          <a:lstStyle/>
          <a:p>
            <a:endParaRPr lang="de-DE"/>
          </a:p>
        </p:txBody>
      </p:sp>
      <p:sp>
        <p:nvSpPr>
          <p:cNvPr id="4" name="Fußzeilenplatzhalter 3"/>
          <p:cNvSpPr>
            <a:spLocks noGrp="1"/>
          </p:cNvSpPr>
          <p:nvPr>
            <p:ph type="ftr" sz="quarter" idx="11"/>
          </p:nvPr>
        </p:nvSpPr>
        <p:spPr/>
        <p:txBody>
          <a:bodyPr/>
          <a:lstStyle/>
          <a:p>
            <a:endParaRPr lang="de-DE"/>
          </a:p>
        </p:txBody>
      </p:sp>
      <p:sp>
        <p:nvSpPr>
          <p:cNvPr id="5" name="Foliennummernplatzhalter 4"/>
          <p:cNvSpPr>
            <a:spLocks noGrp="1"/>
          </p:cNvSpPr>
          <p:nvPr>
            <p:ph type="sldNum" sz="quarter" idx="12"/>
          </p:nvPr>
        </p:nvSpPr>
        <p:spPr/>
        <p:txBody>
          <a:bodyPr/>
          <a:lstStyle/>
          <a:p>
            <a:fld id="{F682566F-4C68-4BD4-9D46-C488337FEB0D}" type="slidenum">
              <a:rPr lang="de-DE" smtClean="0"/>
              <a:t>‹Nr.›</a:t>
            </a:fld>
            <a:endParaRPr lang="de-DE"/>
          </a:p>
        </p:txBody>
      </p:sp>
    </p:spTree>
    <p:extLst>
      <p:ext uri="{BB962C8B-B14F-4D97-AF65-F5344CB8AC3E}">
        <p14:creationId xmlns:p14="http://schemas.microsoft.com/office/powerpoint/2010/main" val="208855075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Datumsplatzhalter 1"/>
          <p:cNvSpPr>
            <a:spLocks noGrp="1"/>
          </p:cNvSpPr>
          <p:nvPr>
            <p:ph type="dt" sz="half" idx="10"/>
          </p:nvPr>
        </p:nvSpPr>
        <p:spPr/>
        <p:txBody>
          <a:bodyPr/>
          <a:lstStyle/>
          <a:p>
            <a:endParaRPr lang="de-DE"/>
          </a:p>
        </p:txBody>
      </p:sp>
      <p:sp>
        <p:nvSpPr>
          <p:cNvPr id="3" name="Fußzeilenplatzhalter 2"/>
          <p:cNvSpPr>
            <a:spLocks noGrp="1"/>
          </p:cNvSpPr>
          <p:nvPr>
            <p:ph type="ftr" sz="quarter" idx="11"/>
          </p:nvPr>
        </p:nvSpPr>
        <p:spPr/>
        <p:txBody>
          <a:bodyPr/>
          <a:lstStyle/>
          <a:p>
            <a:endParaRPr lang="de-DE"/>
          </a:p>
        </p:txBody>
      </p:sp>
      <p:sp>
        <p:nvSpPr>
          <p:cNvPr id="4" name="Foliennummernplatzhalter 3"/>
          <p:cNvSpPr>
            <a:spLocks noGrp="1"/>
          </p:cNvSpPr>
          <p:nvPr>
            <p:ph type="sldNum" sz="quarter" idx="12"/>
          </p:nvPr>
        </p:nvSpPr>
        <p:spPr/>
        <p:txBody>
          <a:bodyPr/>
          <a:lstStyle/>
          <a:p>
            <a:fld id="{F682566F-4C68-4BD4-9D46-C488337FEB0D}" type="slidenum">
              <a:rPr lang="de-DE" smtClean="0"/>
              <a:t>‹Nr.›</a:t>
            </a:fld>
            <a:endParaRPr lang="de-DE"/>
          </a:p>
        </p:txBody>
      </p:sp>
      <p:sp>
        <p:nvSpPr>
          <p:cNvPr id="5" name="Line 9"/>
          <p:cNvSpPr>
            <a:spLocks noChangeShapeType="1"/>
          </p:cNvSpPr>
          <p:nvPr userDrawn="1"/>
        </p:nvSpPr>
        <p:spPr bwMode="auto">
          <a:xfrm>
            <a:off x="250825" y="1052513"/>
            <a:ext cx="8642350" cy="0"/>
          </a:xfrm>
          <a:prstGeom prst="line">
            <a:avLst/>
          </a:prstGeom>
          <a:noFill/>
          <a:ln w="38100">
            <a:solidFill>
              <a:srgbClr val="C0C0C0"/>
            </a:solidFill>
            <a:round/>
            <a:headEnd/>
            <a:tailEnd/>
          </a:ln>
          <a:effectLst/>
          <a:extLst/>
        </p:spPr>
        <p:txBody>
          <a:bodyPr lIns="90000" tIns="46800" rIns="90000" bIns="46800">
            <a:spAutoFit/>
          </a:bodyPr>
          <a:lstStyle/>
          <a:p>
            <a:pPr fontAlgn="auto">
              <a:spcBef>
                <a:spcPts val="0"/>
              </a:spcBef>
              <a:spcAft>
                <a:spcPts val="0"/>
              </a:spcAft>
              <a:defRPr/>
            </a:pPr>
            <a:endParaRPr lang="de-DE" dirty="0">
              <a:latin typeface="+mn-lt"/>
              <a:cs typeface="+mn-cs"/>
            </a:endParaRPr>
          </a:p>
        </p:txBody>
      </p:sp>
      <p:sp>
        <p:nvSpPr>
          <p:cNvPr id="6" name="Line 9"/>
          <p:cNvSpPr>
            <a:spLocks noChangeShapeType="1"/>
          </p:cNvSpPr>
          <p:nvPr userDrawn="1"/>
        </p:nvSpPr>
        <p:spPr bwMode="auto">
          <a:xfrm>
            <a:off x="250825" y="1052513"/>
            <a:ext cx="8642350" cy="0"/>
          </a:xfrm>
          <a:prstGeom prst="line">
            <a:avLst/>
          </a:prstGeom>
          <a:noFill/>
          <a:ln w="38100">
            <a:solidFill>
              <a:srgbClr val="C0C0C0"/>
            </a:solidFill>
            <a:round/>
            <a:headEnd/>
            <a:tailEnd/>
          </a:ln>
          <a:effectLst/>
          <a:extLst/>
        </p:spPr>
        <p:txBody>
          <a:bodyPr lIns="90000" tIns="46800" rIns="90000" bIns="46800">
            <a:spAutoFit/>
          </a:bodyPr>
          <a:lstStyle/>
          <a:p>
            <a:pPr fontAlgn="auto">
              <a:spcBef>
                <a:spcPts val="0"/>
              </a:spcBef>
              <a:spcAft>
                <a:spcPts val="0"/>
              </a:spcAft>
              <a:defRPr/>
            </a:pPr>
            <a:endParaRPr lang="de-DE" dirty="0">
              <a:latin typeface="+mn-lt"/>
              <a:cs typeface="+mn-cs"/>
            </a:endParaRPr>
          </a:p>
        </p:txBody>
      </p:sp>
      <p:pic>
        <p:nvPicPr>
          <p:cNvPr id="7" name="Picture 2"/>
          <p:cNvPicPr>
            <a:picLocks noChangeAspect="1" noChangeArrowheads="1"/>
          </p:cNvPicPr>
          <p:nvPr userDrawn="1"/>
        </p:nvPicPr>
        <p:blipFill>
          <a:blip r:embed="rId2"/>
          <a:srcRect/>
          <a:stretch>
            <a:fillRect/>
          </a:stretch>
        </p:blipFill>
        <p:spPr bwMode="auto">
          <a:xfrm>
            <a:off x="179512" y="238224"/>
            <a:ext cx="2087563" cy="598488"/>
          </a:xfrm>
          <a:prstGeom prst="rect">
            <a:avLst/>
          </a:prstGeom>
          <a:noFill/>
          <a:ln w="9525">
            <a:noFill/>
            <a:miter lim="800000"/>
            <a:headEnd/>
            <a:tailEnd/>
          </a:ln>
        </p:spPr>
      </p:pic>
      <p:sp>
        <p:nvSpPr>
          <p:cNvPr id="8" name="Rechteck 11"/>
          <p:cNvSpPr/>
          <p:nvPr userDrawn="1"/>
        </p:nvSpPr>
        <p:spPr>
          <a:xfrm>
            <a:off x="6156325" y="6237288"/>
            <a:ext cx="2987675" cy="144462"/>
          </a:xfrm>
          <a:prstGeom prst="rect">
            <a:avLst/>
          </a:prstGeom>
          <a:gradFill flip="none" rotWithShape="1">
            <a:gsLst>
              <a:gs pos="1000">
                <a:srgbClr val="FFFFCC"/>
              </a:gs>
              <a:gs pos="100000">
                <a:srgbClr val="FF0000"/>
              </a:gs>
              <a:gs pos="100000">
                <a:srgbClr val="D1C39F"/>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de-DE">
              <a:solidFill>
                <a:schemeClr val="tx1"/>
              </a:solidFill>
              <a:latin typeface="Arial" charset="0"/>
              <a:cs typeface="Arial" charset="0"/>
            </a:endParaRPr>
          </a:p>
        </p:txBody>
      </p:sp>
      <p:sp>
        <p:nvSpPr>
          <p:cNvPr id="9" name="CustomShape 6"/>
          <p:cNvSpPr>
            <a:spLocks noChangeArrowheads="1"/>
          </p:cNvSpPr>
          <p:nvPr userDrawn="1"/>
        </p:nvSpPr>
        <p:spPr bwMode="auto">
          <a:xfrm>
            <a:off x="0" y="6226175"/>
            <a:ext cx="2987675" cy="142875"/>
          </a:xfrm>
          <a:prstGeom prst="rect">
            <a:avLst/>
          </a:prstGeom>
          <a:gradFill rotWithShape="0">
            <a:gsLst>
              <a:gs pos="0">
                <a:srgbClr val="008000"/>
              </a:gs>
              <a:gs pos="100000">
                <a:srgbClr val="FFFFCC"/>
              </a:gs>
            </a:gsLst>
            <a:lin ang="0"/>
          </a:gradFill>
          <a:ln w="25560">
            <a:noFill/>
            <a:miter lim="800000"/>
            <a:headEnd/>
            <a:tailEnd/>
          </a:ln>
        </p:spPr>
        <p:txBody>
          <a:bodyPr/>
          <a:lstStyle/>
          <a:p>
            <a:pPr>
              <a:defRPr/>
            </a:pPr>
            <a:endParaRPr lang="de-DE">
              <a:ea typeface="DejaVu Sans"/>
            </a:endParaRPr>
          </a:p>
        </p:txBody>
      </p:sp>
      <p:sp>
        <p:nvSpPr>
          <p:cNvPr id="10" name="CustomShape 8"/>
          <p:cNvSpPr>
            <a:spLocks noChangeArrowheads="1"/>
          </p:cNvSpPr>
          <p:nvPr userDrawn="1"/>
        </p:nvSpPr>
        <p:spPr bwMode="auto">
          <a:xfrm>
            <a:off x="3060700" y="6227763"/>
            <a:ext cx="2987675" cy="142875"/>
          </a:xfrm>
          <a:prstGeom prst="rect">
            <a:avLst/>
          </a:prstGeom>
          <a:gradFill rotWithShape="0">
            <a:gsLst>
              <a:gs pos="0">
                <a:srgbClr val="808080"/>
              </a:gs>
              <a:gs pos="100000">
                <a:srgbClr val="FFFFCC"/>
              </a:gs>
            </a:gsLst>
            <a:lin ang="0"/>
          </a:gradFill>
          <a:ln w="25560">
            <a:noFill/>
            <a:miter lim="800000"/>
            <a:headEnd/>
            <a:tailEnd/>
          </a:ln>
        </p:spPr>
        <p:txBody>
          <a:bodyPr/>
          <a:lstStyle/>
          <a:p>
            <a:pPr>
              <a:defRPr/>
            </a:pPr>
            <a:endParaRPr lang="de-DE">
              <a:ea typeface="DejaVu Sans"/>
            </a:endParaRPr>
          </a:p>
        </p:txBody>
      </p:sp>
      <p:pic>
        <p:nvPicPr>
          <p:cNvPr id="11" name="Picture 2"/>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5724128" y="116632"/>
            <a:ext cx="3240000" cy="86943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27618945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630238" y="457200"/>
            <a:ext cx="2949575" cy="1600200"/>
          </a:xfrm>
        </p:spPr>
        <p:txBody>
          <a:bodyPr anchor="b"/>
          <a:lstStyle>
            <a:lvl1pPr>
              <a:defRPr sz="3200"/>
            </a:lvl1pPr>
          </a:lstStyle>
          <a:p>
            <a:r>
              <a:rPr lang="de-DE" smtClean="0"/>
              <a:t>Titelmasterformat durch Klicken bearbeiten</a:t>
            </a:r>
            <a:endParaRPr lang="de-DE"/>
          </a:p>
        </p:txBody>
      </p:sp>
      <p:sp>
        <p:nvSpPr>
          <p:cNvPr id="3" name="Inhaltsplatzhalter 2"/>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smtClean="0"/>
              <a:t>Formatvorlagen des Textmasters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Textplatzhalt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smtClean="0"/>
              <a:t>Formatvorlagen des Textmasters bearbeiten</a:t>
            </a:r>
          </a:p>
        </p:txBody>
      </p:sp>
      <p:sp>
        <p:nvSpPr>
          <p:cNvPr id="5" name="Datumsplatzhalter 4"/>
          <p:cNvSpPr>
            <a:spLocks noGrp="1"/>
          </p:cNvSpPr>
          <p:nvPr>
            <p:ph type="dt" sz="half" idx="10"/>
          </p:nvPr>
        </p:nvSpPr>
        <p:spPr/>
        <p:txBody>
          <a:bodyPr/>
          <a:lstStyle/>
          <a:p>
            <a:endParaRPr lang="de-DE"/>
          </a:p>
        </p:txBody>
      </p:sp>
      <p:sp>
        <p:nvSpPr>
          <p:cNvPr id="6" name="Fußzeilenplatzhalter 5"/>
          <p:cNvSpPr>
            <a:spLocks noGrp="1"/>
          </p:cNvSpPr>
          <p:nvPr>
            <p:ph type="ftr" sz="quarter" idx="11"/>
          </p:nvPr>
        </p:nvSpPr>
        <p:spPr/>
        <p:txBody>
          <a:bodyPr/>
          <a:lstStyle/>
          <a:p>
            <a:endParaRPr lang="de-DE"/>
          </a:p>
        </p:txBody>
      </p:sp>
      <p:sp>
        <p:nvSpPr>
          <p:cNvPr id="7" name="Foliennummernplatzhalter 6"/>
          <p:cNvSpPr>
            <a:spLocks noGrp="1"/>
          </p:cNvSpPr>
          <p:nvPr>
            <p:ph type="sldNum" sz="quarter" idx="12"/>
          </p:nvPr>
        </p:nvSpPr>
        <p:spPr/>
        <p:txBody>
          <a:bodyPr/>
          <a:lstStyle/>
          <a:p>
            <a:fld id="{F682566F-4C68-4BD4-9D46-C488337FEB0D}" type="slidenum">
              <a:rPr lang="de-DE" smtClean="0"/>
              <a:t>‹Nr.›</a:t>
            </a:fld>
            <a:endParaRPr lang="de-DE"/>
          </a:p>
        </p:txBody>
      </p:sp>
    </p:spTree>
    <p:extLst>
      <p:ext uri="{BB962C8B-B14F-4D97-AF65-F5344CB8AC3E}">
        <p14:creationId xmlns:p14="http://schemas.microsoft.com/office/powerpoint/2010/main" val="94579769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630238" y="457200"/>
            <a:ext cx="2949575" cy="1600200"/>
          </a:xfrm>
        </p:spPr>
        <p:txBody>
          <a:bodyPr anchor="b"/>
          <a:lstStyle>
            <a:lvl1pPr>
              <a:defRPr sz="3200"/>
            </a:lvl1pPr>
          </a:lstStyle>
          <a:p>
            <a:r>
              <a:rPr lang="de-DE" smtClean="0"/>
              <a:t>Titelmasterformat durch Klicken bearbeiten</a:t>
            </a:r>
            <a:endParaRPr lang="de-DE"/>
          </a:p>
        </p:txBody>
      </p:sp>
      <p:sp>
        <p:nvSpPr>
          <p:cNvPr id="3" name="Bildplatzhalter 2"/>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de-DE"/>
          </a:p>
        </p:txBody>
      </p:sp>
      <p:sp>
        <p:nvSpPr>
          <p:cNvPr id="4" name="Textplatzhalt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smtClean="0"/>
              <a:t>Formatvorlagen des Textmasters bearbeiten</a:t>
            </a:r>
          </a:p>
        </p:txBody>
      </p:sp>
      <p:sp>
        <p:nvSpPr>
          <p:cNvPr id="5" name="Datumsplatzhalter 4"/>
          <p:cNvSpPr>
            <a:spLocks noGrp="1"/>
          </p:cNvSpPr>
          <p:nvPr>
            <p:ph type="dt" sz="half" idx="10"/>
          </p:nvPr>
        </p:nvSpPr>
        <p:spPr/>
        <p:txBody>
          <a:bodyPr/>
          <a:lstStyle/>
          <a:p>
            <a:endParaRPr lang="de-DE"/>
          </a:p>
        </p:txBody>
      </p:sp>
      <p:sp>
        <p:nvSpPr>
          <p:cNvPr id="6" name="Fußzeilenplatzhalter 5"/>
          <p:cNvSpPr>
            <a:spLocks noGrp="1"/>
          </p:cNvSpPr>
          <p:nvPr>
            <p:ph type="ftr" sz="quarter" idx="11"/>
          </p:nvPr>
        </p:nvSpPr>
        <p:spPr/>
        <p:txBody>
          <a:bodyPr/>
          <a:lstStyle/>
          <a:p>
            <a:endParaRPr lang="de-DE"/>
          </a:p>
        </p:txBody>
      </p:sp>
      <p:sp>
        <p:nvSpPr>
          <p:cNvPr id="7" name="Foliennummernplatzhalter 6"/>
          <p:cNvSpPr>
            <a:spLocks noGrp="1"/>
          </p:cNvSpPr>
          <p:nvPr>
            <p:ph type="sldNum" sz="quarter" idx="12"/>
          </p:nvPr>
        </p:nvSpPr>
        <p:spPr/>
        <p:txBody>
          <a:bodyPr/>
          <a:lstStyle/>
          <a:p>
            <a:fld id="{F682566F-4C68-4BD4-9D46-C488337FEB0D}" type="slidenum">
              <a:rPr lang="de-DE" smtClean="0"/>
              <a:t>‹Nr.›</a:t>
            </a:fld>
            <a:endParaRPr lang="de-DE"/>
          </a:p>
        </p:txBody>
      </p:sp>
    </p:spTree>
    <p:extLst>
      <p:ext uri="{BB962C8B-B14F-4D97-AF65-F5344CB8AC3E}">
        <p14:creationId xmlns:p14="http://schemas.microsoft.com/office/powerpoint/2010/main" val="123793468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Vertikaler Textplatzhalter 2"/>
          <p:cNvSpPr>
            <a:spLocks noGrp="1"/>
          </p:cNvSpPr>
          <p:nvPr>
            <p:ph type="body" orient="vert" idx="1"/>
          </p:nvPr>
        </p:nvSpPr>
        <p:spPr/>
        <p:txBody>
          <a:bodyPr vert="eaVert"/>
          <a:lstStyle/>
          <a:p>
            <a:pPr lvl="0"/>
            <a:r>
              <a:rPr lang="de-DE" smtClean="0"/>
              <a:t>Formatvorlagen des Textmasters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Datumsplatzhalter 3"/>
          <p:cNvSpPr>
            <a:spLocks noGrp="1"/>
          </p:cNvSpPr>
          <p:nvPr>
            <p:ph type="dt" sz="half" idx="10"/>
          </p:nvPr>
        </p:nvSpPr>
        <p:spPr/>
        <p:txBody>
          <a:bodyPr/>
          <a:lstStyle/>
          <a:p>
            <a:endParaRPr lang="de-DE"/>
          </a:p>
        </p:txBody>
      </p:sp>
      <p:sp>
        <p:nvSpPr>
          <p:cNvPr id="5" name="Fußzeilenplatzhalter 4"/>
          <p:cNvSpPr>
            <a:spLocks noGrp="1"/>
          </p:cNvSpPr>
          <p:nvPr>
            <p:ph type="ftr" sz="quarter" idx="11"/>
          </p:nvPr>
        </p:nvSpPr>
        <p:spPr/>
        <p:txBody>
          <a:bodyPr/>
          <a:lstStyle/>
          <a:p>
            <a:endParaRPr lang="de-DE"/>
          </a:p>
        </p:txBody>
      </p:sp>
      <p:sp>
        <p:nvSpPr>
          <p:cNvPr id="6" name="Foliennummernplatzhalter 5"/>
          <p:cNvSpPr>
            <a:spLocks noGrp="1"/>
          </p:cNvSpPr>
          <p:nvPr>
            <p:ph type="sldNum" sz="quarter" idx="12"/>
          </p:nvPr>
        </p:nvSpPr>
        <p:spPr/>
        <p:txBody>
          <a:bodyPr/>
          <a:lstStyle/>
          <a:p>
            <a:fld id="{F682566F-4C68-4BD4-9D46-C488337FEB0D}" type="slidenum">
              <a:rPr lang="de-DE" smtClean="0"/>
              <a:t>‹Nr.›</a:t>
            </a:fld>
            <a:endParaRPr lang="de-DE"/>
          </a:p>
        </p:txBody>
      </p:sp>
    </p:spTree>
    <p:extLst>
      <p:ext uri="{BB962C8B-B14F-4D97-AF65-F5344CB8AC3E}">
        <p14:creationId xmlns:p14="http://schemas.microsoft.com/office/powerpoint/2010/main" val="59153274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p:cNvSpPr>
            <a:spLocks noGrp="1"/>
          </p:cNvSpPr>
          <p:nvPr>
            <p:ph type="title" orient="vert"/>
          </p:nvPr>
        </p:nvSpPr>
        <p:spPr>
          <a:xfrm>
            <a:off x="6543675" y="365125"/>
            <a:ext cx="1971675" cy="5811838"/>
          </a:xfrm>
        </p:spPr>
        <p:txBody>
          <a:bodyPr vert="eaVert"/>
          <a:lstStyle/>
          <a:p>
            <a:r>
              <a:rPr lang="de-DE" smtClean="0"/>
              <a:t>Titelmasterformat durch Klicken bearbeiten</a:t>
            </a:r>
            <a:endParaRPr lang="de-DE"/>
          </a:p>
        </p:txBody>
      </p:sp>
      <p:sp>
        <p:nvSpPr>
          <p:cNvPr id="3" name="Vertikaler Textplatzhalter 2"/>
          <p:cNvSpPr>
            <a:spLocks noGrp="1"/>
          </p:cNvSpPr>
          <p:nvPr>
            <p:ph type="body" orient="vert" idx="1"/>
          </p:nvPr>
        </p:nvSpPr>
        <p:spPr>
          <a:xfrm>
            <a:off x="628650" y="365125"/>
            <a:ext cx="5762625" cy="5811838"/>
          </a:xfrm>
        </p:spPr>
        <p:txBody>
          <a:bodyPr vert="eaVert"/>
          <a:lstStyle/>
          <a:p>
            <a:pPr lvl="0"/>
            <a:r>
              <a:rPr lang="de-DE" smtClean="0"/>
              <a:t>Formatvorlagen des Textmasters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Datumsplatzhalter 3"/>
          <p:cNvSpPr>
            <a:spLocks noGrp="1"/>
          </p:cNvSpPr>
          <p:nvPr>
            <p:ph type="dt" sz="half" idx="10"/>
          </p:nvPr>
        </p:nvSpPr>
        <p:spPr/>
        <p:txBody>
          <a:bodyPr/>
          <a:lstStyle/>
          <a:p>
            <a:endParaRPr lang="de-DE"/>
          </a:p>
        </p:txBody>
      </p:sp>
      <p:sp>
        <p:nvSpPr>
          <p:cNvPr id="5" name="Fußzeilenplatzhalter 4"/>
          <p:cNvSpPr>
            <a:spLocks noGrp="1"/>
          </p:cNvSpPr>
          <p:nvPr>
            <p:ph type="ftr" sz="quarter" idx="11"/>
          </p:nvPr>
        </p:nvSpPr>
        <p:spPr/>
        <p:txBody>
          <a:bodyPr/>
          <a:lstStyle/>
          <a:p>
            <a:endParaRPr lang="de-DE"/>
          </a:p>
        </p:txBody>
      </p:sp>
      <p:sp>
        <p:nvSpPr>
          <p:cNvPr id="6" name="Foliennummernplatzhalter 5"/>
          <p:cNvSpPr>
            <a:spLocks noGrp="1"/>
          </p:cNvSpPr>
          <p:nvPr>
            <p:ph type="sldNum" sz="quarter" idx="12"/>
          </p:nvPr>
        </p:nvSpPr>
        <p:spPr/>
        <p:txBody>
          <a:bodyPr/>
          <a:lstStyle/>
          <a:p>
            <a:fld id="{F682566F-4C68-4BD4-9D46-C488337FEB0D}" type="slidenum">
              <a:rPr lang="de-DE" smtClean="0"/>
              <a:t>‹Nr.›</a:t>
            </a:fld>
            <a:endParaRPr lang="de-DE"/>
          </a:p>
        </p:txBody>
      </p:sp>
    </p:spTree>
    <p:extLst>
      <p:ext uri="{BB962C8B-B14F-4D97-AF65-F5344CB8AC3E}">
        <p14:creationId xmlns:p14="http://schemas.microsoft.com/office/powerpoint/2010/main" val="395152864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2" name="Titel 1"/>
          <p:cNvSpPr>
            <a:spLocks noGrp="1"/>
          </p:cNvSpPr>
          <p:nvPr>
            <p:ph type="ctrTitle"/>
          </p:nvPr>
        </p:nvSpPr>
        <p:spPr>
          <a:xfrm>
            <a:off x="1143000" y="1122363"/>
            <a:ext cx="6858000" cy="2387600"/>
          </a:xfrm>
        </p:spPr>
        <p:txBody>
          <a:bodyPr anchor="b"/>
          <a:lstStyle>
            <a:lvl1pPr algn="ctr">
              <a:defRPr sz="6000"/>
            </a:lvl1pPr>
          </a:lstStyle>
          <a:p>
            <a:r>
              <a:rPr lang="de-DE" smtClean="0"/>
              <a:t>Titelmasterformat durch Klicken bearbeiten</a:t>
            </a:r>
            <a:endParaRPr lang="de-DE"/>
          </a:p>
        </p:txBody>
      </p:sp>
      <p:sp>
        <p:nvSpPr>
          <p:cNvPr id="3" name="Untertitel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e-DE" smtClean="0"/>
              <a:t>Formatvorlage des Untertitelmasters durch Klicken bearbeiten</a:t>
            </a:r>
            <a:endParaRPr lang="de-DE"/>
          </a:p>
        </p:txBody>
      </p:sp>
      <p:sp>
        <p:nvSpPr>
          <p:cNvPr id="4" name="Datumsplatzhalter 3"/>
          <p:cNvSpPr>
            <a:spLocks noGrp="1"/>
          </p:cNvSpPr>
          <p:nvPr>
            <p:ph type="dt" sz="half" idx="10"/>
          </p:nvPr>
        </p:nvSpPr>
        <p:spPr/>
        <p:txBody>
          <a:bodyPr/>
          <a:lstStyle/>
          <a:p>
            <a:endParaRPr lang="de-DE"/>
          </a:p>
        </p:txBody>
      </p:sp>
      <p:sp>
        <p:nvSpPr>
          <p:cNvPr id="5" name="Fußzeilenplatzhalter 4"/>
          <p:cNvSpPr>
            <a:spLocks noGrp="1"/>
          </p:cNvSpPr>
          <p:nvPr>
            <p:ph type="ftr" sz="quarter" idx="11"/>
          </p:nvPr>
        </p:nvSpPr>
        <p:spPr/>
        <p:txBody>
          <a:bodyPr/>
          <a:lstStyle/>
          <a:p>
            <a:endParaRPr lang="de-DE"/>
          </a:p>
        </p:txBody>
      </p:sp>
      <p:sp>
        <p:nvSpPr>
          <p:cNvPr id="6" name="Foliennummernplatzhalter 5"/>
          <p:cNvSpPr>
            <a:spLocks noGrp="1"/>
          </p:cNvSpPr>
          <p:nvPr>
            <p:ph type="sldNum" sz="quarter" idx="12"/>
          </p:nvPr>
        </p:nvSpPr>
        <p:spPr/>
        <p:txBody>
          <a:bodyPr/>
          <a:lstStyle/>
          <a:p>
            <a:fld id="{6320BA6F-9350-4D1F-B048-E8DE89F7E2FE}" type="slidenum">
              <a:rPr lang="de-DE" smtClean="0"/>
              <a:t>‹Nr.›</a:t>
            </a:fld>
            <a:endParaRPr lang="de-DE"/>
          </a:p>
        </p:txBody>
      </p:sp>
    </p:spTree>
    <p:extLst>
      <p:ext uri="{BB962C8B-B14F-4D97-AF65-F5344CB8AC3E}">
        <p14:creationId xmlns:p14="http://schemas.microsoft.com/office/powerpoint/2010/main" val="328517653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Inhaltsplatzhalter 2"/>
          <p:cNvSpPr>
            <a:spLocks noGrp="1"/>
          </p:cNvSpPr>
          <p:nvPr>
            <p:ph idx="1"/>
          </p:nvPr>
        </p:nvSpPr>
        <p:spPr/>
        <p:txBody>
          <a:bodyPr/>
          <a:lstStyle/>
          <a:p>
            <a:pPr lvl="0"/>
            <a:r>
              <a:rPr lang="de-DE" smtClean="0"/>
              <a:t>Formatvorlagen des Textmasters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Datumsplatzhalter 3"/>
          <p:cNvSpPr>
            <a:spLocks noGrp="1"/>
          </p:cNvSpPr>
          <p:nvPr>
            <p:ph type="dt" sz="half" idx="10"/>
          </p:nvPr>
        </p:nvSpPr>
        <p:spPr/>
        <p:txBody>
          <a:bodyPr/>
          <a:lstStyle/>
          <a:p>
            <a:endParaRPr lang="de-DE"/>
          </a:p>
        </p:txBody>
      </p:sp>
      <p:sp>
        <p:nvSpPr>
          <p:cNvPr id="5" name="Fußzeilenplatzhalter 4"/>
          <p:cNvSpPr>
            <a:spLocks noGrp="1"/>
          </p:cNvSpPr>
          <p:nvPr>
            <p:ph type="ftr" sz="quarter" idx="11"/>
          </p:nvPr>
        </p:nvSpPr>
        <p:spPr/>
        <p:txBody>
          <a:bodyPr/>
          <a:lstStyle/>
          <a:p>
            <a:endParaRPr lang="de-DE"/>
          </a:p>
        </p:txBody>
      </p:sp>
      <p:sp>
        <p:nvSpPr>
          <p:cNvPr id="6" name="Foliennummernplatzhalter 5"/>
          <p:cNvSpPr>
            <a:spLocks noGrp="1"/>
          </p:cNvSpPr>
          <p:nvPr>
            <p:ph type="sldNum" sz="quarter" idx="12"/>
          </p:nvPr>
        </p:nvSpPr>
        <p:spPr/>
        <p:txBody>
          <a:bodyPr/>
          <a:lstStyle/>
          <a:p>
            <a:fld id="{6320BA6F-9350-4D1F-B048-E8DE89F7E2FE}" type="slidenum">
              <a:rPr lang="de-DE" smtClean="0"/>
              <a:t>‹Nr.›</a:t>
            </a:fld>
            <a:endParaRPr lang="de-DE"/>
          </a:p>
        </p:txBody>
      </p:sp>
    </p:spTree>
    <p:extLst>
      <p:ext uri="{BB962C8B-B14F-4D97-AF65-F5344CB8AC3E}">
        <p14:creationId xmlns:p14="http://schemas.microsoft.com/office/powerpoint/2010/main" val="60738714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secHead" preserve="1">
  <p:cSld name="Abschnitts-&#10;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623888" y="1709738"/>
            <a:ext cx="7886700" cy="2852737"/>
          </a:xfrm>
        </p:spPr>
        <p:txBody>
          <a:bodyPr anchor="b"/>
          <a:lstStyle>
            <a:lvl1pPr>
              <a:defRPr sz="6000"/>
            </a:lvl1pPr>
          </a:lstStyle>
          <a:p>
            <a:r>
              <a:rPr lang="de-DE" smtClean="0"/>
              <a:t>Titelmasterformat durch Klicken bearbeiten</a:t>
            </a:r>
            <a:endParaRPr lang="de-DE"/>
          </a:p>
        </p:txBody>
      </p:sp>
      <p:sp>
        <p:nvSpPr>
          <p:cNvPr id="3" name="Textplatzhalter 2"/>
          <p:cNvSpPr>
            <a:spLocks noGrp="1"/>
          </p:cNvSpPr>
          <p:nvPr>
            <p:ph type="body" idx="1"/>
          </p:nvPr>
        </p:nvSpPr>
        <p:spPr>
          <a:xfrm>
            <a:off x="623888" y="4589463"/>
            <a:ext cx="78867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de-DE" smtClean="0"/>
              <a:t>Formatvorlagen des Textmasters bearbeiten</a:t>
            </a:r>
          </a:p>
        </p:txBody>
      </p:sp>
      <p:sp>
        <p:nvSpPr>
          <p:cNvPr id="4" name="Datumsplatzhalter 3"/>
          <p:cNvSpPr>
            <a:spLocks noGrp="1"/>
          </p:cNvSpPr>
          <p:nvPr>
            <p:ph type="dt" sz="half" idx="10"/>
          </p:nvPr>
        </p:nvSpPr>
        <p:spPr/>
        <p:txBody>
          <a:bodyPr/>
          <a:lstStyle/>
          <a:p>
            <a:endParaRPr lang="de-DE"/>
          </a:p>
        </p:txBody>
      </p:sp>
      <p:sp>
        <p:nvSpPr>
          <p:cNvPr id="5" name="Fußzeilenplatzhalter 4"/>
          <p:cNvSpPr>
            <a:spLocks noGrp="1"/>
          </p:cNvSpPr>
          <p:nvPr>
            <p:ph type="ftr" sz="quarter" idx="11"/>
          </p:nvPr>
        </p:nvSpPr>
        <p:spPr/>
        <p:txBody>
          <a:bodyPr/>
          <a:lstStyle/>
          <a:p>
            <a:endParaRPr lang="de-DE"/>
          </a:p>
        </p:txBody>
      </p:sp>
      <p:sp>
        <p:nvSpPr>
          <p:cNvPr id="6" name="Foliennummernplatzhalter 5"/>
          <p:cNvSpPr>
            <a:spLocks noGrp="1"/>
          </p:cNvSpPr>
          <p:nvPr>
            <p:ph type="sldNum" sz="quarter" idx="12"/>
          </p:nvPr>
        </p:nvSpPr>
        <p:spPr/>
        <p:txBody>
          <a:bodyPr/>
          <a:lstStyle/>
          <a:p>
            <a:fld id="{6320BA6F-9350-4D1F-B048-E8DE89F7E2FE}" type="slidenum">
              <a:rPr lang="de-DE" smtClean="0"/>
              <a:t>‹Nr.›</a:t>
            </a:fld>
            <a:endParaRPr lang="de-DE"/>
          </a:p>
        </p:txBody>
      </p:sp>
    </p:spTree>
    <p:extLst>
      <p:ext uri="{BB962C8B-B14F-4D97-AF65-F5344CB8AC3E}">
        <p14:creationId xmlns:p14="http://schemas.microsoft.com/office/powerpoint/2010/main" val="11708911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2" name="Titel 1"/>
          <p:cNvSpPr>
            <a:spLocks noGrp="1"/>
          </p:cNvSpPr>
          <p:nvPr>
            <p:ph type="ctrTitle"/>
          </p:nvPr>
        </p:nvSpPr>
        <p:spPr>
          <a:xfrm>
            <a:off x="685800" y="2130425"/>
            <a:ext cx="7772400" cy="1470025"/>
          </a:xfrm>
        </p:spPr>
        <p:txBody>
          <a:bodyPr/>
          <a:lstStyle/>
          <a:p>
            <a:r>
              <a:rPr lang="de-DE" smtClean="0"/>
              <a:t>Titelmasterformat durch Klicken bearbeiten</a:t>
            </a:r>
            <a:endParaRPr lang="de-DE"/>
          </a:p>
        </p:txBody>
      </p:sp>
      <p:sp>
        <p:nvSpPr>
          <p:cNvPr id="3" name="Untertitel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de-DE" smtClean="0"/>
              <a:t>Formatvorlage des Untertitelmasters durch Klicken bearbeiten</a:t>
            </a:r>
            <a:endParaRPr lang="de-DE"/>
          </a:p>
        </p:txBody>
      </p:sp>
    </p:spTree>
  </p:cSld>
  <p:clrMapOvr>
    <a:masterClrMapping/>
  </p:clrMapOvr>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Inhaltsplatzhalter 2"/>
          <p:cNvSpPr>
            <a:spLocks noGrp="1"/>
          </p:cNvSpPr>
          <p:nvPr>
            <p:ph sz="half" idx="1"/>
          </p:nvPr>
        </p:nvSpPr>
        <p:spPr>
          <a:xfrm>
            <a:off x="628650" y="1825625"/>
            <a:ext cx="3867150" cy="4351338"/>
          </a:xfrm>
        </p:spPr>
        <p:txBody>
          <a:bodyPr/>
          <a:lstStyle/>
          <a:p>
            <a:pPr lvl="0"/>
            <a:r>
              <a:rPr lang="de-DE" smtClean="0"/>
              <a:t>Formatvorlagen des Textmasters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Inhaltsplatzhalter 3"/>
          <p:cNvSpPr>
            <a:spLocks noGrp="1"/>
          </p:cNvSpPr>
          <p:nvPr>
            <p:ph sz="half" idx="2"/>
          </p:nvPr>
        </p:nvSpPr>
        <p:spPr>
          <a:xfrm>
            <a:off x="4648200" y="1825625"/>
            <a:ext cx="3867150" cy="4351338"/>
          </a:xfrm>
        </p:spPr>
        <p:txBody>
          <a:bodyPr/>
          <a:lstStyle/>
          <a:p>
            <a:pPr lvl="0"/>
            <a:r>
              <a:rPr lang="de-DE" smtClean="0"/>
              <a:t>Formatvorlagen des Textmasters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5" name="Datumsplatzhalter 4"/>
          <p:cNvSpPr>
            <a:spLocks noGrp="1"/>
          </p:cNvSpPr>
          <p:nvPr>
            <p:ph type="dt" sz="half" idx="10"/>
          </p:nvPr>
        </p:nvSpPr>
        <p:spPr/>
        <p:txBody>
          <a:bodyPr/>
          <a:lstStyle/>
          <a:p>
            <a:endParaRPr lang="de-DE"/>
          </a:p>
        </p:txBody>
      </p:sp>
      <p:sp>
        <p:nvSpPr>
          <p:cNvPr id="6" name="Fußzeilenplatzhalter 5"/>
          <p:cNvSpPr>
            <a:spLocks noGrp="1"/>
          </p:cNvSpPr>
          <p:nvPr>
            <p:ph type="ftr" sz="quarter" idx="11"/>
          </p:nvPr>
        </p:nvSpPr>
        <p:spPr/>
        <p:txBody>
          <a:bodyPr/>
          <a:lstStyle/>
          <a:p>
            <a:endParaRPr lang="de-DE"/>
          </a:p>
        </p:txBody>
      </p:sp>
      <p:sp>
        <p:nvSpPr>
          <p:cNvPr id="7" name="Foliennummernplatzhalter 6"/>
          <p:cNvSpPr>
            <a:spLocks noGrp="1"/>
          </p:cNvSpPr>
          <p:nvPr>
            <p:ph type="sldNum" sz="quarter" idx="12"/>
          </p:nvPr>
        </p:nvSpPr>
        <p:spPr/>
        <p:txBody>
          <a:bodyPr/>
          <a:lstStyle/>
          <a:p>
            <a:fld id="{6320BA6F-9350-4D1F-B048-E8DE89F7E2FE}" type="slidenum">
              <a:rPr lang="de-DE" smtClean="0"/>
              <a:t>‹Nr.›</a:t>
            </a:fld>
            <a:endParaRPr lang="de-DE"/>
          </a:p>
        </p:txBody>
      </p:sp>
    </p:spTree>
    <p:extLst>
      <p:ext uri="{BB962C8B-B14F-4D97-AF65-F5344CB8AC3E}">
        <p14:creationId xmlns:p14="http://schemas.microsoft.com/office/powerpoint/2010/main" val="356023980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p:cNvSpPr>
            <a:spLocks noGrp="1"/>
          </p:cNvSpPr>
          <p:nvPr>
            <p:ph type="title"/>
          </p:nvPr>
        </p:nvSpPr>
        <p:spPr>
          <a:xfrm>
            <a:off x="630238" y="365125"/>
            <a:ext cx="7886700" cy="1325563"/>
          </a:xfrm>
        </p:spPr>
        <p:txBody>
          <a:bodyPr/>
          <a:lstStyle/>
          <a:p>
            <a:r>
              <a:rPr lang="de-DE" smtClean="0"/>
              <a:t>Titelmasterformat durch Klicken bearbeiten</a:t>
            </a:r>
            <a:endParaRPr lang="de-DE"/>
          </a:p>
        </p:txBody>
      </p:sp>
      <p:sp>
        <p:nvSpPr>
          <p:cNvPr id="3" name="Textplatzhalter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smtClean="0"/>
              <a:t>Formatvorlagen des Textmasters bearbeiten</a:t>
            </a:r>
          </a:p>
        </p:txBody>
      </p:sp>
      <p:sp>
        <p:nvSpPr>
          <p:cNvPr id="4" name="Inhaltsplatzhalter 3"/>
          <p:cNvSpPr>
            <a:spLocks noGrp="1"/>
          </p:cNvSpPr>
          <p:nvPr>
            <p:ph sz="half" idx="2"/>
          </p:nvPr>
        </p:nvSpPr>
        <p:spPr>
          <a:xfrm>
            <a:off x="630238" y="2505075"/>
            <a:ext cx="3868737" cy="3684588"/>
          </a:xfrm>
        </p:spPr>
        <p:txBody>
          <a:bodyPr/>
          <a:lstStyle/>
          <a:p>
            <a:pPr lvl="0"/>
            <a:r>
              <a:rPr lang="de-DE" smtClean="0"/>
              <a:t>Formatvorlagen des Textmasters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5" name="Textplatzhalter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smtClean="0"/>
              <a:t>Formatvorlagen des Textmasters bearbeiten</a:t>
            </a:r>
          </a:p>
        </p:txBody>
      </p:sp>
      <p:sp>
        <p:nvSpPr>
          <p:cNvPr id="6" name="Inhaltsplatzhalter 5"/>
          <p:cNvSpPr>
            <a:spLocks noGrp="1"/>
          </p:cNvSpPr>
          <p:nvPr>
            <p:ph sz="quarter" idx="4"/>
          </p:nvPr>
        </p:nvSpPr>
        <p:spPr>
          <a:xfrm>
            <a:off x="4629150" y="2505075"/>
            <a:ext cx="3887788" cy="3684588"/>
          </a:xfrm>
        </p:spPr>
        <p:txBody>
          <a:bodyPr/>
          <a:lstStyle/>
          <a:p>
            <a:pPr lvl="0"/>
            <a:r>
              <a:rPr lang="de-DE" smtClean="0"/>
              <a:t>Formatvorlagen des Textmasters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7" name="Datumsplatzhalter 6"/>
          <p:cNvSpPr>
            <a:spLocks noGrp="1"/>
          </p:cNvSpPr>
          <p:nvPr>
            <p:ph type="dt" sz="half" idx="10"/>
          </p:nvPr>
        </p:nvSpPr>
        <p:spPr/>
        <p:txBody>
          <a:bodyPr/>
          <a:lstStyle/>
          <a:p>
            <a:endParaRPr lang="de-DE"/>
          </a:p>
        </p:txBody>
      </p:sp>
      <p:sp>
        <p:nvSpPr>
          <p:cNvPr id="8" name="Fußzeilenplatzhalter 7"/>
          <p:cNvSpPr>
            <a:spLocks noGrp="1"/>
          </p:cNvSpPr>
          <p:nvPr>
            <p:ph type="ftr" sz="quarter" idx="11"/>
          </p:nvPr>
        </p:nvSpPr>
        <p:spPr/>
        <p:txBody>
          <a:bodyPr/>
          <a:lstStyle/>
          <a:p>
            <a:endParaRPr lang="de-DE"/>
          </a:p>
        </p:txBody>
      </p:sp>
      <p:sp>
        <p:nvSpPr>
          <p:cNvPr id="9" name="Foliennummernplatzhalter 8"/>
          <p:cNvSpPr>
            <a:spLocks noGrp="1"/>
          </p:cNvSpPr>
          <p:nvPr>
            <p:ph type="sldNum" sz="quarter" idx="12"/>
          </p:nvPr>
        </p:nvSpPr>
        <p:spPr/>
        <p:txBody>
          <a:bodyPr/>
          <a:lstStyle/>
          <a:p>
            <a:fld id="{6320BA6F-9350-4D1F-B048-E8DE89F7E2FE}" type="slidenum">
              <a:rPr lang="de-DE" smtClean="0"/>
              <a:t>‹Nr.›</a:t>
            </a:fld>
            <a:endParaRPr lang="de-DE"/>
          </a:p>
        </p:txBody>
      </p:sp>
    </p:spTree>
    <p:extLst>
      <p:ext uri="{BB962C8B-B14F-4D97-AF65-F5344CB8AC3E}">
        <p14:creationId xmlns:p14="http://schemas.microsoft.com/office/powerpoint/2010/main" val="335388926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Datumsplatzhalter 2"/>
          <p:cNvSpPr>
            <a:spLocks noGrp="1"/>
          </p:cNvSpPr>
          <p:nvPr>
            <p:ph type="dt" sz="half" idx="10"/>
          </p:nvPr>
        </p:nvSpPr>
        <p:spPr/>
        <p:txBody>
          <a:bodyPr/>
          <a:lstStyle/>
          <a:p>
            <a:endParaRPr lang="de-DE"/>
          </a:p>
        </p:txBody>
      </p:sp>
      <p:sp>
        <p:nvSpPr>
          <p:cNvPr id="4" name="Fußzeilenplatzhalter 3"/>
          <p:cNvSpPr>
            <a:spLocks noGrp="1"/>
          </p:cNvSpPr>
          <p:nvPr>
            <p:ph type="ftr" sz="quarter" idx="11"/>
          </p:nvPr>
        </p:nvSpPr>
        <p:spPr/>
        <p:txBody>
          <a:bodyPr/>
          <a:lstStyle/>
          <a:p>
            <a:endParaRPr lang="de-DE"/>
          </a:p>
        </p:txBody>
      </p:sp>
      <p:sp>
        <p:nvSpPr>
          <p:cNvPr id="5" name="Foliennummernplatzhalter 4"/>
          <p:cNvSpPr>
            <a:spLocks noGrp="1"/>
          </p:cNvSpPr>
          <p:nvPr>
            <p:ph type="sldNum" sz="quarter" idx="12"/>
          </p:nvPr>
        </p:nvSpPr>
        <p:spPr/>
        <p:txBody>
          <a:bodyPr/>
          <a:lstStyle/>
          <a:p>
            <a:fld id="{6320BA6F-9350-4D1F-B048-E8DE89F7E2FE}" type="slidenum">
              <a:rPr lang="de-DE" smtClean="0"/>
              <a:t>‹Nr.›</a:t>
            </a:fld>
            <a:endParaRPr lang="de-DE"/>
          </a:p>
        </p:txBody>
      </p:sp>
    </p:spTree>
    <p:extLst>
      <p:ext uri="{BB962C8B-B14F-4D97-AF65-F5344CB8AC3E}">
        <p14:creationId xmlns:p14="http://schemas.microsoft.com/office/powerpoint/2010/main" val="303840362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Datumsplatzhalter 1"/>
          <p:cNvSpPr>
            <a:spLocks noGrp="1"/>
          </p:cNvSpPr>
          <p:nvPr>
            <p:ph type="dt" sz="half" idx="10"/>
          </p:nvPr>
        </p:nvSpPr>
        <p:spPr/>
        <p:txBody>
          <a:bodyPr/>
          <a:lstStyle/>
          <a:p>
            <a:endParaRPr lang="de-DE"/>
          </a:p>
        </p:txBody>
      </p:sp>
      <p:sp>
        <p:nvSpPr>
          <p:cNvPr id="3" name="Fußzeilenplatzhalter 2"/>
          <p:cNvSpPr>
            <a:spLocks noGrp="1"/>
          </p:cNvSpPr>
          <p:nvPr>
            <p:ph type="ftr" sz="quarter" idx="11"/>
          </p:nvPr>
        </p:nvSpPr>
        <p:spPr/>
        <p:txBody>
          <a:bodyPr/>
          <a:lstStyle/>
          <a:p>
            <a:endParaRPr lang="de-DE"/>
          </a:p>
        </p:txBody>
      </p:sp>
      <p:sp>
        <p:nvSpPr>
          <p:cNvPr id="4" name="Foliennummernplatzhalter 3"/>
          <p:cNvSpPr>
            <a:spLocks noGrp="1"/>
          </p:cNvSpPr>
          <p:nvPr>
            <p:ph type="sldNum" sz="quarter" idx="12"/>
          </p:nvPr>
        </p:nvSpPr>
        <p:spPr/>
        <p:txBody>
          <a:bodyPr/>
          <a:lstStyle/>
          <a:p>
            <a:fld id="{6320BA6F-9350-4D1F-B048-E8DE89F7E2FE}" type="slidenum">
              <a:rPr lang="de-DE" smtClean="0"/>
              <a:t>‹Nr.›</a:t>
            </a:fld>
            <a:endParaRPr lang="de-DE"/>
          </a:p>
        </p:txBody>
      </p:sp>
    </p:spTree>
    <p:extLst>
      <p:ext uri="{BB962C8B-B14F-4D97-AF65-F5344CB8AC3E}">
        <p14:creationId xmlns:p14="http://schemas.microsoft.com/office/powerpoint/2010/main" val="175626742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630238" y="457200"/>
            <a:ext cx="2949575" cy="1600200"/>
          </a:xfrm>
        </p:spPr>
        <p:txBody>
          <a:bodyPr anchor="b"/>
          <a:lstStyle>
            <a:lvl1pPr>
              <a:defRPr sz="3200"/>
            </a:lvl1pPr>
          </a:lstStyle>
          <a:p>
            <a:r>
              <a:rPr lang="de-DE" smtClean="0"/>
              <a:t>Titelmasterformat durch Klicken bearbeiten</a:t>
            </a:r>
            <a:endParaRPr lang="de-DE"/>
          </a:p>
        </p:txBody>
      </p:sp>
      <p:sp>
        <p:nvSpPr>
          <p:cNvPr id="3" name="Inhaltsplatzhalter 2"/>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smtClean="0"/>
              <a:t>Formatvorlagen des Textmasters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Textplatzhalt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smtClean="0"/>
              <a:t>Formatvorlagen des Textmasters bearbeiten</a:t>
            </a:r>
          </a:p>
        </p:txBody>
      </p:sp>
      <p:sp>
        <p:nvSpPr>
          <p:cNvPr id="5" name="Datumsplatzhalter 4"/>
          <p:cNvSpPr>
            <a:spLocks noGrp="1"/>
          </p:cNvSpPr>
          <p:nvPr>
            <p:ph type="dt" sz="half" idx="10"/>
          </p:nvPr>
        </p:nvSpPr>
        <p:spPr/>
        <p:txBody>
          <a:bodyPr/>
          <a:lstStyle/>
          <a:p>
            <a:endParaRPr lang="de-DE"/>
          </a:p>
        </p:txBody>
      </p:sp>
      <p:sp>
        <p:nvSpPr>
          <p:cNvPr id="6" name="Fußzeilenplatzhalter 5"/>
          <p:cNvSpPr>
            <a:spLocks noGrp="1"/>
          </p:cNvSpPr>
          <p:nvPr>
            <p:ph type="ftr" sz="quarter" idx="11"/>
          </p:nvPr>
        </p:nvSpPr>
        <p:spPr/>
        <p:txBody>
          <a:bodyPr/>
          <a:lstStyle/>
          <a:p>
            <a:endParaRPr lang="de-DE"/>
          </a:p>
        </p:txBody>
      </p:sp>
      <p:sp>
        <p:nvSpPr>
          <p:cNvPr id="7" name="Foliennummernplatzhalter 6"/>
          <p:cNvSpPr>
            <a:spLocks noGrp="1"/>
          </p:cNvSpPr>
          <p:nvPr>
            <p:ph type="sldNum" sz="quarter" idx="12"/>
          </p:nvPr>
        </p:nvSpPr>
        <p:spPr/>
        <p:txBody>
          <a:bodyPr/>
          <a:lstStyle/>
          <a:p>
            <a:fld id="{6320BA6F-9350-4D1F-B048-E8DE89F7E2FE}" type="slidenum">
              <a:rPr lang="de-DE" smtClean="0"/>
              <a:t>‹Nr.›</a:t>
            </a:fld>
            <a:endParaRPr lang="de-DE"/>
          </a:p>
        </p:txBody>
      </p:sp>
    </p:spTree>
    <p:extLst>
      <p:ext uri="{BB962C8B-B14F-4D97-AF65-F5344CB8AC3E}">
        <p14:creationId xmlns:p14="http://schemas.microsoft.com/office/powerpoint/2010/main" val="1762118255"/>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630238" y="457200"/>
            <a:ext cx="2949575" cy="1600200"/>
          </a:xfrm>
        </p:spPr>
        <p:txBody>
          <a:bodyPr anchor="b"/>
          <a:lstStyle>
            <a:lvl1pPr>
              <a:defRPr sz="3200"/>
            </a:lvl1pPr>
          </a:lstStyle>
          <a:p>
            <a:r>
              <a:rPr lang="de-DE" smtClean="0"/>
              <a:t>Titelmasterformat durch Klicken bearbeiten</a:t>
            </a:r>
            <a:endParaRPr lang="de-DE"/>
          </a:p>
        </p:txBody>
      </p:sp>
      <p:sp>
        <p:nvSpPr>
          <p:cNvPr id="3" name="Bildplatzhalter 2"/>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de-DE"/>
          </a:p>
        </p:txBody>
      </p:sp>
      <p:sp>
        <p:nvSpPr>
          <p:cNvPr id="4" name="Textplatzhalt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smtClean="0"/>
              <a:t>Formatvorlagen des Textmasters bearbeiten</a:t>
            </a:r>
          </a:p>
        </p:txBody>
      </p:sp>
      <p:sp>
        <p:nvSpPr>
          <p:cNvPr id="5" name="Datumsplatzhalter 4"/>
          <p:cNvSpPr>
            <a:spLocks noGrp="1"/>
          </p:cNvSpPr>
          <p:nvPr>
            <p:ph type="dt" sz="half" idx="10"/>
          </p:nvPr>
        </p:nvSpPr>
        <p:spPr/>
        <p:txBody>
          <a:bodyPr/>
          <a:lstStyle/>
          <a:p>
            <a:endParaRPr lang="de-DE"/>
          </a:p>
        </p:txBody>
      </p:sp>
      <p:sp>
        <p:nvSpPr>
          <p:cNvPr id="6" name="Fußzeilenplatzhalter 5"/>
          <p:cNvSpPr>
            <a:spLocks noGrp="1"/>
          </p:cNvSpPr>
          <p:nvPr>
            <p:ph type="ftr" sz="quarter" idx="11"/>
          </p:nvPr>
        </p:nvSpPr>
        <p:spPr/>
        <p:txBody>
          <a:bodyPr/>
          <a:lstStyle/>
          <a:p>
            <a:endParaRPr lang="de-DE"/>
          </a:p>
        </p:txBody>
      </p:sp>
      <p:sp>
        <p:nvSpPr>
          <p:cNvPr id="7" name="Foliennummernplatzhalter 6"/>
          <p:cNvSpPr>
            <a:spLocks noGrp="1"/>
          </p:cNvSpPr>
          <p:nvPr>
            <p:ph type="sldNum" sz="quarter" idx="12"/>
          </p:nvPr>
        </p:nvSpPr>
        <p:spPr/>
        <p:txBody>
          <a:bodyPr/>
          <a:lstStyle/>
          <a:p>
            <a:fld id="{6320BA6F-9350-4D1F-B048-E8DE89F7E2FE}" type="slidenum">
              <a:rPr lang="de-DE" smtClean="0"/>
              <a:t>‹Nr.›</a:t>
            </a:fld>
            <a:endParaRPr lang="de-DE"/>
          </a:p>
        </p:txBody>
      </p:sp>
    </p:spTree>
    <p:extLst>
      <p:ext uri="{BB962C8B-B14F-4D97-AF65-F5344CB8AC3E}">
        <p14:creationId xmlns:p14="http://schemas.microsoft.com/office/powerpoint/2010/main" val="3967037190"/>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Vertikaler Textplatzhalter 2"/>
          <p:cNvSpPr>
            <a:spLocks noGrp="1"/>
          </p:cNvSpPr>
          <p:nvPr>
            <p:ph type="body" orient="vert" idx="1"/>
          </p:nvPr>
        </p:nvSpPr>
        <p:spPr/>
        <p:txBody>
          <a:bodyPr vert="eaVert"/>
          <a:lstStyle/>
          <a:p>
            <a:pPr lvl="0"/>
            <a:r>
              <a:rPr lang="de-DE" smtClean="0"/>
              <a:t>Formatvorlagen des Textmasters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Datumsplatzhalter 3"/>
          <p:cNvSpPr>
            <a:spLocks noGrp="1"/>
          </p:cNvSpPr>
          <p:nvPr>
            <p:ph type="dt" sz="half" idx="10"/>
          </p:nvPr>
        </p:nvSpPr>
        <p:spPr/>
        <p:txBody>
          <a:bodyPr/>
          <a:lstStyle/>
          <a:p>
            <a:endParaRPr lang="de-DE"/>
          </a:p>
        </p:txBody>
      </p:sp>
      <p:sp>
        <p:nvSpPr>
          <p:cNvPr id="5" name="Fußzeilenplatzhalter 4"/>
          <p:cNvSpPr>
            <a:spLocks noGrp="1"/>
          </p:cNvSpPr>
          <p:nvPr>
            <p:ph type="ftr" sz="quarter" idx="11"/>
          </p:nvPr>
        </p:nvSpPr>
        <p:spPr/>
        <p:txBody>
          <a:bodyPr/>
          <a:lstStyle/>
          <a:p>
            <a:endParaRPr lang="de-DE"/>
          </a:p>
        </p:txBody>
      </p:sp>
      <p:sp>
        <p:nvSpPr>
          <p:cNvPr id="6" name="Foliennummernplatzhalter 5"/>
          <p:cNvSpPr>
            <a:spLocks noGrp="1"/>
          </p:cNvSpPr>
          <p:nvPr>
            <p:ph type="sldNum" sz="quarter" idx="12"/>
          </p:nvPr>
        </p:nvSpPr>
        <p:spPr/>
        <p:txBody>
          <a:bodyPr/>
          <a:lstStyle/>
          <a:p>
            <a:fld id="{6320BA6F-9350-4D1F-B048-E8DE89F7E2FE}" type="slidenum">
              <a:rPr lang="de-DE" smtClean="0"/>
              <a:t>‹Nr.›</a:t>
            </a:fld>
            <a:endParaRPr lang="de-DE"/>
          </a:p>
        </p:txBody>
      </p:sp>
    </p:spTree>
    <p:extLst>
      <p:ext uri="{BB962C8B-B14F-4D97-AF65-F5344CB8AC3E}">
        <p14:creationId xmlns:p14="http://schemas.microsoft.com/office/powerpoint/2010/main" val="1819594403"/>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p:cNvSpPr>
            <a:spLocks noGrp="1"/>
          </p:cNvSpPr>
          <p:nvPr>
            <p:ph type="title" orient="vert"/>
          </p:nvPr>
        </p:nvSpPr>
        <p:spPr>
          <a:xfrm>
            <a:off x="6543675" y="365125"/>
            <a:ext cx="1971675" cy="5811838"/>
          </a:xfrm>
        </p:spPr>
        <p:txBody>
          <a:bodyPr vert="eaVert"/>
          <a:lstStyle/>
          <a:p>
            <a:r>
              <a:rPr lang="de-DE" smtClean="0"/>
              <a:t>Titelmasterformat durch Klicken bearbeiten</a:t>
            </a:r>
            <a:endParaRPr lang="de-DE"/>
          </a:p>
        </p:txBody>
      </p:sp>
      <p:sp>
        <p:nvSpPr>
          <p:cNvPr id="3" name="Vertikaler Textplatzhalter 2"/>
          <p:cNvSpPr>
            <a:spLocks noGrp="1"/>
          </p:cNvSpPr>
          <p:nvPr>
            <p:ph type="body" orient="vert" idx="1"/>
          </p:nvPr>
        </p:nvSpPr>
        <p:spPr>
          <a:xfrm>
            <a:off x="628650" y="365125"/>
            <a:ext cx="5762625" cy="5811838"/>
          </a:xfrm>
        </p:spPr>
        <p:txBody>
          <a:bodyPr vert="eaVert"/>
          <a:lstStyle/>
          <a:p>
            <a:pPr lvl="0"/>
            <a:r>
              <a:rPr lang="de-DE" smtClean="0"/>
              <a:t>Formatvorlagen des Textmasters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Datumsplatzhalter 3"/>
          <p:cNvSpPr>
            <a:spLocks noGrp="1"/>
          </p:cNvSpPr>
          <p:nvPr>
            <p:ph type="dt" sz="half" idx="10"/>
          </p:nvPr>
        </p:nvSpPr>
        <p:spPr/>
        <p:txBody>
          <a:bodyPr/>
          <a:lstStyle/>
          <a:p>
            <a:endParaRPr lang="de-DE"/>
          </a:p>
        </p:txBody>
      </p:sp>
      <p:sp>
        <p:nvSpPr>
          <p:cNvPr id="5" name="Fußzeilenplatzhalter 4"/>
          <p:cNvSpPr>
            <a:spLocks noGrp="1"/>
          </p:cNvSpPr>
          <p:nvPr>
            <p:ph type="ftr" sz="quarter" idx="11"/>
          </p:nvPr>
        </p:nvSpPr>
        <p:spPr/>
        <p:txBody>
          <a:bodyPr/>
          <a:lstStyle/>
          <a:p>
            <a:endParaRPr lang="de-DE"/>
          </a:p>
        </p:txBody>
      </p:sp>
      <p:sp>
        <p:nvSpPr>
          <p:cNvPr id="6" name="Foliennummernplatzhalter 5"/>
          <p:cNvSpPr>
            <a:spLocks noGrp="1"/>
          </p:cNvSpPr>
          <p:nvPr>
            <p:ph type="sldNum" sz="quarter" idx="12"/>
          </p:nvPr>
        </p:nvSpPr>
        <p:spPr/>
        <p:txBody>
          <a:bodyPr/>
          <a:lstStyle/>
          <a:p>
            <a:fld id="{6320BA6F-9350-4D1F-B048-E8DE89F7E2FE}" type="slidenum">
              <a:rPr lang="de-DE" smtClean="0"/>
              <a:t>‹Nr.›</a:t>
            </a:fld>
            <a:endParaRPr lang="de-DE"/>
          </a:p>
        </p:txBody>
      </p:sp>
    </p:spTree>
    <p:extLst>
      <p:ext uri="{BB962C8B-B14F-4D97-AF65-F5344CB8AC3E}">
        <p14:creationId xmlns:p14="http://schemas.microsoft.com/office/powerpoint/2010/main" val="3637003632"/>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Benutzerdefiniertes Layou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Datumsplatzhalter 2"/>
          <p:cNvSpPr>
            <a:spLocks noGrp="1"/>
          </p:cNvSpPr>
          <p:nvPr>
            <p:ph type="dt" sz="half" idx="10"/>
          </p:nvPr>
        </p:nvSpPr>
        <p:spPr/>
        <p:txBody>
          <a:bodyPr/>
          <a:lstStyle/>
          <a:p>
            <a:endParaRPr lang="de-DE"/>
          </a:p>
        </p:txBody>
      </p:sp>
      <p:sp>
        <p:nvSpPr>
          <p:cNvPr id="4" name="Fußzeilenplatzhalter 3"/>
          <p:cNvSpPr>
            <a:spLocks noGrp="1"/>
          </p:cNvSpPr>
          <p:nvPr>
            <p:ph type="ftr" sz="quarter" idx="11"/>
          </p:nvPr>
        </p:nvSpPr>
        <p:spPr/>
        <p:txBody>
          <a:bodyPr/>
          <a:lstStyle/>
          <a:p>
            <a:endParaRPr lang="de-DE"/>
          </a:p>
        </p:txBody>
      </p:sp>
      <p:sp>
        <p:nvSpPr>
          <p:cNvPr id="5" name="Foliennummernplatzhalter 4"/>
          <p:cNvSpPr>
            <a:spLocks noGrp="1"/>
          </p:cNvSpPr>
          <p:nvPr>
            <p:ph type="sldNum" sz="quarter" idx="12"/>
          </p:nvPr>
        </p:nvSpPr>
        <p:spPr/>
        <p:txBody>
          <a:bodyPr/>
          <a:lstStyle/>
          <a:p>
            <a:fld id="{6320BA6F-9350-4D1F-B048-E8DE89F7E2FE}" type="slidenum">
              <a:rPr lang="de-DE" smtClean="0"/>
              <a:t>‹Nr.›</a:t>
            </a:fld>
            <a:endParaRPr lang="de-DE"/>
          </a:p>
        </p:txBody>
      </p:sp>
    </p:spTree>
    <p:extLst>
      <p:ext uri="{BB962C8B-B14F-4D97-AF65-F5344CB8AC3E}">
        <p14:creationId xmlns:p14="http://schemas.microsoft.com/office/powerpoint/2010/main" val="722910233"/>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1_Benutzerdefiniertes Layou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Datumsplatzhalter 2"/>
          <p:cNvSpPr>
            <a:spLocks noGrp="1"/>
          </p:cNvSpPr>
          <p:nvPr>
            <p:ph type="dt" sz="half" idx="10"/>
          </p:nvPr>
        </p:nvSpPr>
        <p:spPr/>
        <p:txBody>
          <a:bodyPr/>
          <a:lstStyle/>
          <a:p>
            <a:endParaRPr lang="de-DE"/>
          </a:p>
        </p:txBody>
      </p:sp>
      <p:sp>
        <p:nvSpPr>
          <p:cNvPr id="4" name="Fußzeilenplatzhalter 3"/>
          <p:cNvSpPr>
            <a:spLocks noGrp="1"/>
          </p:cNvSpPr>
          <p:nvPr>
            <p:ph type="ftr" sz="quarter" idx="11"/>
          </p:nvPr>
        </p:nvSpPr>
        <p:spPr/>
        <p:txBody>
          <a:bodyPr/>
          <a:lstStyle/>
          <a:p>
            <a:endParaRPr lang="de-DE"/>
          </a:p>
        </p:txBody>
      </p:sp>
      <p:sp>
        <p:nvSpPr>
          <p:cNvPr id="5" name="Foliennummernplatzhalter 4"/>
          <p:cNvSpPr>
            <a:spLocks noGrp="1"/>
          </p:cNvSpPr>
          <p:nvPr>
            <p:ph type="sldNum" sz="quarter" idx="12"/>
          </p:nvPr>
        </p:nvSpPr>
        <p:spPr/>
        <p:txBody>
          <a:bodyPr/>
          <a:lstStyle/>
          <a:p>
            <a:fld id="{6320BA6F-9350-4D1F-B048-E8DE89F7E2FE}" type="slidenum">
              <a:rPr lang="de-DE" smtClean="0"/>
              <a:t>‹Nr.›</a:t>
            </a:fld>
            <a:endParaRPr lang="de-DE"/>
          </a:p>
        </p:txBody>
      </p:sp>
    </p:spTree>
    <p:extLst>
      <p:ext uri="{BB962C8B-B14F-4D97-AF65-F5344CB8AC3E}">
        <p14:creationId xmlns:p14="http://schemas.microsoft.com/office/powerpoint/2010/main" val="165220142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Bild mit Überschrift">
    <p:spTree>
      <p:nvGrpSpPr>
        <p:cNvPr id="1" name=""/>
        <p:cNvGrpSpPr/>
        <p:nvPr/>
      </p:nvGrpSpPr>
      <p:grpSpPr>
        <a:xfrm>
          <a:off x="0" y="0"/>
          <a:ext cx="0" cy="0"/>
          <a:chOff x="0" y="0"/>
          <a:chExt cx="0" cy="0"/>
        </a:xfrm>
      </p:grpSpPr>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2" name="Titel 1"/>
          <p:cNvSpPr>
            <a:spLocks noGrp="1"/>
          </p:cNvSpPr>
          <p:nvPr>
            <p:ph type="ctrTitle"/>
          </p:nvPr>
        </p:nvSpPr>
        <p:spPr>
          <a:xfrm>
            <a:off x="1143000" y="1122363"/>
            <a:ext cx="6858000" cy="2387600"/>
          </a:xfrm>
        </p:spPr>
        <p:txBody>
          <a:bodyPr anchor="b"/>
          <a:lstStyle>
            <a:lvl1pPr algn="ctr">
              <a:defRPr sz="6000"/>
            </a:lvl1pPr>
          </a:lstStyle>
          <a:p>
            <a:r>
              <a:rPr lang="de-DE" smtClean="0"/>
              <a:t>Titelmasterformat durch Klicken bearbeiten</a:t>
            </a:r>
            <a:endParaRPr lang="de-DE"/>
          </a:p>
        </p:txBody>
      </p:sp>
      <p:sp>
        <p:nvSpPr>
          <p:cNvPr id="3" name="Untertitel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e-DE" smtClean="0"/>
              <a:t>Formatvorlage des Untertitelmasters durch Klicken bearbeiten</a:t>
            </a:r>
            <a:endParaRPr lang="de-DE"/>
          </a:p>
        </p:txBody>
      </p:sp>
      <p:sp>
        <p:nvSpPr>
          <p:cNvPr id="4" name="Datumsplatzhalter 3"/>
          <p:cNvSpPr>
            <a:spLocks noGrp="1"/>
          </p:cNvSpPr>
          <p:nvPr>
            <p:ph type="dt" sz="half" idx="10"/>
          </p:nvPr>
        </p:nvSpPr>
        <p:spPr/>
        <p:txBody>
          <a:bodyPr/>
          <a:lstStyle/>
          <a:p>
            <a:endParaRPr lang="de-DE"/>
          </a:p>
        </p:txBody>
      </p:sp>
      <p:sp>
        <p:nvSpPr>
          <p:cNvPr id="5" name="Fußzeilenplatzhalter 4"/>
          <p:cNvSpPr>
            <a:spLocks noGrp="1"/>
          </p:cNvSpPr>
          <p:nvPr>
            <p:ph type="ftr" sz="quarter" idx="11"/>
          </p:nvPr>
        </p:nvSpPr>
        <p:spPr/>
        <p:txBody>
          <a:bodyPr/>
          <a:lstStyle/>
          <a:p>
            <a:endParaRPr lang="de-DE"/>
          </a:p>
        </p:txBody>
      </p:sp>
      <p:sp>
        <p:nvSpPr>
          <p:cNvPr id="6" name="Foliennummernplatzhalter 5"/>
          <p:cNvSpPr>
            <a:spLocks noGrp="1"/>
          </p:cNvSpPr>
          <p:nvPr>
            <p:ph type="sldNum" sz="quarter" idx="12"/>
          </p:nvPr>
        </p:nvSpPr>
        <p:spPr/>
        <p:txBody>
          <a:bodyPr/>
          <a:lstStyle/>
          <a:p>
            <a:fld id="{D5E9C486-02A9-4718-AE0E-87B4B6C67580}" type="slidenum">
              <a:rPr lang="de-DE" smtClean="0"/>
              <a:t>‹Nr.›</a:t>
            </a:fld>
            <a:endParaRPr lang="de-DE"/>
          </a:p>
        </p:txBody>
      </p:sp>
    </p:spTree>
    <p:extLst>
      <p:ext uri="{BB962C8B-B14F-4D97-AF65-F5344CB8AC3E}">
        <p14:creationId xmlns:p14="http://schemas.microsoft.com/office/powerpoint/2010/main" val="2312168997"/>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Inhaltsplatzhalter 2"/>
          <p:cNvSpPr>
            <a:spLocks noGrp="1"/>
          </p:cNvSpPr>
          <p:nvPr>
            <p:ph idx="1"/>
          </p:nvPr>
        </p:nvSpPr>
        <p:spPr/>
        <p:txBody>
          <a:bodyPr/>
          <a:lstStyle/>
          <a:p>
            <a:pPr lvl="0"/>
            <a:r>
              <a:rPr lang="de-DE" smtClean="0"/>
              <a:t>Formatvorlagen des Textmasters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Datumsplatzhalter 3"/>
          <p:cNvSpPr>
            <a:spLocks noGrp="1"/>
          </p:cNvSpPr>
          <p:nvPr>
            <p:ph type="dt" sz="half" idx="10"/>
          </p:nvPr>
        </p:nvSpPr>
        <p:spPr/>
        <p:txBody>
          <a:bodyPr/>
          <a:lstStyle/>
          <a:p>
            <a:endParaRPr lang="de-DE"/>
          </a:p>
        </p:txBody>
      </p:sp>
      <p:sp>
        <p:nvSpPr>
          <p:cNvPr id="5" name="Fußzeilenplatzhalter 4"/>
          <p:cNvSpPr>
            <a:spLocks noGrp="1"/>
          </p:cNvSpPr>
          <p:nvPr>
            <p:ph type="ftr" sz="quarter" idx="11"/>
          </p:nvPr>
        </p:nvSpPr>
        <p:spPr/>
        <p:txBody>
          <a:bodyPr/>
          <a:lstStyle/>
          <a:p>
            <a:endParaRPr lang="de-DE"/>
          </a:p>
        </p:txBody>
      </p:sp>
      <p:sp>
        <p:nvSpPr>
          <p:cNvPr id="6" name="Foliennummernplatzhalter 5"/>
          <p:cNvSpPr>
            <a:spLocks noGrp="1"/>
          </p:cNvSpPr>
          <p:nvPr>
            <p:ph type="sldNum" sz="quarter" idx="12"/>
          </p:nvPr>
        </p:nvSpPr>
        <p:spPr/>
        <p:txBody>
          <a:bodyPr/>
          <a:lstStyle/>
          <a:p>
            <a:fld id="{D5E9C486-02A9-4718-AE0E-87B4B6C67580}" type="slidenum">
              <a:rPr lang="de-DE" smtClean="0"/>
              <a:t>‹Nr.›</a:t>
            </a:fld>
            <a:endParaRPr lang="de-DE"/>
          </a:p>
        </p:txBody>
      </p:sp>
    </p:spTree>
    <p:extLst>
      <p:ext uri="{BB962C8B-B14F-4D97-AF65-F5344CB8AC3E}">
        <p14:creationId xmlns:p14="http://schemas.microsoft.com/office/powerpoint/2010/main" val="743739897"/>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secHead" preserve="1">
  <p:cSld name="Abschnitts-&#10;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623888" y="1709738"/>
            <a:ext cx="7886700" cy="2852737"/>
          </a:xfrm>
        </p:spPr>
        <p:txBody>
          <a:bodyPr anchor="b"/>
          <a:lstStyle>
            <a:lvl1pPr>
              <a:defRPr sz="6000"/>
            </a:lvl1pPr>
          </a:lstStyle>
          <a:p>
            <a:r>
              <a:rPr lang="de-DE" smtClean="0"/>
              <a:t>Titelmasterformat durch Klicken bearbeiten</a:t>
            </a:r>
            <a:endParaRPr lang="de-DE"/>
          </a:p>
        </p:txBody>
      </p:sp>
      <p:sp>
        <p:nvSpPr>
          <p:cNvPr id="3" name="Textplatzhalter 2"/>
          <p:cNvSpPr>
            <a:spLocks noGrp="1"/>
          </p:cNvSpPr>
          <p:nvPr>
            <p:ph type="body" idx="1"/>
          </p:nvPr>
        </p:nvSpPr>
        <p:spPr>
          <a:xfrm>
            <a:off x="623888" y="4589463"/>
            <a:ext cx="78867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de-DE" smtClean="0"/>
              <a:t>Formatvorlagen des Textmasters bearbeiten</a:t>
            </a:r>
          </a:p>
        </p:txBody>
      </p:sp>
      <p:sp>
        <p:nvSpPr>
          <p:cNvPr id="4" name="Datumsplatzhalter 3"/>
          <p:cNvSpPr>
            <a:spLocks noGrp="1"/>
          </p:cNvSpPr>
          <p:nvPr>
            <p:ph type="dt" sz="half" idx="10"/>
          </p:nvPr>
        </p:nvSpPr>
        <p:spPr/>
        <p:txBody>
          <a:bodyPr/>
          <a:lstStyle/>
          <a:p>
            <a:endParaRPr lang="de-DE"/>
          </a:p>
        </p:txBody>
      </p:sp>
      <p:sp>
        <p:nvSpPr>
          <p:cNvPr id="5" name="Fußzeilenplatzhalter 4"/>
          <p:cNvSpPr>
            <a:spLocks noGrp="1"/>
          </p:cNvSpPr>
          <p:nvPr>
            <p:ph type="ftr" sz="quarter" idx="11"/>
          </p:nvPr>
        </p:nvSpPr>
        <p:spPr/>
        <p:txBody>
          <a:bodyPr/>
          <a:lstStyle/>
          <a:p>
            <a:endParaRPr lang="de-DE"/>
          </a:p>
        </p:txBody>
      </p:sp>
      <p:sp>
        <p:nvSpPr>
          <p:cNvPr id="6" name="Foliennummernplatzhalter 5"/>
          <p:cNvSpPr>
            <a:spLocks noGrp="1"/>
          </p:cNvSpPr>
          <p:nvPr>
            <p:ph type="sldNum" sz="quarter" idx="12"/>
          </p:nvPr>
        </p:nvSpPr>
        <p:spPr/>
        <p:txBody>
          <a:bodyPr/>
          <a:lstStyle/>
          <a:p>
            <a:fld id="{D5E9C486-02A9-4718-AE0E-87B4B6C67580}" type="slidenum">
              <a:rPr lang="de-DE" smtClean="0"/>
              <a:t>‹Nr.›</a:t>
            </a:fld>
            <a:endParaRPr lang="de-DE"/>
          </a:p>
        </p:txBody>
      </p:sp>
    </p:spTree>
    <p:extLst>
      <p:ext uri="{BB962C8B-B14F-4D97-AF65-F5344CB8AC3E}">
        <p14:creationId xmlns:p14="http://schemas.microsoft.com/office/powerpoint/2010/main" val="1754803326"/>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Inhaltsplatzhalter 2"/>
          <p:cNvSpPr>
            <a:spLocks noGrp="1"/>
          </p:cNvSpPr>
          <p:nvPr>
            <p:ph sz="half" idx="1"/>
          </p:nvPr>
        </p:nvSpPr>
        <p:spPr>
          <a:xfrm>
            <a:off x="628650" y="1825625"/>
            <a:ext cx="3867150" cy="4351338"/>
          </a:xfrm>
        </p:spPr>
        <p:txBody>
          <a:bodyPr/>
          <a:lstStyle/>
          <a:p>
            <a:pPr lvl="0"/>
            <a:r>
              <a:rPr lang="de-DE" smtClean="0"/>
              <a:t>Formatvorlagen des Textmasters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Inhaltsplatzhalter 3"/>
          <p:cNvSpPr>
            <a:spLocks noGrp="1"/>
          </p:cNvSpPr>
          <p:nvPr>
            <p:ph sz="half" idx="2"/>
          </p:nvPr>
        </p:nvSpPr>
        <p:spPr>
          <a:xfrm>
            <a:off x="4648200" y="1825625"/>
            <a:ext cx="3867150" cy="4351338"/>
          </a:xfrm>
        </p:spPr>
        <p:txBody>
          <a:bodyPr/>
          <a:lstStyle/>
          <a:p>
            <a:pPr lvl="0"/>
            <a:r>
              <a:rPr lang="de-DE" smtClean="0"/>
              <a:t>Formatvorlagen des Textmasters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5" name="Datumsplatzhalter 4"/>
          <p:cNvSpPr>
            <a:spLocks noGrp="1"/>
          </p:cNvSpPr>
          <p:nvPr>
            <p:ph type="dt" sz="half" idx="10"/>
          </p:nvPr>
        </p:nvSpPr>
        <p:spPr/>
        <p:txBody>
          <a:bodyPr/>
          <a:lstStyle/>
          <a:p>
            <a:endParaRPr lang="de-DE"/>
          </a:p>
        </p:txBody>
      </p:sp>
      <p:sp>
        <p:nvSpPr>
          <p:cNvPr id="6" name="Fußzeilenplatzhalter 5"/>
          <p:cNvSpPr>
            <a:spLocks noGrp="1"/>
          </p:cNvSpPr>
          <p:nvPr>
            <p:ph type="ftr" sz="quarter" idx="11"/>
          </p:nvPr>
        </p:nvSpPr>
        <p:spPr/>
        <p:txBody>
          <a:bodyPr/>
          <a:lstStyle/>
          <a:p>
            <a:endParaRPr lang="de-DE"/>
          </a:p>
        </p:txBody>
      </p:sp>
      <p:sp>
        <p:nvSpPr>
          <p:cNvPr id="7" name="Foliennummernplatzhalter 6"/>
          <p:cNvSpPr>
            <a:spLocks noGrp="1"/>
          </p:cNvSpPr>
          <p:nvPr>
            <p:ph type="sldNum" sz="quarter" idx="12"/>
          </p:nvPr>
        </p:nvSpPr>
        <p:spPr/>
        <p:txBody>
          <a:bodyPr/>
          <a:lstStyle/>
          <a:p>
            <a:fld id="{D5E9C486-02A9-4718-AE0E-87B4B6C67580}" type="slidenum">
              <a:rPr lang="de-DE" smtClean="0"/>
              <a:t>‹Nr.›</a:t>
            </a:fld>
            <a:endParaRPr lang="de-DE"/>
          </a:p>
        </p:txBody>
      </p:sp>
    </p:spTree>
    <p:extLst>
      <p:ext uri="{BB962C8B-B14F-4D97-AF65-F5344CB8AC3E}">
        <p14:creationId xmlns:p14="http://schemas.microsoft.com/office/powerpoint/2010/main" val="1672101457"/>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p:cNvSpPr>
            <a:spLocks noGrp="1"/>
          </p:cNvSpPr>
          <p:nvPr>
            <p:ph type="title"/>
          </p:nvPr>
        </p:nvSpPr>
        <p:spPr>
          <a:xfrm>
            <a:off x="630238" y="365125"/>
            <a:ext cx="7886700" cy="1325563"/>
          </a:xfrm>
        </p:spPr>
        <p:txBody>
          <a:bodyPr/>
          <a:lstStyle/>
          <a:p>
            <a:r>
              <a:rPr lang="de-DE" smtClean="0"/>
              <a:t>Titelmasterformat durch Klicken bearbeiten</a:t>
            </a:r>
            <a:endParaRPr lang="de-DE"/>
          </a:p>
        </p:txBody>
      </p:sp>
      <p:sp>
        <p:nvSpPr>
          <p:cNvPr id="3" name="Textplatzhalter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smtClean="0"/>
              <a:t>Formatvorlagen des Textmasters bearbeiten</a:t>
            </a:r>
          </a:p>
        </p:txBody>
      </p:sp>
      <p:sp>
        <p:nvSpPr>
          <p:cNvPr id="4" name="Inhaltsplatzhalter 3"/>
          <p:cNvSpPr>
            <a:spLocks noGrp="1"/>
          </p:cNvSpPr>
          <p:nvPr>
            <p:ph sz="half" idx="2"/>
          </p:nvPr>
        </p:nvSpPr>
        <p:spPr>
          <a:xfrm>
            <a:off x="630238" y="2505075"/>
            <a:ext cx="3868737" cy="3684588"/>
          </a:xfrm>
        </p:spPr>
        <p:txBody>
          <a:bodyPr/>
          <a:lstStyle/>
          <a:p>
            <a:pPr lvl="0"/>
            <a:r>
              <a:rPr lang="de-DE" smtClean="0"/>
              <a:t>Formatvorlagen des Textmasters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5" name="Textplatzhalter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smtClean="0"/>
              <a:t>Formatvorlagen des Textmasters bearbeiten</a:t>
            </a:r>
          </a:p>
        </p:txBody>
      </p:sp>
      <p:sp>
        <p:nvSpPr>
          <p:cNvPr id="6" name="Inhaltsplatzhalter 5"/>
          <p:cNvSpPr>
            <a:spLocks noGrp="1"/>
          </p:cNvSpPr>
          <p:nvPr>
            <p:ph sz="quarter" idx="4"/>
          </p:nvPr>
        </p:nvSpPr>
        <p:spPr>
          <a:xfrm>
            <a:off x="4629150" y="2505075"/>
            <a:ext cx="3887788" cy="3684588"/>
          </a:xfrm>
        </p:spPr>
        <p:txBody>
          <a:bodyPr/>
          <a:lstStyle/>
          <a:p>
            <a:pPr lvl="0"/>
            <a:r>
              <a:rPr lang="de-DE" smtClean="0"/>
              <a:t>Formatvorlagen des Textmasters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7" name="Datumsplatzhalter 6"/>
          <p:cNvSpPr>
            <a:spLocks noGrp="1"/>
          </p:cNvSpPr>
          <p:nvPr>
            <p:ph type="dt" sz="half" idx="10"/>
          </p:nvPr>
        </p:nvSpPr>
        <p:spPr/>
        <p:txBody>
          <a:bodyPr/>
          <a:lstStyle/>
          <a:p>
            <a:endParaRPr lang="de-DE"/>
          </a:p>
        </p:txBody>
      </p:sp>
      <p:sp>
        <p:nvSpPr>
          <p:cNvPr id="8" name="Fußzeilenplatzhalter 7"/>
          <p:cNvSpPr>
            <a:spLocks noGrp="1"/>
          </p:cNvSpPr>
          <p:nvPr>
            <p:ph type="ftr" sz="quarter" idx="11"/>
          </p:nvPr>
        </p:nvSpPr>
        <p:spPr/>
        <p:txBody>
          <a:bodyPr/>
          <a:lstStyle/>
          <a:p>
            <a:endParaRPr lang="de-DE"/>
          </a:p>
        </p:txBody>
      </p:sp>
      <p:sp>
        <p:nvSpPr>
          <p:cNvPr id="9" name="Foliennummernplatzhalter 8"/>
          <p:cNvSpPr>
            <a:spLocks noGrp="1"/>
          </p:cNvSpPr>
          <p:nvPr>
            <p:ph type="sldNum" sz="quarter" idx="12"/>
          </p:nvPr>
        </p:nvSpPr>
        <p:spPr/>
        <p:txBody>
          <a:bodyPr/>
          <a:lstStyle/>
          <a:p>
            <a:fld id="{D5E9C486-02A9-4718-AE0E-87B4B6C67580}" type="slidenum">
              <a:rPr lang="de-DE" smtClean="0"/>
              <a:t>‹Nr.›</a:t>
            </a:fld>
            <a:endParaRPr lang="de-DE"/>
          </a:p>
        </p:txBody>
      </p:sp>
    </p:spTree>
    <p:extLst>
      <p:ext uri="{BB962C8B-B14F-4D97-AF65-F5344CB8AC3E}">
        <p14:creationId xmlns:p14="http://schemas.microsoft.com/office/powerpoint/2010/main" val="2358654647"/>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Datumsplatzhalter 2"/>
          <p:cNvSpPr>
            <a:spLocks noGrp="1"/>
          </p:cNvSpPr>
          <p:nvPr>
            <p:ph type="dt" sz="half" idx="10"/>
          </p:nvPr>
        </p:nvSpPr>
        <p:spPr/>
        <p:txBody>
          <a:bodyPr/>
          <a:lstStyle/>
          <a:p>
            <a:endParaRPr lang="de-DE"/>
          </a:p>
        </p:txBody>
      </p:sp>
      <p:sp>
        <p:nvSpPr>
          <p:cNvPr id="4" name="Fußzeilenplatzhalter 3"/>
          <p:cNvSpPr>
            <a:spLocks noGrp="1"/>
          </p:cNvSpPr>
          <p:nvPr>
            <p:ph type="ftr" sz="quarter" idx="11"/>
          </p:nvPr>
        </p:nvSpPr>
        <p:spPr/>
        <p:txBody>
          <a:bodyPr/>
          <a:lstStyle/>
          <a:p>
            <a:endParaRPr lang="de-DE"/>
          </a:p>
        </p:txBody>
      </p:sp>
      <p:sp>
        <p:nvSpPr>
          <p:cNvPr id="5" name="Foliennummernplatzhalter 4"/>
          <p:cNvSpPr>
            <a:spLocks noGrp="1"/>
          </p:cNvSpPr>
          <p:nvPr>
            <p:ph type="sldNum" sz="quarter" idx="12"/>
          </p:nvPr>
        </p:nvSpPr>
        <p:spPr/>
        <p:txBody>
          <a:bodyPr/>
          <a:lstStyle/>
          <a:p>
            <a:fld id="{D5E9C486-02A9-4718-AE0E-87B4B6C67580}" type="slidenum">
              <a:rPr lang="de-DE" smtClean="0"/>
              <a:t>‹Nr.›</a:t>
            </a:fld>
            <a:endParaRPr lang="de-DE"/>
          </a:p>
        </p:txBody>
      </p:sp>
    </p:spTree>
    <p:extLst>
      <p:ext uri="{BB962C8B-B14F-4D97-AF65-F5344CB8AC3E}">
        <p14:creationId xmlns:p14="http://schemas.microsoft.com/office/powerpoint/2010/main" val="1317341802"/>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Datumsplatzhalter 1"/>
          <p:cNvSpPr>
            <a:spLocks noGrp="1"/>
          </p:cNvSpPr>
          <p:nvPr>
            <p:ph type="dt" sz="half" idx="10"/>
          </p:nvPr>
        </p:nvSpPr>
        <p:spPr/>
        <p:txBody>
          <a:bodyPr/>
          <a:lstStyle/>
          <a:p>
            <a:endParaRPr lang="de-DE"/>
          </a:p>
        </p:txBody>
      </p:sp>
      <p:sp>
        <p:nvSpPr>
          <p:cNvPr id="3" name="Fußzeilenplatzhalter 2"/>
          <p:cNvSpPr>
            <a:spLocks noGrp="1"/>
          </p:cNvSpPr>
          <p:nvPr>
            <p:ph type="ftr" sz="quarter" idx="11"/>
          </p:nvPr>
        </p:nvSpPr>
        <p:spPr/>
        <p:txBody>
          <a:bodyPr/>
          <a:lstStyle/>
          <a:p>
            <a:endParaRPr lang="de-DE"/>
          </a:p>
        </p:txBody>
      </p:sp>
      <p:sp>
        <p:nvSpPr>
          <p:cNvPr id="4" name="Foliennummernplatzhalter 3"/>
          <p:cNvSpPr>
            <a:spLocks noGrp="1"/>
          </p:cNvSpPr>
          <p:nvPr>
            <p:ph type="sldNum" sz="quarter" idx="12"/>
          </p:nvPr>
        </p:nvSpPr>
        <p:spPr/>
        <p:txBody>
          <a:bodyPr/>
          <a:lstStyle/>
          <a:p>
            <a:fld id="{D5E9C486-02A9-4718-AE0E-87B4B6C67580}" type="slidenum">
              <a:rPr lang="de-DE" smtClean="0"/>
              <a:t>‹Nr.›</a:t>
            </a:fld>
            <a:endParaRPr lang="de-DE"/>
          </a:p>
        </p:txBody>
      </p:sp>
    </p:spTree>
    <p:extLst>
      <p:ext uri="{BB962C8B-B14F-4D97-AF65-F5344CB8AC3E}">
        <p14:creationId xmlns:p14="http://schemas.microsoft.com/office/powerpoint/2010/main" val="1979953721"/>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630238" y="457200"/>
            <a:ext cx="2949575" cy="1600200"/>
          </a:xfrm>
        </p:spPr>
        <p:txBody>
          <a:bodyPr anchor="b"/>
          <a:lstStyle>
            <a:lvl1pPr>
              <a:defRPr sz="3200"/>
            </a:lvl1pPr>
          </a:lstStyle>
          <a:p>
            <a:r>
              <a:rPr lang="de-DE" smtClean="0"/>
              <a:t>Titelmasterformat durch Klicken bearbeiten</a:t>
            </a:r>
            <a:endParaRPr lang="de-DE"/>
          </a:p>
        </p:txBody>
      </p:sp>
      <p:sp>
        <p:nvSpPr>
          <p:cNvPr id="3" name="Inhaltsplatzhalter 2"/>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smtClean="0"/>
              <a:t>Formatvorlagen des Textmasters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Textplatzhalt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smtClean="0"/>
              <a:t>Formatvorlagen des Textmasters bearbeiten</a:t>
            </a:r>
          </a:p>
        </p:txBody>
      </p:sp>
      <p:sp>
        <p:nvSpPr>
          <p:cNvPr id="5" name="Datumsplatzhalter 4"/>
          <p:cNvSpPr>
            <a:spLocks noGrp="1"/>
          </p:cNvSpPr>
          <p:nvPr>
            <p:ph type="dt" sz="half" idx="10"/>
          </p:nvPr>
        </p:nvSpPr>
        <p:spPr/>
        <p:txBody>
          <a:bodyPr/>
          <a:lstStyle/>
          <a:p>
            <a:endParaRPr lang="de-DE"/>
          </a:p>
        </p:txBody>
      </p:sp>
      <p:sp>
        <p:nvSpPr>
          <p:cNvPr id="6" name="Fußzeilenplatzhalter 5"/>
          <p:cNvSpPr>
            <a:spLocks noGrp="1"/>
          </p:cNvSpPr>
          <p:nvPr>
            <p:ph type="ftr" sz="quarter" idx="11"/>
          </p:nvPr>
        </p:nvSpPr>
        <p:spPr/>
        <p:txBody>
          <a:bodyPr/>
          <a:lstStyle/>
          <a:p>
            <a:endParaRPr lang="de-DE"/>
          </a:p>
        </p:txBody>
      </p:sp>
      <p:sp>
        <p:nvSpPr>
          <p:cNvPr id="7" name="Foliennummernplatzhalter 6"/>
          <p:cNvSpPr>
            <a:spLocks noGrp="1"/>
          </p:cNvSpPr>
          <p:nvPr>
            <p:ph type="sldNum" sz="quarter" idx="12"/>
          </p:nvPr>
        </p:nvSpPr>
        <p:spPr/>
        <p:txBody>
          <a:bodyPr/>
          <a:lstStyle/>
          <a:p>
            <a:fld id="{D5E9C486-02A9-4718-AE0E-87B4B6C67580}" type="slidenum">
              <a:rPr lang="de-DE" smtClean="0"/>
              <a:t>‹Nr.›</a:t>
            </a:fld>
            <a:endParaRPr lang="de-DE"/>
          </a:p>
        </p:txBody>
      </p:sp>
    </p:spTree>
    <p:extLst>
      <p:ext uri="{BB962C8B-B14F-4D97-AF65-F5344CB8AC3E}">
        <p14:creationId xmlns:p14="http://schemas.microsoft.com/office/powerpoint/2010/main" val="3721404215"/>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630238" y="457200"/>
            <a:ext cx="2949575" cy="1600200"/>
          </a:xfrm>
        </p:spPr>
        <p:txBody>
          <a:bodyPr anchor="b"/>
          <a:lstStyle>
            <a:lvl1pPr>
              <a:defRPr sz="3200"/>
            </a:lvl1pPr>
          </a:lstStyle>
          <a:p>
            <a:r>
              <a:rPr lang="de-DE" smtClean="0"/>
              <a:t>Titelmasterformat durch Klicken bearbeiten</a:t>
            </a:r>
            <a:endParaRPr lang="de-DE"/>
          </a:p>
        </p:txBody>
      </p:sp>
      <p:sp>
        <p:nvSpPr>
          <p:cNvPr id="3" name="Bildplatzhalter 2"/>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de-DE"/>
          </a:p>
        </p:txBody>
      </p:sp>
      <p:sp>
        <p:nvSpPr>
          <p:cNvPr id="4" name="Textplatzhalt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smtClean="0"/>
              <a:t>Formatvorlagen des Textmasters bearbeiten</a:t>
            </a:r>
          </a:p>
        </p:txBody>
      </p:sp>
      <p:sp>
        <p:nvSpPr>
          <p:cNvPr id="5" name="Datumsplatzhalter 4"/>
          <p:cNvSpPr>
            <a:spLocks noGrp="1"/>
          </p:cNvSpPr>
          <p:nvPr>
            <p:ph type="dt" sz="half" idx="10"/>
          </p:nvPr>
        </p:nvSpPr>
        <p:spPr/>
        <p:txBody>
          <a:bodyPr/>
          <a:lstStyle/>
          <a:p>
            <a:endParaRPr lang="de-DE"/>
          </a:p>
        </p:txBody>
      </p:sp>
      <p:sp>
        <p:nvSpPr>
          <p:cNvPr id="6" name="Fußzeilenplatzhalter 5"/>
          <p:cNvSpPr>
            <a:spLocks noGrp="1"/>
          </p:cNvSpPr>
          <p:nvPr>
            <p:ph type="ftr" sz="quarter" idx="11"/>
          </p:nvPr>
        </p:nvSpPr>
        <p:spPr/>
        <p:txBody>
          <a:bodyPr/>
          <a:lstStyle/>
          <a:p>
            <a:endParaRPr lang="de-DE"/>
          </a:p>
        </p:txBody>
      </p:sp>
      <p:sp>
        <p:nvSpPr>
          <p:cNvPr id="7" name="Foliennummernplatzhalter 6"/>
          <p:cNvSpPr>
            <a:spLocks noGrp="1"/>
          </p:cNvSpPr>
          <p:nvPr>
            <p:ph type="sldNum" sz="quarter" idx="12"/>
          </p:nvPr>
        </p:nvSpPr>
        <p:spPr/>
        <p:txBody>
          <a:bodyPr/>
          <a:lstStyle/>
          <a:p>
            <a:fld id="{D5E9C486-02A9-4718-AE0E-87B4B6C67580}" type="slidenum">
              <a:rPr lang="de-DE" smtClean="0"/>
              <a:t>‹Nr.›</a:t>
            </a:fld>
            <a:endParaRPr lang="de-DE"/>
          </a:p>
        </p:txBody>
      </p:sp>
    </p:spTree>
    <p:extLst>
      <p:ext uri="{BB962C8B-B14F-4D97-AF65-F5344CB8AC3E}">
        <p14:creationId xmlns:p14="http://schemas.microsoft.com/office/powerpoint/2010/main" val="2881402025"/>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Vertikaler Textplatzhalter 2"/>
          <p:cNvSpPr>
            <a:spLocks noGrp="1"/>
          </p:cNvSpPr>
          <p:nvPr>
            <p:ph type="body" orient="vert" idx="1"/>
          </p:nvPr>
        </p:nvSpPr>
        <p:spPr/>
        <p:txBody>
          <a:bodyPr vert="eaVert"/>
          <a:lstStyle/>
          <a:p>
            <a:pPr lvl="0"/>
            <a:r>
              <a:rPr lang="de-DE" smtClean="0"/>
              <a:t>Formatvorlagen des Textmasters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Datumsplatzhalter 3"/>
          <p:cNvSpPr>
            <a:spLocks noGrp="1"/>
          </p:cNvSpPr>
          <p:nvPr>
            <p:ph type="dt" sz="half" idx="10"/>
          </p:nvPr>
        </p:nvSpPr>
        <p:spPr/>
        <p:txBody>
          <a:bodyPr/>
          <a:lstStyle/>
          <a:p>
            <a:endParaRPr lang="de-DE"/>
          </a:p>
        </p:txBody>
      </p:sp>
      <p:sp>
        <p:nvSpPr>
          <p:cNvPr id="5" name="Fußzeilenplatzhalter 4"/>
          <p:cNvSpPr>
            <a:spLocks noGrp="1"/>
          </p:cNvSpPr>
          <p:nvPr>
            <p:ph type="ftr" sz="quarter" idx="11"/>
          </p:nvPr>
        </p:nvSpPr>
        <p:spPr/>
        <p:txBody>
          <a:bodyPr/>
          <a:lstStyle/>
          <a:p>
            <a:endParaRPr lang="de-DE"/>
          </a:p>
        </p:txBody>
      </p:sp>
      <p:sp>
        <p:nvSpPr>
          <p:cNvPr id="6" name="Foliennummernplatzhalter 5"/>
          <p:cNvSpPr>
            <a:spLocks noGrp="1"/>
          </p:cNvSpPr>
          <p:nvPr>
            <p:ph type="sldNum" sz="quarter" idx="12"/>
          </p:nvPr>
        </p:nvSpPr>
        <p:spPr/>
        <p:txBody>
          <a:bodyPr/>
          <a:lstStyle/>
          <a:p>
            <a:fld id="{D5E9C486-02A9-4718-AE0E-87B4B6C67580}" type="slidenum">
              <a:rPr lang="de-DE" smtClean="0"/>
              <a:t>‹Nr.›</a:t>
            </a:fld>
            <a:endParaRPr lang="de-DE"/>
          </a:p>
        </p:txBody>
      </p:sp>
    </p:spTree>
    <p:extLst>
      <p:ext uri="{BB962C8B-B14F-4D97-AF65-F5344CB8AC3E}">
        <p14:creationId xmlns:p14="http://schemas.microsoft.com/office/powerpoint/2010/main" val="249552409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p:cNvSpPr>
            <a:spLocks noGrp="1"/>
          </p:cNvSpPr>
          <p:nvPr>
            <p:ph type="title" orient="vert"/>
          </p:nvPr>
        </p:nvSpPr>
        <p:spPr>
          <a:xfrm>
            <a:off x="6543675" y="365125"/>
            <a:ext cx="1971675" cy="5811838"/>
          </a:xfrm>
        </p:spPr>
        <p:txBody>
          <a:bodyPr vert="eaVert"/>
          <a:lstStyle/>
          <a:p>
            <a:r>
              <a:rPr lang="de-DE" smtClean="0"/>
              <a:t>Titelmasterformat durch Klicken bearbeiten</a:t>
            </a:r>
            <a:endParaRPr lang="de-DE"/>
          </a:p>
        </p:txBody>
      </p:sp>
      <p:sp>
        <p:nvSpPr>
          <p:cNvPr id="3" name="Vertikaler Textplatzhalter 2"/>
          <p:cNvSpPr>
            <a:spLocks noGrp="1"/>
          </p:cNvSpPr>
          <p:nvPr>
            <p:ph type="body" orient="vert" idx="1"/>
          </p:nvPr>
        </p:nvSpPr>
        <p:spPr>
          <a:xfrm>
            <a:off x="628650" y="365125"/>
            <a:ext cx="5762625" cy="5811838"/>
          </a:xfrm>
        </p:spPr>
        <p:txBody>
          <a:bodyPr vert="eaVert"/>
          <a:lstStyle/>
          <a:p>
            <a:pPr lvl="0"/>
            <a:r>
              <a:rPr lang="de-DE" smtClean="0"/>
              <a:t>Formatvorlagen des Textmasters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Datumsplatzhalter 3"/>
          <p:cNvSpPr>
            <a:spLocks noGrp="1"/>
          </p:cNvSpPr>
          <p:nvPr>
            <p:ph type="dt" sz="half" idx="10"/>
          </p:nvPr>
        </p:nvSpPr>
        <p:spPr/>
        <p:txBody>
          <a:bodyPr/>
          <a:lstStyle/>
          <a:p>
            <a:endParaRPr lang="de-DE"/>
          </a:p>
        </p:txBody>
      </p:sp>
      <p:sp>
        <p:nvSpPr>
          <p:cNvPr id="5" name="Fußzeilenplatzhalter 4"/>
          <p:cNvSpPr>
            <a:spLocks noGrp="1"/>
          </p:cNvSpPr>
          <p:nvPr>
            <p:ph type="ftr" sz="quarter" idx="11"/>
          </p:nvPr>
        </p:nvSpPr>
        <p:spPr/>
        <p:txBody>
          <a:bodyPr/>
          <a:lstStyle/>
          <a:p>
            <a:endParaRPr lang="de-DE"/>
          </a:p>
        </p:txBody>
      </p:sp>
      <p:sp>
        <p:nvSpPr>
          <p:cNvPr id="6" name="Foliennummernplatzhalter 5"/>
          <p:cNvSpPr>
            <a:spLocks noGrp="1"/>
          </p:cNvSpPr>
          <p:nvPr>
            <p:ph type="sldNum" sz="quarter" idx="12"/>
          </p:nvPr>
        </p:nvSpPr>
        <p:spPr/>
        <p:txBody>
          <a:bodyPr/>
          <a:lstStyle/>
          <a:p>
            <a:fld id="{D5E9C486-02A9-4718-AE0E-87B4B6C67580}" type="slidenum">
              <a:rPr lang="de-DE" smtClean="0"/>
              <a:t>‹Nr.›</a:t>
            </a:fld>
            <a:endParaRPr lang="de-DE"/>
          </a:p>
        </p:txBody>
      </p:sp>
    </p:spTree>
    <p:extLst>
      <p:ext uri="{BB962C8B-B14F-4D97-AF65-F5344CB8AC3E}">
        <p14:creationId xmlns:p14="http://schemas.microsoft.com/office/powerpoint/2010/main" val="53733198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a:t>Click to edit Master title style</a:t>
            </a:r>
            <a:endParaRPr lang="de-DE"/>
          </a:p>
        </p:txBody>
      </p:sp>
      <p:sp>
        <p:nvSpPr>
          <p:cNvPr id="3" name="Content Placeholder 2"/>
          <p:cNvSpPr>
            <a:spLocks noGrp="1"/>
          </p:cNvSpPr>
          <p:nvPr>
            <p:ph idx="1"/>
          </p:nvPr>
        </p:nvSpPr>
        <p:spPr>
          <a:xfrm>
            <a:off x="457200" y="1600200"/>
            <a:ext cx="8229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de-DE"/>
          </a:p>
        </p:txBody>
      </p:sp>
    </p:spTree>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2" name="Titel 1"/>
          <p:cNvSpPr>
            <a:spLocks noGrp="1"/>
          </p:cNvSpPr>
          <p:nvPr>
            <p:ph type="ctrTitle"/>
          </p:nvPr>
        </p:nvSpPr>
        <p:spPr>
          <a:xfrm>
            <a:off x="1143000" y="1122363"/>
            <a:ext cx="6858000" cy="2387600"/>
          </a:xfrm>
        </p:spPr>
        <p:txBody>
          <a:bodyPr anchor="b"/>
          <a:lstStyle>
            <a:lvl1pPr algn="ctr">
              <a:defRPr sz="6000"/>
            </a:lvl1pPr>
          </a:lstStyle>
          <a:p>
            <a:r>
              <a:rPr lang="de-DE" smtClean="0"/>
              <a:t>Titelmasterformat durch Klicken bearbeiten</a:t>
            </a:r>
            <a:endParaRPr lang="de-DE"/>
          </a:p>
        </p:txBody>
      </p:sp>
      <p:sp>
        <p:nvSpPr>
          <p:cNvPr id="3" name="Untertitel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e-DE" smtClean="0"/>
              <a:t>Formatvorlage des Untertitelmasters durch Klicken bearbeiten</a:t>
            </a:r>
            <a:endParaRPr lang="de-DE"/>
          </a:p>
        </p:txBody>
      </p:sp>
      <p:sp>
        <p:nvSpPr>
          <p:cNvPr id="4" name="Datumsplatzhalter 3"/>
          <p:cNvSpPr>
            <a:spLocks noGrp="1"/>
          </p:cNvSpPr>
          <p:nvPr>
            <p:ph type="dt" sz="half" idx="10"/>
          </p:nvPr>
        </p:nvSpPr>
        <p:spPr/>
        <p:txBody>
          <a:bodyPr/>
          <a:lstStyle/>
          <a:p>
            <a:endParaRPr lang="de-DE"/>
          </a:p>
        </p:txBody>
      </p:sp>
      <p:sp>
        <p:nvSpPr>
          <p:cNvPr id="5" name="Fußzeilenplatzhalter 4"/>
          <p:cNvSpPr>
            <a:spLocks noGrp="1"/>
          </p:cNvSpPr>
          <p:nvPr>
            <p:ph type="ftr" sz="quarter" idx="11"/>
          </p:nvPr>
        </p:nvSpPr>
        <p:spPr/>
        <p:txBody>
          <a:bodyPr/>
          <a:lstStyle/>
          <a:p>
            <a:endParaRPr lang="de-DE"/>
          </a:p>
        </p:txBody>
      </p:sp>
      <p:sp>
        <p:nvSpPr>
          <p:cNvPr id="6" name="Foliennummernplatzhalter 5"/>
          <p:cNvSpPr>
            <a:spLocks noGrp="1"/>
          </p:cNvSpPr>
          <p:nvPr>
            <p:ph type="sldNum" sz="quarter" idx="12"/>
          </p:nvPr>
        </p:nvSpPr>
        <p:spPr/>
        <p:txBody>
          <a:bodyPr/>
          <a:lstStyle/>
          <a:p>
            <a:fld id="{F682566F-4C68-4BD4-9D46-C488337FEB0D}" type="slidenum">
              <a:rPr lang="de-DE" smtClean="0"/>
              <a:t>‹Nr.›</a:t>
            </a:fld>
            <a:endParaRPr lang="de-DE"/>
          </a:p>
        </p:txBody>
      </p:sp>
    </p:spTree>
    <p:extLst>
      <p:ext uri="{BB962C8B-B14F-4D97-AF65-F5344CB8AC3E}">
        <p14:creationId xmlns:p14="http://schemas.microsoft.com/office/powerpoint/2010/main" val="268437687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Inhaltsplatzhalter 2"/>
          <p:cNvSpPr>
            <a:spLocks noGrp="1"/>
          </p:cNvSpPr>
          <p:nvPr>
            <p:ph idx="1"/>
          </p:nvPr>
        </p:nvSpPr>
        <p:spPr/>
        <p:txBody>
          <a:bodyPr/>
          <a:lstStyle/>
          <a:p>
            <a:pPr lvl="0"/>
            <a:r>
              <a:rPr lang="de-DE" smtClean="0"/>
              <a:t>Formatvorlagen des Textmasters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Datumsplatzhalter 3"/>
          <p:cNvSpPr>
            <a:spLocks noGrp="1"/>
          </p:cNvSpPr>
          <p:nvPr>
            <p:ph type="dt" sz="half" idx="10"/>
          </p:nvPr>
        </p:nvSpPr>
        <p:spPr/>
        <p:txBody>
          <a:bodyPr/>
          <a:lstStyle/>
          <a:p>
            <a:endParaRPr lang="de-DE"/>
          </a:p>
        </p:txBody>
      </p:sp>
      <p:sp>
        <p:nvSpPr>
          <p:cNvPr id="5" name="Fußzeilenplatzhalter 4"/>
          <p:cNvSpPr>
            <a:spLocks noGrp="1"/>
          </p:cNvSpPr>
          <p:nvPr>
            <p:ph type="ftr" sz="quarter" idx="11"/>
          </p:nvPr>
        </p:nvSpPr>
        <p:spPr/>
        <p:txBody>
          <a:bodyPr/>
          <a:lstStyle/>
          <a:p>
            <a:endParaRPr lang="de-DE"/>
          </a:p>
        </p:txBody>
      </p:sp>
      <p:sp>
        <p:nvSpPr>
          <p:cNvPr id="6" name="Foliennummernplatzhalter 5"/>
          <p:cNvSpPr>
            <a:spLocks noGrp="1"/>
          </p:cNvSpPr>
          <p:nvPr>
            <p:ph type="sldNum" sz="quarter" idx="12"/>
          </p:nvPr>
        </p:nvSpPr>
        <p:spPr/>
        <p:txBody>
          <a:bodyPr/>
          <a:lstStyle/>
          <a:p>
            <a:fld id="{F682566F-4C68-4BD4-9D46-C488337FEB0D}" type="slidenum">
              <a:rPr lang="de-DE" smtClean="0"/>
              <a:t>‹Nr.›</a:t>
            </a:fld>
            <a:endParaRPr lang="de-DE"/>
          </a:p>
        </p:txBody>
      </p:sp>
    </p:spTree>
    <p:extLst>
      <p:ext uri="{BB962C8B-B14F-4D97-AF65-F5344CB8AC3E}">
        <p14:creationId xmlns:p14="http://schemas.microsoft.com/office/powerpoint/2010/main" val="54795016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secHead" preserve="1">
  <p:cSld name="Abschnitts-&#10;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623888" y="1709738"/>
            <a:ext cx="7886700" cy="2852737"/>
          </a:xfrm>
        </p:spPr>
        <p:txBody>
          <a:bodyPr anchor="b"/>
          <a:lstStyle>
            <a:lvl1pPr>
              <a:defRPr sz="6000"/>
            </a:lvl1pPr>
          </a:lstStyle>
          <a:p>
            <a:r>
              <a:rPr lang="de-DE" smtClean="0"/>
              <a:t>Titelmasterformat durch Klicken bearbeiten</a:t>
            </a:r>
            <a:endParaRPr lang="de-DE"/>
          </a:p>
        </p:txBody>
      </p:sp>
      <p:sp>
        <p:nvSpPr>
          <p:cNvPr id="3" name="Textplatzhalter 2"/>
          <p:cNvSpPr>
            <a:spLocks noGrp="1"/>
          </p:cNvSpPr>
          <p:nvPr>
            <p:ph type="body" idx="1"/>
          </p:nvPr>
        </p:nvSpPr>
        <p:spPr>
          <a:xfrm>
            <a:off x="623888" y="4589463"/>
            <a:ext cx="78867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de-DE" smtClean="0"/>
              <a:t>Formatvorlagen des Textmasters bearbeiten</a:t>
            </a:r>
          </a:p>
        </p:txBody>
      </p:sp>
      <p:sp>
        <p:nvSpPr>
          <p:cNvPr id="4" name="Datumsplatzhalter 3"/>
          <p:cNvSpPr>
            <a:spLocks noGrp="1"/>
          </p:cNvSpPr>
          <p:nvPr>
            <p:ph type="dt" sz="half" idx="10"/>
          </p:nvPr>
        </p:nvSpPr>
        <p:spPr/>
        <p:txBody>
          <a:bodyPr/>
          <a:lstStyle/>
          <a:p>
            <a:endParaRPr lang="de-DE"/>
          </a:p>
        </p:txBody>
      </p:sp>
      <p:sp>
        <p:nvSpPr>
          <p:cNvPr id="5" name="Fußzeilenplatzhalter 4"/>
          <p:cNvSpPr>
            <a:spLocks noGrp="1"/>
          </p:cNvSpPr>
          <p:nvPr>
            <p:ph type="ftr" sz="quarter" idx="11"/>
          </p:nvPr>
        </p:nvSpPr>
        <p:spPr/>
        <p:txBody>
          <a:bodyPr/>
          <a:lstStyle/>
          <a:p>
            <a:endParaRPr lang="de-DE"/>
          </a:p>
        </p:txBody>
      </p:sp>
      <p:sp>
        <p:nvSpPr>
          <p:cNvPr id="6" name="Foliennummernplatzhalter 5"/>
          <p:cNvSpPr>
            <a:spLocks noGrp="1"/>
          </p:cNvSpPr>
          <p:nvPr>
            <p:ph type="sldNum" sz="quarter" idx="12"/>
          </p:nvPr>
        </p:nvSpPr>
        <p:spPr/>
        <p:txBody>
          <a:bodyPr/>
          <a:lstStyle/>
          <a:p>
            <a:fld id="{F682566F-4C68-4BD4-9D46-C488337FEB0D}" type="slidenum">
              <a:rPr lang="de-DE" smtClean="0"/>
              <a:t>‹Nr.›</a:t>
            </a:fld>
            <a:endParaRPr lang="de-DE"/>
          </a:p>
        </p:txBody>
      </p:sp>
    </p:spTree>
    <p:extLst>
      <p:ext uri="{BB962C8B-B14F-4D97-AF65-F5344CB8AC3E}">
        <p14:creationId xmlns:p14="http://schemas.microsoft.com/office/powerpoint/2010/main" val="31995104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Inhaltsplatzhalter 2"/>
          <p:cNvSpPr>
            <a:spLocks noGrp="1"/>
          </p:cNvSpPr>
          <p:nvPr>
            <p:ph sz="half" idx="1"/>
          </p:nvPr>
        </p:nvSpPr>
        <p:spPr>
          <a:xfrm>
            <a:off x="628650" y="1825625"/>
            <a:ext cx="3867150" cy="4351338"/>
          </a:xfrm>
        </p:spPr>
        <p:txBody>
          <a:bodyPr/>
          <a:lstStyle/>
          <a:p>
            <a:pPr lvl="0"/>
            <a:r>
              <a:rPr lang="de-DE" smtClean="0"/>
              <a:t>Formatvorlagen des Textmasters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Inhaltsplatzhalter 3"/>
          <p:cNvSpPr>
            <a:spLocks noGrp="1"/>
          </p:cNvSpPr>
          <p:nvPr>
            <p:ph sz="half" idx="2"/>
          </p:nvPr>
        </p:nvSpPr>
        <p:spPr>
          <a:xfrm>
            <a:off x="4648200" y="1825625"/>
            <a:ext cx="3867150" cy="4351338"/>
          </a:xfrm>
        </p:spPr>
        <p:txBody>
          <a:bodyPr/>
          <a:lstStyle/>
          <a:p>
            <a:pPr lvl="0"/>
            <a:r>
              <a:rPr lang="de-DE" smtClean="0"/>
              <a:t>Formatvorlagen des Textmasters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5" name="Datumsplatzhalter 4"/>
          <p:cNvSpPr>
            <a:spLocks noGrp="1"/>
          </p:cNvSpPr>
          <p:nvPr>
            <p:ph type="dt" sz="half" idx="10"/>
          </p:nvPr>
        </p:nvSpPr>
        <p:spPr/>
        <p:txBody>
          <a:bodyPr/>
          <a:lstStyle/>
          <a:p>
            <a:endParaRPr lang="de-DE"/>
          </a:p>
        </p:txBody>
      </p:sp>
      <p:sp>
        <p:nvSpPr>
          <p:cNvPr id="6" name="Fußzeilenplatzhalter 5"/>
          <p:cNvSpPr>
            <a:spLocks noGrp="1"/>
          </p:cNvSpPr>
          <p:nvPr>
            <p:ph type="ftr" sz="quarter" idx="11"/>
          </p:nvPr>
        </p:nvSpPr>
        <p:spPr/>
        <p:txBody>
          <a:bodyPr/>
          <a:lstStyle/>
          <a:p>
            <a:endParaRPr lang="de-DE"/>
          </a:p>
        </p:txBody>
      </p:sp>
      <p:sp>
        <p:nvSpPr>
          <p:cNvPr id="7" name="Foliennummernplatzhalter 6"/>
          <p:cNvSpPr>
            <a:spLocks noGrp="1"/>
          </p:cNvSpPr>
          <p:nvPr>
            <p:ph type="sldNum" sz="quarter" idx="12"/>
          </p:nvPr>
        </p:nvSpPr>
        <p:spPr/>
        <p:txBody>
          <a:bodyPr/>
          <a:lstStyle/>
          <a:p>
            <a:fld id="{F682566F-4C68-4BD4-9D46-C488337FEB0D}" type="slidenum">
              <a:rPr lang="de-DE" smtClean="0"/>
              <a:t>‹Nr.›</a:t>
            </a:fld>
            <a:endParaRPr lang="de-DE"/>
          </a:p>
        </p:txBody>
      </p:sp>
    </p:spTree>
    <p:extLst>
      <p:ext uri="{BB962C8B-B14F-4D97-AF65-F5344CB8AC3E}">
        <p14:creationId xmlns:p14="http://schemas.microsoft.com/office/powerpoint/2010/main" val="540849861"/>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3.xml"/><Relationship Id="rId3" Type="http://schemas.openxmlformats.org/officeDocument/2006/relationships/slideLayout" Target="../slideLayouts/slideLayout8.xml"/><Relationship Id="rId7" Type="http://schemas.openxmlformats.org/officeDocument/2006/relationships/slideLayout" Target="../slideLayouts/slideLayout12.xml"/><Relationship Id="rId12" Type="http://schemas.openxmlformats.org/officeDocument/2006/relationships/theme" Target="../theme/theme2.xml"/><Relationship Id="rId2" Type="http://schemas.openxmlformats.org/officeDocument/2006/relationships/slideLayout" Target="../slideLayouts/slideLayout7.xml"/><Relationship Id="rId1" Type="http://schemas.openxmlformats.org/officeDocument/2006/relationships/slideLayout" Target="../slideLayouts/slideLayout6.xml"/><Relationship Id="rId6" Type="http://schemas.openxmlformats.org/officeDocument/2006/relationships/slideLayout" Target="../slideLayouts/slideLayout11.xml"/><Relationship Id="rId11" Type="http://schemas.openxmlformats.org/officeDocument/2006/relationships/slideLayout" Target="../slideLayouts/slideLayout16.xml"/><Relationship Id="rId5" Type="http://schemas.openxmlformats.org/officeDocument/2006/relationships/slideLayout" Target="../slideLayouts/slideLayout10.xml"/><Relationship Id="rId10" Type="http://schemas.openxmlformats.org/officeDocument/2006/relationships/slideLayout" Target="../slideLayouts/slideLayout15.xml"/><Relationship Id="rId4" Type="http://schemas.openxmlformats.org/officeDocument/2006/relationships/slideLayout" Target="../slideLayouts/slideLayout9.xml"/><Relationship Id="rId9" Type="http://schemas.openxmlformats.org/officeDocument/2006/relationships/slideLayout" Target="../slideLayouts/slideLayout14.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4.xml"/><Relationship Id="rId13" Type="http://schemas.openxmlformats.org/officeDocument/2006/relationships/slideLayout" Target="../slideLayouts/slideLayout29.xml"/><Relationship Id="rId3" Type="http://schemas.openxmlformats.org/officeDocument/2006/relationships/slideLayout" Target="../slideLayouts/slideLayout19.xml"/><Relationship Id="rId7" Type="http://schemas.openxmlformats.org/officeDocument/2006/relationships/slideLayout" Target="../slideLayouts/slideLayout23.xml"/><Relationship Id="rId12" Type="http://schemas.openxmlformats.org/officeDocument/2006/relationships/slideLayout" Target="../slideLayouts/slideLayout28.xml"/><Relationship Id="rId2" Type="http://schemas.openxmlformats.org/officeDocument/2006/relationships/slideLayout" Target="../slideLayouts/slideLayout18.xml"/><Relationship Id="rId1" Type="http://schemas.openxmlformats.org/officeDocument/2006/relationships/slideLayout" Target="../slideLayouts/slideLayout17.xml"/><Relationship Id="rId6" Type="http://schemas.openxmlformats.org/officeDocument/2006/relationships/slideLayout" Target="../slideLayouts/slideLayout22.xml"/><Relationship Id="rId11" Type="http://schemas.openxmlformats.org/officeDocument/2006/relationships/slideLayout" Target="../slideLayouts/slideLayout27.xml"/><Relationship Id="rId5" Type="http://schemas.openxmlformats.org/officeDocument/2006/relationships/slideLayout" Target="../slideLayouts/slideLayout21.xml"/><Relationship Id="rId10" Type="http://schemas.openxmlformats.org/officeDocument/2006/relationships/slideLayout" Target="../slideLayouts/slideLayout26.xml"/><Relationship Id="rId4" Type="http://schemas.openxmlformats.org/officeDocument/2006/relationships/slideLayout" Target="../slideLayouts/slideLayout20.xml"/><Relationship Id="rId9" Type="http://schemas.openxmlformats.org/officeDocument/2006/relationships/slideLayout" Target="../slideLayouts/slideLayout25.xml"/><Relationship Id="rId14" Type="http://schemas.openxmlformats.org/officeDocument/2006/relationships/theme" Target="../theme/theme3.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37.xml"/><Relationship Id="rId3" Type="http://schemas.openxmlformats.org/officeDocument/2006/relationships/slideLayout" Target="../slideLayouts/slideLayout32.xml"/><Relationship Id="rId7" Type="http://schemas.openxmlformats.org/officeDocument/2006/relationships/slideLayout" Target="../slideLayouts/slideLayout36.xml"/><Relationship Id="rId12" Type="http://schemas.openxmlformats.org/officeDocument/2006/relationships/theme" Target="../theme/theme4.xml"/><Relationship Id="rId2" Type="http://schemas.openxmlformats.org/officeDocument/2006/relationships/slideLayout" Target="../slideLayouts/slideLayout31.xml"/><Relationship Id="rId1" Type="http://schemas.openxmlformats.org/officeDocument/2006/relationships/slideLayout" Target="../slideLayouts/slideLayout30.xml"/><Relationship Id="rId6" Type="http://schemas.openxmlformats.org/officeDocument/2006/relationships/slideLayout" Target="../slideLayouts/slideLayout35.xml"/><Relationship Id="rId11" Type="http://schemas.openxmlformats.org/officeDocument/2006/relationships/slideLayout" Target="../slideLayouts/slideLayout40.xml"/><Relationship Id="rId5" Type="http://schemas.openxmlformats.org/officeDocument/2006/relationships/slideLayout" Target="../slideLayouts/slideLayout34.xml"/><Relationship Id="rId10" Type="http://schemas.openxmlformats.org/officeDocument/2006/relationships/slideLayout" Target="../slideLayouts/slideLayout39.xml"/><Relationship Id="rId4" Type="http://schemas.openxmlformats.org/officeDocument/2006/relationships/slideLayout" Target="../slideLayouts/slideLayout33.xml"/><Relationship Id="rId9" Type="http://schemas.openxmlformats.org/officeDocument/2006/relationships/slideLayout" Target="../slideLayouts/slideLayout3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701" r:id="rId1"/>
    <p:sldLayoutId id="2147483700" r:id="rId2"/>
    <p:sldLayoutId id="2147483699" r:id="rId3"/>
    <p:sldLayoutId id="2147483698" r:id="rId4"/>
    <p:sldLayoutId id="2147483697" r:id="rId5"/>
  </p:sldLayoutIdLst>
  <p:timing>
    <p:tnLst>
      <p:par>
        <p:cTn id="1" dur="indefinite" restart="never" nodeType="tmRoot"/>
      </p:par>
    </p:tnLst>
  </p:timing>
  <p:hf hdr="0" ftr="0" dt="0"/>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Titelplatzhalter 1"/>
          <p:cNvSpPr>
            <a:spLocks noGrp="1"/>
          </p:cNvSpPr>
          <p:nvPr>
            <p:ph type="title"/>
          </p:nvPr>
        </p:nvSpPr>
        <p:spPr>
          <a:xfrm>
            <a:off x="628650" y="365125"/>
            <a:ext cx="7886700" cy="1325563"/>
          </a:xfrm>
          <a:prstGeom prst="rect">
            <a:avLst/>
          </a:prstGeom>
        </p:spPr>
        <p:txBody>
          <a:bodyPr vert="horz" lIns="91440" tIns="45720" rIns="91440" bIns="45720" rtlCol="0" anchor="ctr">
            <a:normAutofit/>
          </a:bodyPr>
          <a:lstStyle/>
          <a:p>
            <a:r>
              <a:rPr lang="de-DE" smtClean="0"/>
              <a:t>Titelmasterformat durch Klicken bearbeiten</a:t>
            </a:r>
            <a:endParaRPr lang="de-DE"/>
          </a:p>
        </p:txBody>
      </p:sp>
      <p:sp>
        <p:nvSpPr>
          <p:cNvPr id="3" name="Textplatzhalt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de-DE" smtClean="0"/>
              <a:t>Formatvorlagen des Textmasters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Datumsplatzhalter 3"/>
          <p:cNvSpPr>
            <a:spLocks noGrp="1"/>
          </p:cNvSpPr>
          <p:nvPr>
            <p:ph type="dt" sz="half" idx="2"/>
          </p:nvPr>
        </p:nvSpPr>
        <p:spPr>
          <a:xfrm>
            <a:off x="628650" y="6356350"/>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de-DE"/>
          </a:p>
        </p:txBody>
      </p:sp>
      <p:sp>
        <p:nvSpPr>
          <p:cNvPr id="5" name="Fußzeilenplatzhalter 4"/>
          <p:cNvSpPr>
            <a:spLocks noGrp="1"/>
          </p:cNvSpPr>
          <p:nvPr>
            <p:ph type="ftr" sz="quarter" idx="3"/>
          </p:nvPr>
        </p:nvSpPr>
        <p:spPr>
          <a:xfrm>
            <a:off x="3028950" y="6356350"/>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de-DE" dirty="0"/>
          </a:p>
        </p:txBody>
      </p:sp>
      <p:sp>
        <p:nvSpPr>
          <p:cNvPr id="6" name="Foliennummernplatzhalter 5"/>
          <p:cNvSpPr>
            <a:spLocks noGrp="1"/>
          </p:cNvSpPr>
          <p:nvPr>
            <p:ph type="sldNum" sz="quarter" idx="4"/>
          </p:nvPr>
        </p:nvSpPr>
        <p:spPr>
          <a:xfrm>
            <a:off x="6457950" y="6356350"/>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682566F-4C68-4BD4-9D46-C488337FEB0D}" type="slidenum">
              <a:rPr lang="de-DE" smtClean="0"/>
              <a:t>‹Nr.›</a:t>
            </a:fld>
            <a:endParaRPr lang="de-DE" dirty="0"/>
          </a:p>
        </p:txBody>
      </p:sp>
    </p:spTree>
    <p:extLst>
      <p:ext uri="{BB962C8B-B14F-4D97-AF65-F5344CB8AC3E}">
        <p14:creationId xmlns:p14="http://schemas.microsoft.com/office/powerpoint/2010/main" val="754893848"/>
      </p:ext>
    </p:extLst>
  </p:cSld>
  <p:clrMap bg1="lt1" tx1="dk1" bg2="lt2" tx2="dk2" accent1="accent1" accent2="accent2" accent3="accent3" accent4="accent4" accent5="accent5" accent6="accent6" hlink="hlink" folHlink="folHlink"/>
  <p:sldLayoutIdLst>
    <p:sldLayoutId id="2147483716" r:id="rId1"/>
    <p:sldLayoutId id="2147483717" r:id="rId2"/>
    <p:sldLayoutId id="2147483718" r:id="rId3"/>
    <p:sldLayoutId id="2147483719" r:id="rId4"/>
    <p:sldLayoutId id="2147483720" r:id="rId5"/>
    <p:sldLayoutId id="2147483721" r:id="rId6"/>
    <p:sldLayoutId id="2147483722" r:id="rId7"/>
    <p:sldLayoutId id="2147483723" r:id="rId8"/>
    <p:sldLayoutId id="2147483724" r:id="rId9"/>
    <p:sldLayoutId id="2147483725" r:id="rId10"/>
    <p:sldLayoutId id="2147483726"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Titelplatzhalter 1"/>
          <p:cNvSpPr>
            <a:spLocks noGrp="1"/>
          </p:cNvSpPr>
          <p:nvPr>
            <p:ph type="title"/>
          </p:nvPr>
        </p:nvSpPr>
        <p:spPr>
          <a:xfrm>
            <a:off x="628650" y="365125"/>
            <a:ext cx="7886700" cy="1325563"/>
          </a:xfrm>
          <a:prstGeom prst="rect">
            <a:avLst/>
          </a:prstGeom>
        </p:spPr>
        <p:txBody>
          <a:bodyPr vert="horz" lIns="91440" tIns="45720" rIns="91440" bIns="45720" rtlCol="0" anchor="ctr">
            <a:normAutofit/>
          </a:bodyPr>
          <a:lstStyle/>
          <a:p>
            <a:r>
              <a:rPr lang="de-DE" smtClean="0"/>
              <a:t>Titelmasterformat durch Klicken bearbeiten</a:t>
            </a:r>
            <a:endParaRPr lang="de-DE"/>
          </a:p>
        </p:txBody>
      </p:sp>
      <p:sp>
        <p:nvSpPr>
          <p:cNvPr id="3" name="Textplatzhalt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de-DE" smtClean="0"/>
              <a:t>Formatvorlagen des Textmasters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Datumsplatzhalter 3"/>
          <p:cNvSpPr>
            <a:spLocks noGrp="1"/>
          </p:cNvSpPr>
          <p:nvPr>
            <p:ph type="dt" sz="half" idx="2"/>
          </p:nvPr>
        </p:nvSpPr>
        <p:spPr>
          <a:xfrm>
            <a:off x="628650" y="6356350"/>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de-DE"/>
          </a:p>
        </p:txBody>
      </p:sp>
      <p:sp>
        <p:nvSpPr>
          <p:cNvPr id="5" name="Fußzeilenplatzhalter 4"/>
          <p:cNvSpPr>
            <a:spLocks noGrp="1"/>
          </p:cNvSpPr>
          <p:nvPr>
            <p:ph type="ftr" sz="quarter" idx="3"/>
          </p:nvPr>
        </p:nvSpPr>
        <p:spPr>
          <a:xfrm>
            <a:off x="3028950" y="6356350"/>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de-DE"/>
          </a:p>
        </p:txBody>
      </p:sp>
      <p:sp>
        <p:nvSpPr>
          <p:cNvPr id="6" name="Foliennummernplatzhalter 5"/>
          <p:cNvSpPr>
            <a:spLocks noGrp="1"/>
          </p:cNvSpPr>
          <p:nvPr>
            <p:ph type="sldNum" sz="quarter" idx="4"/>
          </p:nvPr>
        </p:nvSpPr>
        <p:spPr>
          <a:xfrm>
            <a:off x="6457950" y="6356350"/>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320BA6F-9350-4D1F-B048-E8DE89F7E2FE}" type="slidenum">
              <a:rPr lang="de-DE" smtClean="0"/>
              <a:t>‹Nr.›</a:t>
            </a:fld>
            <a:endParaRPr lang="de-DE"/>
          </a:p>
        </p:txBody>
      </p:sp>
    </p:spTree>
    <p:extLst>
      <p:ext uri="{BB962C8B-B14F-4D97-AF65-F5344CB8AC3E}">
        <p14:creationId xmlns:p14="http://schemas.microsoft.com/office/powerpoint/2010/main" val="604788538"/>
      </p:ext>
    </p:extLst>
  </p:cSld>
  <p:clrMap bg1="lt1" tx1="dk1" bg2="lt2" tx2="dk2" accent1="accent1" accent2="accent2" accent3="accent3" accent4="accent4" accent5="accent5" accent6="accent6" hlink="hlink" folHlink="folHlink"/>
  <p:sldLayoutIdLst>
    <p:sldLayoutId id="2147483703" r:id="rId1"/>
    <p:sldLayoutId id="2147483704" r:id="rId2"/>
    <p:sldLayoutId id="2147483705" r:id="rId3"/>
    <p:sldLayoutId id="2147483706" r:id="rId4"/>
    <p:sldLayoutId id="2147483707" r:id="rId5"/>
    <p:sldLayoutId id="2147483708" r:id="rId6"/>
    <p:sldLayoutId id="2147483709" r:id="rId7"/>
    <p:sldLayoutId id="2147483710" r:id="rId8"/>
    <p:sldLayoutId id="2147483711" r:id="rId9"/>
    <p:sldLayoutId id="2147483712" r:id="rId10"/>
    <p:sldLayoutId id="2147483713" r:id="rId11"/>
    <p:sldLayoutId id="2147483714" r:id="rId12"/>
    <p:sldLayoutId id="2147483727" r:id="rId13"/>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elplatzhalter 1"/>
          <p:cNvSpPr>
            <a:spLocks noGrp="1"/>
          </p:cNvSpPr>
          <p:nvPr>
            <p:ph type="title"/>
          </p:nvPr>
        </p:nvSpPr>
        <p:spPr>
          <a:xfrm>
            <a:off x="628650" y="365125"/>
            <a:ext cx="7886700" cy="1325563"/>
          </a:xfrm>
          <a:prstGeom prst="rect">
            <a:avLst/>
          </a:prstGeom>
        </p:spPr>
        <p:txBody>
          <a:bodyPr vert="horz" lIns="91440" tIns="45720" rIns="91440" bIns="45720" rtlCol="0" anchor="ctr">
            <a:normAutofit/>
          </a:bodyPr>
          <a:lstStyle/>
          <a:p>
            <a:r>
              <a:rPr lang="de-DE" smtClean="0"/>
              <a:t>Titelmasterformat durch Klicken bearbeiten</a:t>
            </a:r>
            <a:endParaRPr lang="de-DE"/>
          </a:p>
        </p:txBody>
      </p:sp>
      <p:sp>
        <p:nvSpPr>
          <p:cNvPr id="3" name="Textplatzhalt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de-DE" smtClean="0"/>
              <a:t>Formatvorlagen des Textmasters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Datumsplatzhalter 3"/>
          <p:cNvSpPr>
            <a:spLocks noGrp="1"/>
          </p:cNvSpPr>
          <p:nvPr>
            <p:ph type="dt" sz="half" idx="2"/>
          </p:nvPr>
        </p:nvSpPr>
        <p:spPr>
          <a:xfrm>
            <a:off x="628650" y="6356350"/>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de-DE"/>
          </a:p>
        </p:txBody>
      </p:sp>
      <p:sp>
        <p:nvSpPr>
          <p:cNvPr id="5" name="Fußzeilenplatzhalter 4"/>
          <p:cNvSpPr>
            <a:spLocks noGrp="1"/>
          </p:cNvSpPr>
          <p:nvPr>
            <p:ph type="ftr" sz="quarter" idx="3"/>
          </p:nvPr>
        </p:nvSpPr>
        <p:spPr>
          <a:xfrm>
            <a:off x="3028950" y="6356350"/>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de-DE"/>
          </a:p>
        </p:txBody>
      </p:sp>
      <p:sp>
        <p:nvSpPr>
          <p:cNvPr id="6" name="Foliennummernplatzhalter 5"/>
          <p:cNvSpPr>
            <a:spLocks noGrp="1"/>
          </p:cNvSpPr>
          <p:nvPr>
            <p:ph type="sldNum" sz="quarter" idx="4"/>
          </p:nvPr>
        </p:nvSpPr>
        <p:spPr>
          <a:xfrm>
            <a:off x="6457950" y="6356350"/>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5E9C486-02A9-4718-AE0E-87B4B6C67580}" type="slidenum">
              <a:rPr lang="de-DE" smtClean="0"/>
              <a:t>‹Nr.›</a:t>
            </a:fld>
            <a:endParaRPr lang="de-DE"/>
          </a:p>
        </p:txBody>
      </p:sp>
    </p:spTree>
    <p:extLst>
      <p:ext uri="{BB962C8B-B14F-4D97-AF65-F5344CB8AC3E}">
        <p14:creationId xmlns:p14="http://schemas.microsoft.com/office/powerpoint/2010/main" val="417533058"/>
      </p:ext>
    </p:extLst>
  </p:cSld>
  <p:clrMap bg1="lt1" tx1="dk1" bg2="lt2" tx2="dk2" accent1="accent1" accent2="accent2" accent3="accent3" accent4="accent4" accent5="accent5" accent6="accent6" hlink="hlink" folHlink="folHlink"/>
  <p:sldLayoutIdLst>
    <p:sldLayoutId id="2147483729" r:id="rId1"/>
    <p:sldLayoutId id="2147483730" r:id="rId2"/>
    <p:sldLayoutId id="2147483731" r:id="rId3"/>
    <p:sldLayoutId id="2147483732" r:id="rId4"/>
    <p:sldLayoutId id="2147483733" r:id="rId5"/>
    <p:sldLayoutId id="2147483734" r:id="rId6"/>
    <p:sldLayoutId id="2147483735" r:id="rId7"/>
    <p:sldLayoutId id="2147483736" r:id="rId8"/>
    <p:sldLayoutId id="2147483737" r:id="rId9"/>
    <p:sldLayoutId id="2147483738" r:id="rId10"/>
    <p:sldLayoutId id="2147483739"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creativecommons.org/licenses/by-sa/4.0/deed.de" TargetMode="External"/><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hyperlink" Target="https://elternmitwirkung.nrw.de/allgemeines" TargetMode="External"/><Relationship Id="rId2" Type="http://schemas.openxmlformats.org/officeDocument/2006/relationships/notesSlide" Target="../notesSlides/notesSlide10.xml"/><Relationship Id="rId1" Type="http://schemas.openxmlformats.org/officeDocument/2006/relationships/slideLayout" Target="../slideLayouts/slideLayout12.xml"/><Relationship Id="rId4" Type="http://schemas.openxmlformats.org/officeDocument/2006/relationships/image" Target="../media/image7.png"/></Relationships>
</file>

<file path=ppt/slides/_rels/slide11.xml.rels><?xml version="1.0" encoding="UTF-8" standalone="yes"?>
<Relationships xmlns="http://schemas.openxmlformats.org/package/2006/relationships"><Relationship Id="rId3" Type="http://schemas.openxmlformats.org/officeDocument/2006/relationships/hyperlink" Target="https://elternmitwirkung.nrw.de/erklaervideos-deutsch" TargetMode="External"/><Relationship Id="rId2" Type="http://schemas.openxmlformats.org/officeDocument/2006/relationships/notesSlide" Target="../notesSlides/notesSlide11.xml"/><Relationship Id="rId1" Type="http://schemas.openxmlformats.org/officeDocument/2006/relationships/slideLayout" Target="../slideLayouts/slideLayout12.xml"/><Relationship Id="rId4" Type="http://schemas.openxmlformats.org/officeDocument/2006/relationships/image" Target="../media/image8.png"/></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3.xml"/><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4.xml"/><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3" Type="http://schemas.openxmlformats.org/officeDocument/2006/relationships/hyperlink" Target="https://www.schulentwicklung.nrw.de/referenzrahmen/" TargetMode="External"/><Relationship Id="rId2" Type="http://schemas.openxmlformats.org/officeDocument/2006/relationships/notesSlide" Target="../notesSlides/notesSlide15.xml"/><Relationship Id="rId1" Type="http://schemas.openxmlformats.org/officeDocument/2006/relationships/slideLayout" Target="../slideLayouts/slideLayout12.xml"/><Relationship Id="rId5" Type="http://schemas.openxmlformats.org/officeDocument/2006/relationships/image" Target="../media/image10.png"/><Relationship Id="rId4" Type="http://schemas.openxmlformats.org/officeDocument/2006/relationships/hyperlink" Target="https://elternmitwirkung.nrw.de/allgemeines/qualitaetsaussagen-zur-elternmitwirkung" TargetMode="External"/></Relationships>
</file>

<file path=ppt/slides/_rels/slide16.xml.rels><?xml version="1.0" encoding="UTF-8" standalone="yes"?>
<Relationships xmlns="http://schemas.openxmlformats.org/package/2006/relationships"><Relationship Id="rId3" Type="http://schemas.openxmlformats.org/officeDocument/2006/relationships/hyperlink" Target="https://elternmitwirkung.nrw.de/system/files/media/document/file/referenzrahmen_schulqualitat_elternmitwirkung.pdf" TargetMode="External"/><Relationship Id="rId2" Type="http://schemas.openxmlformats.org/officeDocument/2006/relationships/notesSlide" Target="../notesSlides/notesSlide16.xml"/><Relationship Id="rId1" Type="http://schemas.openxmlformats.org/officeDocument/2006/relationships/slideLayout" Target="../slideLayouts/slideLayout12.xml"/><Relationship Id="rId4" Type="http://schemas.openxmlformats.org/officeDocument/2006/relationships/image" Target="../media/image11.png"/></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8.xml"/><Relationship Id="rId1" Type="http://schemas.openxmlformats.org/officeDocument/2006/relationships/slideLayout" Target="../slideLayouts/slideLayout12.xml"/><Relationship Id="rId4" Type="http://schemas.openxmlformats.org/officeDocument/2006/relationships/hyperlink" Target="https://bass.schul-welt.de/6043.htm#1-1p62" TargetMode="External"/></Relationships>
</file>

<file path=ppt/slides/_rels/slide19.xml.rels><?xml version="1.0" encoding="UTF-8" standalone="yes"?>
<Relationships xmlns="http://schemas.openxmlformats.org/package/2006/relationships"><Relationship Id="rId3" Type="http://schemas.openxmlformats.org/officeDocument/2006/relationships/hyperlink" Target="https://elternmitwirkung.nrw.de/gremienarbeit/pflegschaften" TargetMode="External"/><Relationship Id="rId2" Type="http://schemas.openxmlformats.org/officeDocument/2006/relationships/notesSlide" Target="../notesSlides/notesSlide19.xml"/><Relationship Id="rId1" Type="http://schemas.openxmlformats.org/officeDocument/2006/relationships/slideLayout" Target="../slideLayouts/slideLayout12.xml"/><Relationship Id="rId4" Type="http://schemas.openxmlformats.org/officeDocument/2006/relationships/image" Target="../media/image13.png"/></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hyperlink" Target="https://creativecommons.org/licenses/by-sa/4.0/deed.de" TargetMode="External"/></Relationships>
</file>

<file path=ppt/slides/_rels/slide2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0.xml"/><Relationship Id="rId1" Type="http://schemas.openxmlformats.org/officeDocument/2006/relationships/slideLayout" Target="../slideLayouts/slideLayout12.xml"/><Relationship Id="rId4" Type="http://schemas.openxmlformats.org/officeDocument/2006/relationships/hyperlink" Target="https://elternmitwirkung.nrw.de/erklaervideos-deutsch" TargetMode="Externa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2.xml"/></Relationships>
</file>

<file path=ppt/slides/_rels/slide25.xml.rels><?xml version="1.0" encoding="UTF-8" standalone="yes"?>
<Relationships xmlns="http://schemas.openxmlformats.org/package/2006/relationships"><Relationship Id="rId3" Type="http://schemas.openxmlformats.org/officeDocument/2006/relationships/hyperlink" Target="https://www.schulministerium.nrw/wahlen-der-schulmitwirkungsgremien" TargetMode="External"/><Relationship Id="rId2" Type="http://schemas.openxmlformats.org/officeDocument/2006/relationships/notesSlide" Target="../notesSlides/notesSlide25.xml"/><Relationship Id="rId1" Type="http://schemas.openxmlformats.org/officeDocument/2006/relationships/slideLayout" Target="../slideLayouts/slideLayout12.xml"/><Relationship Id="rId5" Type="http://schemas.openxmlformats.org/officeDocument/2006/relationships/hyperlink" Target="https://bass.schul-welt.de/6230.htm" TargetMode="External"/><Relationship Id="rId4" Type="http://schemas.openxmlformats.org/officeDocument/2006/relationships/hyperlink" Target="https://bass.schul-welt.de/6229.htm" TargetMode="External"/></Relationships>
</file>

<file path=ppt/slides/_rels/slide26.xml.rels><?xml version="1.0" encoding="UTF-8" standalone="yes"?>
<Relationships xmlns="http://schemas.openxmlformats.org/package/2006/relationships"><Relationship Id="rId3" Type="http://schemas.openxmlformats.org/officeDocument/2006/relationships/hyperlink" Target="https://elternmitwirkung.nrw.de/gremienarbeit/konferenzen" TargetMode="External"/><Relationship Id="rId2" Type="http://schemas.openxmlformats.org/officeDocument/2006/relationships/notesSlide" Target="../notesSlides/notesSlide26.xml"/><Relationship Id="rId1" Type="http://schemas.openxmlformats.org/officeDocument/2006/relationships/slideLayout" Target="../slideLayouts/slideLayout12.xml"/><Relationship Id="rId4" Type="http://schemas.openxmlformats.org/officeDocument/2006/relationships/image" Target="../media/image15.png"/></Relationships>
</file>

<file path=ppt/slides/_rels/slide2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7.xml"/><Relationship Id="rId1" Type="http://schemas.openxmlformats.org/officeDocument/2006/relationships/slideLayout" Target="../slideLayouts/slideLayout12.xml"/><Relationship Id="rId4" Type="http://schemas.openxmlformats.org/officeDocument/2006/relationships/hyperlink" Target="https://elternmitwirkung.nrw.de/erklaervideos-deutsch" TargetMode="Externa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1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1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12.xml"/></Relationships>
</file>

<file path=ppt/slides/_rels/slide32.xml.rels><?xml version="1.0" encoding="UTF-8" standalone="yes"?>
<Relationships xmlns="http://schemas.openxmlformats.org/package/2006/relationships"><Relationship Id="rId3" Type="http://schemas.openxmlformats.org/officeDocument/2006/relationships/hyperlink" Target="https://bass.schul-welt.de/6043.htm#1-1p61" TargetMode="External"/><Relationship Id="rId2" Type="http://schemas.openxmlformats.org/officeDocument/2006/relationships/notesSlide" Target="../notesSlides/notesSlide32.xml"/><Relationship Id="rId1" Type="http://schemas.openxmlformats.org/officeDocument/2006/relationships/slideLayout" Target="../slideLayouts/slideLayout1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1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1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1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1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12.xml"/></Relationships>
</file>

<file path=ppt/slides/_rels/slide38.xml.rels><?xml version="1.0" encoding="UTF-8" standalone="yes"?>
<Relationships xmlns="http://schemas.openxmlformats.org/package/2006/relationships"><Relationship Id="rId3" Type="http://schemas.openxmlformats.org/officeDocument/2006/relationships/hyperlink" Target="https://www.supportstelle-weiterbildung.nrw.de/cms/upload/PDF/Elternmitwirkung/ABC-der-Elternmitwirkung.pdf" TargetMode="External"/><Relationship Id="rId2" Type="http://schemas.openxmlformats.org/officeDocument/2006/relationships/notesSlide" Target="../notesSlides/notesSlide38.xml"/><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3" Type="http://schemas.openxmlformats.org/officeDocument/2006/relationships/hyperlink" Target="https://lek-nrw.de/" TargetMode="External"/><Relationship Id="rId2" Type="http://schemas.openxmlformats.org/officeDocument/2006/relationships/notesSlide" Target="../notesSlides/notesSlide39.xml"/><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2.xml"/></Relationships>
</file>

<file path=ppt/slides/_rels/slide40.xml.rels><?xml version="1.0" encoding="UTF-8" standalone="yes"?>
<Relationships xmlns="http://schemas.openxmlformats.org/package/2006/relationships"><Relationship Id="rId3" Type="http://schemas.openxmlformats.org/officeDocument/2006/relationships/hyperlink" Target="https://www.schulministerium.nrw/schule-bildung/schulleben/schulmitwirkung" TargetMode="External"/><Relationship Id="rId2" Type="http://schemas.openxmlformats.org/officeDocument/2006/relationships/notesSlide" Target="../notesSlides/notesSlide40.xml"/><Relationship Id="rId1" Type="http://schemas.openxmlformats.org/officeDocument/2006/relationships/slideLayout" Target="../slideLayouts/slideLayout12.xml"/><Relationship Id="rId5" Type="http://schemas.openxmlformats.org/officeDocument/2006/relationships/hyperlink" Target="https://elternmitwirkung.nrw.de/verbaende-und-organisationen" TargetMode="External"/><Relationship Id="rId4" Type="http://schemas.openxmlformats.org/officeDocument/2006/relationships/hyperlink" Target="https://elternmitwirkung.nrw.de/gremienarbeit/pflegschaften/rechtliches/elternverbaende-nrw" TargetMode="External"/></Relationships>
</file>

<file path=ppt/slides/_rels/slide41.xml.rels><?xml version="1.0" encoding="UTF-8" standalone="yes"?>
<Relationships xmlns="http://schemas.openxmlformats.org/package/2006/relationships"><Relationship Id="rId3" Type="http://schemas.openxmlformats.org/officeDocument/2006/relationships/hyperlink" Target="https://creativecommons.org/licenses/by-sa/4.0/deed.de" TargetMode="External"/><Relationship Id="rId7" Type="http://schemas.openxmlformats.org/officeDocument/2006/relationships/hyperlink" Target="https://www.qua-lis.nrw.de/" TargetMode="External"/><Relationship Id="rId2" Type="http://schemas.openxmlformats.org/officeDocument/2006/relationships/notesSlide" Target="../notesSlides/notesSlide41.xml"/><Relationship Id="rId1" Type="http://schemas.openxmlformats.org/officeDocument/2006/relationships/slideLayout" Target="../slideLayouts/slideLayout12.xml"/><Relationship Id="rId6" Type="http://schemas.openxmlformats.org/officeDocument/2006/relationships/hyperlink" Target="https://www.supportstelle-weiterbildung.nrw.de/" TargetMode="External"/><Relationship Id="rId5" Type="http://schemas.openxmlformats.org/officeDocument/2006/relationships/hyperlink" Target="https://open-educational-resources.de/oer-tullu-regel/" TargetMode="External"/><Relationship Id="rId4" Type="http://schemas.openxmlformats.org/officeDocument/2006/relationships/image" Target="../media/image3.pn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9.xml"/><Relationship Id="rId1" Type="http://schemas.openxmlformats.org/officeDocument/2006/relationships/slideLayout" Target="../slideLayouts/slideLayout12.xml"/><Relationship Id="rId4" Type="http://schemas.openxmlformats.org/officeDocument/2006/relationships/hyperlink" Target="https://www.supportstelle-weiterbildung.nrw.de/supportstelle/elternmitwirkung/index.html" TargetMode="External"/></Relationships>
</file>

<file path=ppt/slides/slide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5" name="Textfeld 4"/>
          <p:cNvSpPr txBox="1"/>
          <p:nvPr/>
        </p:nvSpPr>
        <p:spPr>
          <a:xfrm>
            <a:off x="179512" y="1124744"/>
            <a:ext cx="8856984" cy="5016758"/>
          </a:xfrm>
          <a:prstGeom prst="rect">
            <a:avLst/>
          </a:prstGeom>
          <a:solidFill>
            <a:schemeClr val="bg1">
              <a:lumMod val="75000"/>
            </a:schemeClr>
          </a:solidFill>
        </p:spPr>
        <p:txBody>
          <a:bodyPr wrap="square" rtlCol="0">
            <a:spAutoFit/>
          </a:bodyPr>
          <a:lstStyle/>
          <a:p>
            <a:r>
              <a:rPr lang="de-DE" sz="2000" dirty="0" smtClean="0">
                <a:latin typeface="+mn-lt"/>
                <a:ea typeface="Verdana" panose="020B0604030504040204" pitchFamily="34" charset="0"/>
                <a:cs typeface="Arial" panose="020B0604020202020204" pitchFamily="34" charset="0"/>
              </a:rPr>
              <a:t>Liebe Nutzerin / Lieber Nutzer dieses Foliensatzes!</a:t>
            </a:r>
          </a:p>
          <a:p>
            <a:endParaRPr lang="de-DE" sz="2000" dirty="0">
              <a:latin typeface="+mn-lt"/>
              <a:ea typeface="Verdana" panose="020B0604030504040204" pitchFamily="34" charset="0"/>
              <a:cs typeface="Arial" panose="020B0604020202020204" pitchFamily="34" charset="0"/>
            </a:endParaRPr>
          </a:p>
          <a:p>
            <a:r>
              <a:rPr lang="de-DE" sz="2000" dirty="0" smtClean="0">
                <a:latin typeface="+mn-lt"/>
                <a:ea typeface="Verdana" panose="020B0604030504040204" pitchFamily="34" charset="0"/>
                <a:cs typeface="Arial" panose="020B0604020202020204" pitchFamily="34" charset="0"/>
              </a:rPr>
              <a:t>Dieser Foliensatz gehört zum Kursangebot des Projektes „</a:t>
            </a:r>
            <a:r>
              <a:rPr lang="de-DE" sz="2000" dirty="0" err="1" smtClean="0">
                <a:latin typeface="+mn-lt"/>
                <a:ea typeface="Verdana" panose="020B0604030504040204" pitchFamily="34" charset="0"/>
                <a:cs typeface="Arial" panose="020B0604020202020204" pitchFamily="34" charset="0"/>
              </a:rPr>
              <a:t>ElternMitWirkung</a:t>
            </a:r>
            <a:r>
              <a:rPr lang="de-DE" sz="2000" dirty="0" smtClean="0">
                <a:latin typeface="+mn-lt"/>
                <a:ea typeface="Verdana" panose="020B0604030504040204" pitchFamily="34" charset="0"/>
                <a:cs typeface="Arial" panose="020B0604020202020204" pitchFamily="34" charset="0"/>
              </a:rPr>
              <a:t> NRW“ der QUA-LiS NRW. Die Folien sind als ein Angebot zu verstehen und umfassen den Bereich der Mitgestaltungs- und Mitwirkungsmöglichen von Eltern und Elternvertretungen sowie der Gremienarbeit und deren rechtliche Legitimation.</a:t>
            </a:r>
          </a:p>
          <a:p>
            <a:endParaRPr lang="de-DE" sz="2000" dirty="0">
              <a:latin typeface="+mn-lt"/>
              <a:ea typeface="Verdana" panose="020B0604030504040204" pitchFamily="34" charset="0"/>
              <a:cs typeface="Arial" panose="020B0604020202020204" pitchFamily="34" charset="0"/>
            </a:endParaRPr>
          </a:p>
          <a:p>
            <a:r>
              <a:rPr lang="de-DE" sz="2000" dirty="0" smtClean="0">
                <a:latin typeface="+mn-lt"/>
                <a:ea typeface="Verdana" panose="020B0604030504040204" pitchFamily="34" charset="0"/>
                <a:cs typeface="Arial" panose="020B0604020202020204" pitchFamily="34" charset="0"/>
              </a:rPr>
              <a:t>Die Folien können bzw. sollten adressaten- und bedarfsgerecht – je nach Zusammensetzung der </a:t>
            </a:r>
            <a:r>
              <a:rPr lang="de-DE" sz="2000" dirty="0" err="1" smtClean="0">
                <a:latin typeface="+mn-lt"/>
                <a:ea typeface="Verdana" panose="020B0604030504040204" pitchFamily="34" charset="0"/>
                <a:cs typeface="Arial" panose="020B0604020202020204" pitchFamily="34" charset="0"/>
              </a:rPr>
              <a:t>Teilnehmendengruppe</a:t>
            </a:r>
            <a:r>
              <a:rPr lang="de-DE" sz="2000" dirty="0" smtClean="0">
                <a:latin typeface="+mn-lt"/>
                <a:ea typeface="Verdana" panose="020B0604030504040204" pitchFamily="34" charset="0"/>
                <a:cs typeface="Arial" panose="020B0604020202020204" pitchFamily="34" charset="0"/>
              </a:rPr>
              <a:t>, der Zielsetzungen der Kursinhalte etc. – modifiziert bzw. ausgewählt werden. </a:t>
            </a:r>
          </a:p>
          <a:p>
            <a:endParaRPr lang="de-DE" sz="2000" dirty="0">
              <a:latin typeface="+mn-lt"/>
              <a:ea typeface="Verdana" panose="020B0604030504040204" pitchFamily="34" charset="0"/>
              <a:cs typeface="Arial" panose="020B0604020202020204" pitchFamily="34" charset="0"/>
            </a:endParaRPr>
          </a:p>
          <a:p>
            <a:r>
              <a:rPr lang="de-DE" sz="2000" dirty="0" smtClean="0">
                <a:latin typeface="+mn-lt"/>
                <a:ea typeface="Verdana" panose="020B0604030504040204" pitchFamily="34" charset="0"/>
                <a:cs typeface="Arial" panose="020B0604020202020204" pitchFamily="34" charset="0"/>
              </a:rPr>
              <a:t>Die Folien laufen </a:t>
            </a:r>
            <a:r>
              <a:rPr lang="de-DE" sz="2000" dirty="0">
                <a:latin typeface="+mn-lt"/>
                <a:ea typeface="Verdana" panose="020B0604030504040204" pitchFamily="34" charset="0"/>
                <a:cs typeface="Arial" panose="020B0604020202020204" pitchFamily="34" charset="0"/>
              </a:rPr>
              <a:t>unter der Creative </a:t>
            </a:r>
            <a:r>
              <a:rPr lang="de-DE" sz="2000" dirty="0" err="1">
                <a:latin typeface="+mn-lt"/>
                <a:ea typeface="Verdana" panose="020B0604030504040204" pitchFamily="34" charset="0"/>
                <a:cs typeface="Arial" panose="020B0604020202020204" pitchFamily="34" charset="0"/>
              </a:rPr>
              <a:t>Commons</a:t>
            </a:r>
            <a:r>
              <a:rPr lang="de-DE" sz="2000">
                <a:latin typeface="+mn-lt"/>
                <a:ea typeface="Verdana" panose="020B0604030504040204" pitchFamily="34" charset="0"/>
                <a:cs typeface="Arial" panose="020B0604020202020204" pitchFamily="34" charset="0"/>
              </a:rPr>
              <a:t> </a:t>
            </a:r>
            <a:r>
              <a:rPr lang="de-DE" sz="2000" smtClean="0">
                <a:latin typeface="+mn-lt"/>
                <a:ea typeface="Verdana" panose="020B0604030504040204" pitchFamily="34" charset="0"/>
                <a:cs typeface="Arial" panose="020B0604020202020204" pitchFamily="34" charset="0"/>
              </a:rPr>
              <a:t>CC BY </a:t>
            </a:r>
            <a:r>
              <a:rPr lang="de-DE" sz="2000" dirty="0">
                <a:latin typeface="+mn-lt"/>
                <a:ea typeface="Verdana" panose="020B0604030504040204" pitchFamily="34" charset="0"/>
                <a:cs typeface="Arial" panose="020B0604020202020204" pitchFamily="34" charset="0"/>
              </a:rPr>
              <a:t>SA Lizenz, d. h., dass </a:t>
            </a:r>
            <a:r>
              <a:rPr lang="de-DE" sz="2000" dirty="0" smtClean="0">
                <a:latin typeface="+mn-lt"/>
                <a:ea typeface="Verdana" panose="020B0604030504040204" pitchFamily="34" charset="0"/>
                <a:cs typeface="Arial" panose="020B0604020202020204" pitchFamily="34" charset="0"/>
              </a:rPr>
              <a:t>sie kopiert</a:t>
            </a:r>
            <a:r>
              <a:rPr lang="de-DE" sz="2000" dirty="0">
                <a:latin typeface="+mn-lt"/>
                <a:ea typeface="Verdana" panose="020B0604030504040204" pitchFamily="34" charset="0"/>
                <a:cs typeface="Arial" panose="020B0604020202020204" pitchFamily="34" charset="0"/>
              </a:rPr>
              <a:t>, verändert und für eigene Zwecke verwendet werden dürfen unter Angabe der Urheberin – die Qualitäts- und </a:t>
            </a:r>
            <a:r>
              <a:rPr lang="de-DE" sz="2000" dirty="0" err="1">
                <a:latin typeface="+mn-lt"/>
                <a:ea typeface="Verdana" panose="020B0604030504040204" pitchFamily="34" charset="0"/>
                <a:cs typeface="Arial" panose="020B0604020202020204" pitchFamily="34" charset="0"/>
              </a:rPr>
              <a:t>UnterstützungsAgentur</a:t>
            </a:r>
            <a:r>
              <a:rPr lang="de-DE" sz="2000" dirty="0">
                <a:latin typeface="+mn-lt"/>
                <a:ea typeface="Verdana" panose="020B0604030504040204" pitchFamily="34" charset="0"/>
                <a:cs typeface="Arial" panose="020B0604020202020204" pitchFamily="34" charset="0"/>
              </a:rPr>
              <a:t> - Landesinstitut für Schule NRW (QUA-LiS NRW). Falls das Original verändert wird, muss die veränderte Version unter denselben Bedingungen lizensiert werden</a:t>
            </a:r>
            <a:r>
              <a:rPr lang="de-DE" sz="2000" dirty="0" smtClean="0">
                <a:latin typeface="+mn-lt"/>
                <a:ea typeface="Verdana" panose="020B0604030504040204" pitchFamily="34" charset="0"/>
                <a:cs typeface="Arial" panose="020B0604020202020204" pitchFamily="34" charset="0"/>
              </a:rPr>
              <a:t>.</a:t>
            </a:r>
            <a:endParaRPr lang="de-DE" dirty="0" smtClean="0">
              <a:latin typeface="+mn-lt"/>
              <a:ea typeface="Verdana" panose="020B0604030504040204" pitchFamily="34" charset="0"/>
              <a:cs typeface="Arial" panose="020B0604020202020204" pitchFamily="34" charset="0"/>
            </a:endParaRPr>
          </a:p>
        </p:txBody>
      </p:sp>
      <p:pic>
        <p:nvPicPr>
          <p:cNvPr id="6" name="Grafik 5" descr="CC BY-SA 4.0">
            <a:hlinkClick r:id="rId3"/>
          </p:cNvPr>
          <p:cNvPicPr/>
          <p:nvPr/>
        </p:nvPicPr>
        <p:blipFill>
          <a:blip r:embed="rId4">
            <a:extLst>
              <a:ext uri="{28A0092B-C50C-407E-A947-70E740481C1C}">
                <a14:useLocalDpi xmlns:a14="http://schemas.microsoft.com/office/drawing/2010/main" val="0"/>
              </a:ext>
            </a:extLst>
          </a:blip>
          <a:srcRect/>
          <a:stretch>
            <a:fillRect/>
          </a:stretch>
        </p:blipFill>
        <p:spPr bwMode="auto">
          <a:xfrm>
            <a:off x="179512" y="6453336"/>
            <a:ext cx="838200" cy="298450"/>
          </a:xfrm>
          <a:prstGeom prst="rect">
            <a:avLst/>
          </a:prstGeom>
          <a:noFill/>
          <a:ln>
            <a:noFill/>
          </a:ln>
        </p:spPr>
      </p:pic>
    </p:spTree>
    <p:extLst>
      <p:ext uri="{BB962C8B-B14F-4D97-AF65-F5344CB8AC3E}">
        <p14:creationId xmlns:p14="http://schemas.microsoft.com/office/powerpoint/2010/main" val="426722160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ußzeilenplatzhalter 4"/>
          <p:cNvSpPr txBox="1">
            <a:spLocks noGrp="1"/>
          </p:cNvSpPr>
          <p:nvPr/>
        </p:nvSpPr>
        <p:spPr>
          <a:xfrm>
            <a:off x="3124200" y="6356350"/>
            <a:ext cx="2895600" cy="365125"/>
          </a:xfrm>
          <a:prstGeom prst="rect">
            <a:avLst/>
          </a:prstGeom>
          <a:noFill/>
        </p:spPr>
        <p:txBody>
          <a:bodyPr anchor="ctr"/>
          <a:lstStyle/>
          <a:p>
            <a:pPr algn="ctr">
              <a:defRPr/>
            </a:pPr>
            <a:endParaRPr lang="de-DE" sz="1200">
              <a:solidFill>
                <a:prstClr val="black">
                  <a:tint val="75000"/>
                </a:prstClr>
              </a:solidFill>
            </a:endParaRPr>
          </a:p>
        </p:txBody>
      </p:sp>
      <p:sp>
        <p:nvSpPr>
          <p:cNvPr id="3" name="Rechteck 2"/>
          <p:cNvSpPr/>
          <p:nvPr/>
        </p:nvSpPr>
        <p:spPr>
          <a:xfrm>
            <a:off x="884257" y="3999881"/>
            <a:ext cx="7615758" cy="2031325"/>
          </a:xfrm>
          <a:prstGeom prst="rect">
            <a:avLst/>
          </a:prstGeom>
        </p:spPr>
        <p:txBody>
          <a:bodyPr wrap="square">
            <a:spAutoFit/>
          </a:bodyPr>
          <a:lstStyle/>
          <a:p>
            <a:pPr>
              <a:lnSpc>
                <a:spcPct val="150000"/>
              </a:lnSpc>
            </a:pPr>
            <a:r>
              <a:rPr lang="de-DE" sz="2400" dirty="0" smtClean="0">
                <a:solidFill>
                  <a:srgbClr val="333333"/>
                </a:solidFill>
                <a:latin typeface="Arial" panose="020B0604020202020204" pitchFamily="34" charset="0"/>
                <a:cs typeface="Arial" panose="020B0604020202020204" pitchFamily="34" charset="0"/>
              </a:rPr>
              <a:t>… indem Sie „Schule mitgestalten“ und „Ihr Kind zu Hause unterstützen“...</a:t>
            </a:r>
          </a:p>
          <a:p>
            <a:endParaRPr lang="de-DE" b="1" dirty="0" smtClean="0">
              <a:solidFill>
                <a:srgbClr val="A81815"/>
              </a:solidFill>
              <a:latin typeface="HelveticaNeue"/>
            </a:endParaRPr>
          </a:p>
          <a:p>
            <a:r>
              <a:rPr lang="de-DE" dirty="0" smtClean="0">
                <a:solidFill>
                  <a:srgbClr val="A81815"/>
                </a:solidFill>
                <a:latin typeface="Arial" panose="020B0604020202020204" pitchFamily="34" charset="0"/>
                <a:cs typeface="Arial" panose="020B0604020202020204" pitchFamily="34" charset="0"/>
                <a:hlinkClick r:id="rId3"/>
              </a:rPr>
              <a:t>Allgemeines</a:t>
            </a:r>
            <a:r>
              <a:rPr lang="de-DE" b="1" dirty="0">
                <a:solidFill>
                  <a:srgbClr val="A81815"/>
                </a:solidFill>
                <a:latin typeface="HelveticaNeue"/>
              </a:rPr>
              <a:t/>
            </a:r>
            <a:br>
              <a:rPr lang="de-DE" b="1" dirty="0">
                <a:solidFill>
                  <a:srgbClr val="A81815"/>
                </a:solidFill>
                <a:latin typeface="HelveticaNeue"/>
              </a:rPr>
            </a:br>
            <a:endParaRPr lang="de-DE" dirty="0"/>
          </a:p>
        </p:txBody>
      </p:sp>
      <p:sp>
        <p:nvSpPr>
          <p:cNvPr id="2" name="Foliennummernplatzhalter 1"/>
          <p:cNvSpPr>
            <a:spLocks noGrp="1"/>
          </p:cNvSpPr>
          <p:nvPr>
            <p:ph type="sldNum" sz="quarter" idx="12"/>
          </p:nvPr>
        </p:nvSpPr>
        <p:spPr/>
        <p:txBody>
          <a:bodyPr/>
          <a:lstStyle/>
          <a:p>
            <a:fld id="{F682566F-4C68-4BD4-9D46-C488337FEB0D}" type="slidenum">
              <a:rPr lang="de-DE" smtClean="0"/>
              <a:t>10</a:t>
            </a:fld>
            <a:endParaRPr lang="de-DE"/>
          </a:p>
        </p:txBody>
      </p:sp>
      <p:pic>
        <p:nvPicPr>
          <p:cNvPr id="7" name="Grafik 6"/>
          <p:cNvPicPr>
            <a:picLocks noChangeAspect="1"/>
          </p:cNvPicPr>
          <p:nvPr/>
        </p:nvPicPr>
        <p:blipFill>
          <a:blip r:embed="rId4"/>
          <a:stretch>
            <a:fillRect/>
          </a:stretch>
        </p:blipFill>
        <p:spPr>
          <a:xfrm>
            <a:off x="755576" y="1850169"/>
            <a:ext cx="7154863" cy="1987140"/>
          </a:xfrm>
          <a:prstGeom prst="rect">
            <a:avLst/>
          </a:prstGeom>
        </p:spPr>
      </p:pic>
      <p:sp>
        <p:nvSpPr>
          <p:cNvPr id="4" name="Textfeld 3"/>
          <p:cNvSpPr txBox="1"/>
          <p:nvPr/>
        </p:nvSpPr>
        <p:spPr>
          <a:xfrm>
            <a:off x="467544" y="1122082"/>
            <a:ext cx="4681090" cy="523220"/>
          </a:xfrm>
          <a:prstGeom prst="rect">
            <a:avLst/>
          </a:prstGeom>
          <a:noFill/>
        </p:spPr>
        <p:txBody>
          <a:bodyPr wrap="none" rtlCol="0">
            <a:spAutoFit/>
          </a:bodyPr>
          <a:lstStyle/>
          <a:p>
            <a:r>
              <a:rPr lang="de-DE" sz="2800" b="1" dirty="0" smtClean="0"/>
              <a:t>Gestaltungsmöglichkeiten</a:t>
            </a:r>
            <a:endParaRPr lang="de-DE" sz="2800" b="1" dirty="0"/>
          </a:p>
        </p:txBody>
      </p:sp>
    </p:spTree>
    <p:extLst>
      <p:ext uri="{BB962C8B-B14F-4D97-AF65-F5344CB8AC3E}">
        <p14:creationId xmlns:p14="http://schemas.microsoft.com/office/powerpoint/2010/main" val="180156495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feld 2"/>
          <p:cNvSpPr txBox="1"/>
          <p:nvPr/>
        </p:nvSpPr>
        <p:spPr>
          <a:xfrm>
            <a:off x="3501879" y="5863195"/>
            <a:ext cx="2403222" cy="369332"/>
          </a:xfrm>
          <a:prstGeom prst="rect">
            <a:avLst/>
          </a:prstGeom>
          <a:noFill/>
        </p:spPr>
        <p:txBody>
          <a:bodyPr wrap="none" rtlCol="0">
            <a:spAutoFit/>
          </a:bodyPr>
          <a:lstStyle/>
          <a:p>
            <a:r>
              <a:rPr lang="de-DE" dirty="0" err="1" smtClean="0">
                <a:hlinkClick r:id="rId3"/>
              </a:rPr>
              <a:t>Erklärvideo</a:t>
            </a:r>
            <a:r>
              <a:rPr lang="de-DE" dirty="0" smtClean="0">
                <a:hlinkClick r:id="rId3"/>
              </a:rPr>
              <a:t> (Deutsch)</a:t>
            </a:r>
            <a:endParaRPr lang="de-DE" dirty="0"/>
          </a:p>
        </p:txBody>
      </p:sp>
      <p:pic>
        <p:nvPicPr>
          <p:cNvPr id="4" name="Grafik 3"/>
          <p:cNvPicPr>
            <a:picLocks noChangeAspect="1"/>
          </p:cNvPicPr>
          <p:nvPr/>
        </p:nvPicPr>
        <p:blipFill>
          <a:blip r:embed="rId4"/>
          <a:stretch>
            <a:fillRect/>
          </a:stretch>
        </p:blipFill>
        <p:spPr>
          <a:xfrm>
            <a:off x="1331640" y="1412776"/>
            <a:ext cx="6743700" cy="4105275"/>
          </a:xfrm>
          <a:prstGeom prst="rect">
            <a:avLst/>
          </a:prstGeom>
        </p:spPr>
      </p:pic>
      <p:sp>
        <p:nvSpPr>
          <p:cNvPr id="2" name="Foliennummernplatzhalter 1"/>
          <p:cNvSpPr>
            <a:spLocks noGrp="1"/>
          </p:cNvSpPr>
          <p:nvPr>
            <p:ph type="sldNum" sz="quarter" idx="12"/>
          </p:nvPr>
        </p:nvSpPr>
        <p:spPr/>
        <p:txBody>
          <a:bodyPr/>
          <a:lstStyle/>
          <a:p>
            <a:fld id="{F682566F-4C68-4BD4-9D46-C488337FEB0D}" type="slidenum">
              <a:rPr lang="de-DE" smtClean="0"/>
              <a:t>11</a:t>
            </a:fld>
            <a:endParaRPr lang="de-DE"/>
          </a:p>
        </p:txBody>
      </p:sp>
    </p:spTree>
    <p:extLst>
      <p:ext uri="{BB962C8B-B14F-4D97-AF65-F5344CB8AC3E}">
        <p14:creationId xmlns:p14="http://schemas.microsoft.com/office/powerpoint/2010/main" val="380337266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hteck 4"/>
          <p:cNvSpPr/>
          <p:nvPr/>
        </p:nvSpPr>
        <p:spPr>
          <a:xfrm>
            <a:off x="1043608" y="981543"/>
            <a:ext cx="6336704" cy="658835"/>
          </a:xfrm>
          <a:prstGeom prst="rect">
            <a:avLst/>
          </a:prstGeom>
        </p:spPr>
        <p:txBody>
          <a:bodyPr wrap="square">
            <a:spAutoFit/>
          </a:bodyPr>
          <a:lstStyle/>
          <a:p>
            <a:pPr>
              <a:lnSpc>
                <a:spcPct val="150000"/>
              </a:lnSpc>
            </a:pPr>
            <a:r>
              <a:rPr lang="de-DE" sz="2800" b="1" dirty="0">
                <a:solidFill>
                  <a:srgbClr val="333333"/>
                </a:solidFill>
                <a:latin typeface="Arial" panose="020B0604020202020204" pitchFamily="34" charset="0"/>
                <a:cs typeface="Arial" panose="020B0604020202020204" pitchFamily="34" charset="0"/>
              </a:rPr>
              <a:t>Schule </a:t>
            </a:r>
            <a:r>
              <a:rPr lang="de-DE" sz="2800" b="1" dirty="0" smtClean="0">
                <a:solidFill>
                  <a:srgbClr val="333333"/>
                </a:solidFill>
                <a:latin typeface="Arial" panose="020B0604020202020204" pitchFamily="34" charset="0"/>
                <a:cs typeface="Arial" panose="020B0604020202020204" pitchFamily="34" charset="0"/>
              </a:rPr>
              <a:t>mitgestalten bedeutet…</a:t>
            </a:r>
            <a:endParaRPr lang="de-DE" sz="2800" b="1" dirty="0">
              <a:solidFill>
                <a:srgbClr val="333333"/>
              </a:solidFill>
              <a:latin typeface="Arial" panose="020B0604020202020204" pitchFamily="34" charset="0"/>
              <a:cs typeface="Arial" panose="020B0604020202020204" pitchFamily="34" charset="0"/>
            </a:endParaRPr>
          </a:p>
        </p:txBody>
      </p:sp>
      <p:sp>
        <p:nvSpPr>
          <p:cNvPr id="2" name="Foliennummernplatzhalter 1"/>
          <p:cNvSpPr>
            <a:spLocks noGrp="1"/>
          </p:cNvSpPr>
          <p:nvPr>
            <p:ph type="sldNum" sz="quarter" idx="12"/>
          </p:nvPr>
        </p:nvSpPr>
        <p:spPr/>
        <p:txBody>
          <a:bodyPr/>
          <a:lstStyle/>
          <a:p>
            <a:fld id="{F682566F-4C68-4BD4-9D46-C488337FEB0D}" type="slidenum">
              <a:rPr lang="de-DE" smtClean="0"/>
              <a:t>12</a:t>
            </a:fld>
            <a:endParaRPr lang="de-DE"/>
          </a:p>
        </p:txBody>
      </p:sp>
      <p:sp>
        <p:nvSpPr>
          <p:cNvPr id="7" name="Textfeld 6"/>
          <p:cNvSpPr txBox="1"/>
          <p:nvPr/>
        </p:nvSpPr>
        <p:spPr>
          <a:xfrm>
            <a:off x="1268709" y="1772816"/>
            <a:ext cx="5189241" cy="4247317"/>
          </a:xfrm>
          <a:prstGeom prst="rect">
            <a:avLst/>
          </a:prstGeom>
          <a:noFill/>
        </p:spPr>
        <p:txBody>
          <a:bodyPr wrap="none" rtlCol="0">
            <a:spAutoFit/>
          </a:bodyPr>
          <a:lstStyle/>
          <a:p>
            <a:pPr marL="342900" indent="-342900">
              <a:lnSpc>
                <a:spcPct val="150000"/>
              </a:lnSpc>
              <a:buFont typeface="Arial" panose="020B0604020202020204" pitchFamily="34" charset="0"/>
              <a:buChar char="•"/>
            </a:pPr>
            <a:r>
              <a:rPr lang="de-DE" sz="2400" dirty="0" smtClean="0"/>
              <a:t>Die eigene Meinung einbringen</a:t>
            </a:r>
          </a:p>
          <a:p>
            <a:pPr marL="342900" indent="-342900">
              <a:lnSpc>
                <a:spcPct val="150000"/>
              </a:lnSpc>
              <a:buFont typeface="Arial" panose="020B0604020202020204" pitchFamily="34" charset="0"/>
              <a:buChar char="•"/>
            </a:pPr>
            <a:r>
              <a:rPr lang="de-DE" sz="2400" dirty="0" smtClean="0"/>
              <a:t>Unterstützen</a:t>
            </a:r>
          </a:p>
          <a:p>
            <a:pPr marL="342900" indent="-342900">
              <a:lnSpc>
                <a:spcPct val="150000"/>
              </a:lnSpc>
              <a:buFont typeface="Arial" panose="020B0604020202020204" pitchFamily="34" charset="0"/>
              <a:buChar char="•"/>
            </a:pPr>
            <a:r>
              <a:rPr lang="de-DE" sz="2400" dirty="0" smtClean="0"/>
              <a:t>Begleiten</a:t>
            </a:r>
          </a:p>
          <a:p>
            <a:pPr marL="342900" indent="-342900">
              <a:lnSpc>
                <a:spcPct val="150000"/>
              </a:lnSpc>
              <a:buFont typeface="Arial" panose="020B0604020202020204" pitchFamily="34" charset="0"/>
              <a:buChar char="•"/>
            </a:pPr>
            <a:r>
              <a:rPr lang="de-DE" sz="2400" dirty="0" smtClean="0"/>
              <a:t>Expertenwissen einbringen</a:t>
            </a:r>
          </a:p>
          <a:p>
            <a:pPr marL="342900" indent="-342900">
              <a:lnSpc>
                <a:spcPct val="150000"/>
              </a:lnSpc>
              <a:buFont typeface="Arial" panose="020B0604020202020204" pitchFamily="34" charset="0"/>
              <a:buChar char="•"/>
            </a:pPr>
            <a:r>
              <a:rPr lang="de-DE" sz="2400" dirty="0" smtClean="0"/>
              <a:t>Aktive Teilnahme am Schulleben</a:t>
            </a:r>
          </a:p>
          <a:p>
            <a:pPr marL="342900" indent="-342900">
              <a:lnSpc>
                <a:spcPct val="150000"/>
              </a:lnSpc>
              <a:buFont typeface="Arial" panose="020B0604020202020204" pitchFamily="34" charset="0"/>
              <a:buChar char="•"/>
            </a:pPr>
            <a:r>
              <a:rPr lang="de-DE" sz="2400" dirty="0" smtClean="0"/>
              <a:t>Gremienarbeit/Wählen</a:t>
            </a:r>
          </a:p>
          <a:p>
            <a:pPr marL="342900" indent="-342900">
              <a:lnSpc>
                <a:spcPct val="150000"/>
              </a:lnSpc>
              <a:buFont typeface="Arial" panose="020B0604020202020204" pitchFamily="34" charset="0"/>
              <a:buChar char="•"/>
            </a:pPr>
            <a:r>
              <a:rPr lang="de-DE" sz="2400" dirty="0" smtClean="0"/>
              <a:t>Elternvertretung auf Landesebene</a:t>
            </a:r>
          </a:p>
          <a:p>
            <a:endParaRPr lang="de-DE" dirty="0"/>
          </a:p>
        </p:txBody>
      </p:sp>
    </p:spTree>
    <p:extLst>
      <p:ext uri="{BB962C8B-B14F-4D97-AF65-F5344CB8AC3E}">
        <p14:creationId xmlns:p14="http://schemas.microsoft.com/office/powerpoint/2010/main" val="106858887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ußzeilenplatzhalter 4"/>
          <p:cNvSpPr txBox="1">
            <a:spLocks noGrp="1"/>
          </p:cNvSpPr>
          <p:nvPr/>
        </p:nvSpPr>
        <p:spPr>
          <a:xfrm>
            <a:off x="3124200" y="6356350"/>
            <a:ext cx="2895600" cy="365125"/>
          </a:xfrm>
          <a:prstGeom prst="rect">
            <a:avLst/>
          </a:prstGeom>
          <a:noFill/>
        </p:spPr>
        <p:txBody>
          <a:bodyPr anchor="ctr"/>
          <a:lstStyle/>
          <a:p>
            <a:pPr algn="ctr">
              <a:defRPr/>
            </a:pPr>
            <a:endParaRPr lang="de-DE" sz="1200">
              <a:solidFill>
                <a:prstClr val="black">
                  <a:tint val="75000"/>
                </a:prstClr>
              </a:solidFill>
            </a:endParaRPr>
          </a:p>
        </p:txBody>
      </p:sp>
      <p:sp>
        <p:nvSpPr>
          <p:cNvPr id="3" name="Rechteck 2"/>
          <p:cNvSpPr/>
          <p:nvPr/>
        </p:nvSpPr>
        <p:spPr>
          <a:xfrm>
            <a:off x="539552" y="1340768"/>
            <a:ext cx="6840760" cy="4862870"/>
          </a:xfrm>
          <a:prstGeom prst="rect">
            <a:avLst/>
          </a:prstGeom>
        </p:spPr>
        <p:txBody>
          <a:bodyPr wrap="square">
            <a:spAutoFit/>
          </a:bodyPr>
          <a:lstStyle/>
          <a:p>
            <a:r>
              <a:rPr lang="de-DE" sz="2800" b="1" dirty="0" smtClean="0">
                <a:solidFill>
                  <a:srgbClr val="333333"/>
                </a:solidFill>
                <a:latin typeface="Arial" panose="020B0604020202020204" pitchFamily="34" charset="0"/>
                <a:cs typeface="Arial" panose="020B0604020202020204" pitchFamily="34" charset="0"/>
              </a:rPr>
              <a:t>„Mein Kind zu </a:t>
            </a:r>
            <a:r>
              <a:rPr lang="de-DE" sz="2800" b="1" dirty="0">
                <a:solidFill>
                  <a:srgbClr val="333333"/>
                </a:solidFill>
                <a:latin typeface="Arial" panose="020B0604020202020204" pitchFamily="34" charset="0"/>
                <a:cs typeface="Arial" panose="020B0604020202020204" pitchFamily="34" charset="0"/>
              </a:rPr>
              <a:t>Hause </a:t>
            </a:r>
            <a:r>
              <a:rPr lang="de-DE" sz="2800" b="1" dirty="0" smtClean="0">
                <a:solidFill>
                  <a:srgbClr val="333333"/>
                </a:solidFill>
                <a:latin typeface="Arial" panose="020B0604020202020204" pitchFamily="34" charset="0"/>
                <a:cs typeface="Arial" panose="020B0604020202020204" pitchFamily="34" charset="0"/>
              </a:rPr>
              <a:t>unterstützen…“</a:t>
            </a:r>
            <a:endParaRPr lang="de-DE" sz="2800" b="1" dirty="0"/>
          </a:p>
          <a:p>
            <a:pPr>
              <a:lnSpc>
                <a:spcPct val="150000"/>
              </a:lnSpc>
            </a:pPr>
            <a:endParaRPr lang="de-DE" sz="2000" dirty="0" smtClean="0"/>
          </a:p>
          <a:p>
            <a:pPr>
              <a:lnSpc>
                <a:spcPct val="150000"/>
              </a:lnSpc>
            </a:pPr>
            <a:r>
              <a:rPr lang="de-DE" sz="2000" dirty="0" smtClean="0"/>
              <a:t>Auf </a:t>
            </a:r>
            <a:r>
              <a:rPr lang="de-DE" sz="2000" dirty="0"/>
              <a:t>die schulische Bildung </a:t>
            </a:r>
            <a:r>
              <a:rPr lang="de-DE" sz="2000" dirty="0" smtClean="0"/>
              <a:t>bezogen</a:t>
            </a:r>
          </a:p>
          <a:p>
            <a:pPr marL="342900" indent="-342900">
              <a:lnSpc>
                <a:spcPct val="150000"/>
              </a:lnSpc>
              <a:buFont typeface="Arial" panose="020B0604020202020204" pitchFamily="34" charset="0"/>
              <a:buChar char="•"/>
            </a:pPr>
            <a:r>
              <a:rPr lang="de-DE" sz="2000" dirty="0" smtClean="0"/>
              <a:t>vermitteln </a:t>
            </a:r>
            <a:r>
              <a:rPr lang="de-DE" sz="2000" dirty="0"/>
              <a:t>Eltern ihren Kindern ein allgemeines Bewusstsein für die Bedeutung von Lernen, </a:t>
            </a:r>
            <a:endParaRPr lang="de-DE" sz="2000" dirty="0" smtClean="0"/>
          </a:p>
          <a:p>
            <a:pPr marL="342900" indent="-342900">
              <a:lnSpc>
                <a:spcPct val="150000"/>
              </a:lnSpc>
              <a:buFont typeface="Arial" panose="020B0604020202020204" pitchFamily="34" charset="0"/>
              <a:buChar char="•"/>
            </a:pPr>
            <a:r>
              <a:rPr lang="de-DE" sz="2000" dirty="0" smtClean="0"/>
              <a:t>unterstützen </a:t>
            </a:r>
            <a:r>
              <a:rPr lang="de-DE" sz="2000" dirty="0"/>
              <a:t>konkret das schulische </a:t>
            </a:r>
            <a:r>
              <a:rPr lang="de-DE" sz="2000" dirty="0" smtClean="0"/>
              <a:t>Lernen,</a:t>
            </a:r>
          </a:p>
          <a:p>
            <a:pPr marL="342900" indent="-342900">
              <a:lnSpc>
                <a:spcPct val="150000"/>
              </a:lnSpc>
              <a:buFont typeface="Arial" panose="020B0604020202020204" pitchFamily="34" charset="0"/>
              <a:buChar char="•"/>
            </a:pPr>
            <a:r>
              <a:rPr lang="de-DE" sz="2000" dirty="0" smtClean="0"/>
              <a:t>helfen </a:t>
            </a:r>
            <a:r>
              <a:rPr lang="de-DE" sz="2000" dirty="0"/>
              <a:t>ihnen dabei, die schulischen Anforderungen zu bewältigen.</a:t>
            </a:r>
          </a:p>
          <a:p>
            <a:pPr>
              <a:lnSpc>
                <a:spcPct val="150000"/>
              </a:lnSpc>
            </a:pPr>
            <a:endParaRPr lang="de-DE" sz="2400" dirty="0">
              <a:solidFill>
                <a:srgbClr val="333333"/>
              </a:solidFill>
              <a:latin typeface="Arial" panose="020B0604020202020204" pitchFamily="34" charset="0"/>
              <a:cs typeface="Arial" panose="020B0604020202020204" pitchFamily="34" charset="0"/>
            </a:endParaRPr>
          </a:p>
          <a:p>
            <a:pPr>
              <a:lnSpc>
                <a:spcPct val="150000"/>
              </a:lnSpc>
            </a:pPr>
            <a:endParaRPr lang="de-DE" sz="2400" dirty="0">
              <a:solidFill>
                <a:srgbClr val="333333"/>
              </a:solidFill>
              <a:latin typeface="Arial" panose="020B0604020202020204" pitchFamily="34" charset="0"/>
              <a:cs typeface="Arial" panose="020B0604020202020204" pitchFamily="34" charset="0"/>
            </a:endParaRPr>
          </a:p>
        </p:txBody>
      </p:sp>
      <p:pic>
        <p:nvPicPr>
          <p:cNvPr id="2" name="Grafik 1"/>
          <p:cNvPicPr>
            <a:picLocks noChangeAspect="1"/>
          </p:cNvPicPr>
          <p:nvPr/>
        </p:nvPicPr>
        <p:blipFill>
          <a:blip r:embed="rId3"/>
          <a:stretch>
            <a:fillRect/>
          </a:stretch>
        </p:blipFill>
        <p:spPr>
          <a:xfrm>
            <a:off x="6876256" y="2204864"/>
            <a:ext cx="1839477" cy="1440160"/>
          </a:xfrm>
          <a:prstGeom prst="rect">
            <a:avLst/>
          </a:prstGeom>
        </p:spPr>
      </p:pic>
      <p:sp>
        <p:nvSpPr>
          <p:cNvPr id="4" name="Foliennummernplatzhalter 3"/>
          <p:cNvSpPr>
            <a:spLocks noGrp="1"/>
          </p:cNvSpPr>
          <p:nvPr>
            <p:ph type="sldNum" sz="quarter" idx="12"/>
          </p:nvPr>
        </p:nvSpPr>
        <p:spPr/>
        <p:txBody>
          <a:bodyPr/>
          <a:lstStyle/>
          <a:p>
            <a:fld id="{F682566F-4C68-4BD4-9D46-C488337FEB0D}" type="slidenum">
              <a:rPr lang="de-DE" smtClean="0"/>
              <a:t>13</a:t>
            </a:fld>
            <a:endParaRPr lang="de-DE"/>
          </a:p>
        </p:txBody>
      </p:sp>
    </p:spTree>
    <p:extLst>
      <p:ext uri="{BB962C8B-B14F-4D97-AF65-F5344CB8AC3E}">
        <p14:creationId xmlns:p14="http://schemas.microsoft.com/office/powerpoint/2010/main" val="221690458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ußzeilenplatzhalter 4"/>
          <p:cNvSpPr txBox="1">
            <a:spLocks noGrp="1"/>
          </p:cNvSpPr>
          <p:nvPr/>
        </p:nvSpPr>
        <p:spPr>
          <a:xfrm>
            <a:off x="3124200" y="6356350"/>
            <a:ext cx="2895600" cy="365125"/>
          </a:xfrm>
          <a:prstGeom prst="rect">
            <a:avLst/>
          </a:prstGeom>
          <a:noFill/>
        </p:spPr>
        <p:txBody>
          <a:bodyPr anchor="ctr"/>
          <a:lstStyle/>
          <a:p>
            <a:pPr algn="ctr">
              <a:defRPr/>
            </a:pPr>
            <a:endParaRPr lang="de-DE" sz="1200">
              <a:solidFill>
                <a:prstClr val="black">
                  <a:tint val="75000"/>
                </a:prstClr>
              </a:solidFill>
            </a:endParaRPr>
          </a:p>
        </p:txBody>
      </p:sp>
      <p:sp>
        <p:nvSpPr>
          <p:cNvPr id="3" name="Rechteck 2"/>
          <p:cNvSpPr/>
          <p:nvPr/>
        </p:nvSpPr>
        <p:spPr>
          <a:xfrm>
            <a:off x="467544" y="1124744"/>
            <a:ext cx="8496944" cy="4616648"/>
          </a:xfrm>
          <a:prstGeom prst="rect">
            <a:avLst/>
          </a:prstGeom>
        </p:spPr>
        <p:txBody>
          <a:bodyPr wrap="square">
            <a:spAutoFit/>
          </a:bodyPr>
          <a:lstStyle/>
          <a:p>
            <a:pPr>
              <a:lnSpc>
                <a:spcPct val="150000"/>
              </a:lnSpc>
            </a:pPr>
            <a:r>
              <a:rPr lang="de-DE" sz="2800" b="1" dirty="0" smtClean="0">
                <a:solidFill>
                  <a:srgbClr val="333333"/>
                </a:solidFill>
                <a:latin typeface="Arial" panose="020B0604020202020204" pitchFamily="34" charset="0"/>
                <a:cs typeface="Arial" panose="020B0604020202020204" pitchFamily="34" charset="0"/>
              </a:rPr>
              <a:t>„Zu </a:t>
            </a:r>
            <a:r>
              <a:rPr lang="de-DE" sz="2800" b="1" dirty="0">
                <a:solidFill>
                  <a:srgbClr val="333333"/>
                </a:solidFill>
                <a:latin typeface="Arial" panose="020B0604020202020204" pitchFamily="34" charset="0"/>
                <a:cs typeface="Arial" panose="020B0604020202020204" pitchFamily="34" charset="0"/>
              </a:rPr>
              <a:t>Hause </a:t>
            </a:r>
            <a:r>
              <a:rPr lang="de-DE" sz="2800" b="1" dirty="0" smtClean="0">
                <a:solidFill>
                  <a:srgbClr val="333333"/>
                </a:solidFill>
                <a:latin typeface="Arial" panose="020B0604020202020204" pitchFamily="34" charset="0"/>
                <a:cs typeface="Arial" panose="020B0604020202020204" pitchFamily="34" charset="0"/>
              </a:rPr>
              <a:t>unterstützen“ bedeutet…</a:t>
            </a:r>
            <a:endParaRPr lang="de-DE" sz="2800" b="1" dirty="0"/>
          </a:p>
          <a:p>
            <a:pPr marL="342900" indent="-342900">
              <a:lnSpc>
                <a:spcPct val="150000"/>
              </a:lnSpc>
              <a:buFont typeface="Arial" panose="020B0604020202020204" pitchFamily="34" charset="0"/>
              <a:buChar char="•"/>
            </a:pPr>
            <a:r>
              <a:rPr lang="de-DE" sz="2000" dirty="0" smtClean="0">
                <a:solidFill>
                  <a:srgbClr val="333333"/>
                </a:solidFill>
                <a:latin typeface="Arial" panose="020B0604020202020204" pitchFamily="34" charset="0"/>
                <a:cs typeface="Arial" panose="020B0604020202020204" pitchFamily="34" charset="0"/>
              </a:rPr>
              <a:t>Über Schule sprechen und diskutieren</a:t>
            </a:r>
          </a:p>
          <a:p>
            <a:pPr marL="342900" indent="-342900">
              <a:lnSpc>
                <a:spcPct val="150000"/>
              </a:lnSpc>
              <a:buFont typeface="Arial" panose="020B0604020202020204" pitchFamily="34" charset="0"/>
              <a:buChar char="•"/>
            </a:pPr>
            <a:r>
              <a:rPr lang="de-DE" sz="2000" dirty="0" smtClean="0">
                <a:solidFill>
                  <a:srgbClr val="333333"/>
                </a:solidFill>
                <a:latin typeface="Arial" panose="020B0604020202020204" pitchFamily="34" charset="0"/>
                <a:cs typeface="Arial" panose="020B0604020202020204" pitchFamily="34" charset="0"/>
              </a:rPr>
              <a:t>Gemeinsam lesen</a:t>
            </a:r>
          </a:p>
          <a:p>
            <a:pPr marL="342900" indent="-342900">
              <a:lnSpc>
                <a:spcPct val="150000"/>
              </a:lnSpc>
              <a:buFont typeface="Arial" panose="020B0604020202020204" pitchFamily="34" charset="0"/>
              <a:buChar char="•"/>
            </a:pPr>
            <a:r>
              <a:rPr lang="de-DE" sz="2000" dirty="0" smtClean="0">
                <a:solidFill>
                  <a:srgbClr val="333333"/>
                </a:solidFill>
                <a:latin typeface="Arial" panose="020B0604020202020204" pitchFamily="34" charset="0"/>
                <a:cs typeface="Arial" panose="020B0604020202020204" pitchFamily="34" charset="0"/>
              </a:rPr>
              <a:t>Medien verantwortungsvoll einsetzen</a:t>
            </a:r>
          </a:p>
          <a:p>
            <a:pPr marL="342900" indent="-342900">
              <a:lnSpc>
                <a:spcPct val="150000"/>
              </a:lnSpc>
              <a:buFont typeface="Arial" panose="020B0604020202020204" pitchFamily="34" charset="0"/>
              <a:buChar char="•"/>
            </a:pPr>
            <a:r>
              <a:rPr lang="de-DE" sz="2000" dirty="0" smtClean="0">
                <a:solidFill>
                  <a:srgbClr val="333333"/>
                </a:solidFill>
                <a:latin typeface="Arial" panose="020B0604020202020204" pitchFamily="34" charset="0"/>
                <a:cs typeface="Arial" panose="020B0604020202020204" pitchFamily="34" charset="0"/>
              </a:rPr>
              <a:t>Schulische Erfolge feiern, </a:t>
            </a:r>
            <a:r>
              <a:rPr lang="de-DE" sz="2000" dirty="0">
                <a:solidFill>
                  <a:srgbClr val="333333"/>
                </a:solidFill>
                <a:latin typeface="Arial" panose="020B0604020202020204" pitchFamily="34" charset="0"/>
                <a:cs typeface="Arial" panose="020B0604020202020204" pitchFamily="34" charset="0"/>
              </a:rPr>
              <a:t>Misserfolge gemeinsam bewältigen</a:t>
            </a:r>
          </a:p>
          <a:p>
            <a:pPr marL="342900" indent="-342900">
              <a:lnSpc>
                <a:spcPct val="150000"/>
              </a:lnSpc>
              <a:buFont typeface="Arial" panose="020B0604020202020204" pitchFamily="34" charset="0"/>
              <a:buChar char="•"/>
            </a:pPr>
            <a:r>
              <a:rPr lang="de-DE" sz="2000" dirty="0" smtClean="0">
                <a:solidFill>
                  <a:srgbClr val="333333"/>
                </a:solidFill>
                <a:latin typeface="Arial" panose="020B0604020202020204" pitchFamily="34" charset="0"/>
                <a:cs typeface="Arial" panose="020B0604020202020204" pitchFamily="34" charset="0"/>
              </a:rPr>
              <a:t>Schulische Entscheidungen gemeinsam besprechen</a:t>
            </a:r>
          </a:p>
          <a:p>
            <a:pPr marL="342900" indent="-342900">
              <a:lnSpc>
                <a:spcPct val="150000"/>
              </a:lnSpc>
              <a:buFont typeface="Arial" panose="020B0604020202020204" pitchFamily="34" charset="0"/>
              <a:buChar char="•"/>
            </a:pPr>
            <a:r>
              <a:rPr lang="de-DE" sz="2000" dirty="0" smtClean="0">
                <a:solidFill>
                  <a:srgbClr val="333333"/>
                </a:solidFill>
                <a:latin typeface="Arial" panose="020B0604020202020204" pitchFamily="34" charset="0"/>
                <a:cs typeface="Arial" panose="020B0604020202020204" pitchFamily="34" charset="0"/>
              </a:rPr>
              <a:t>Disziplin und Anstrengungsbereitschaft vorleben</a:t>
            </a:r>
          </a:p>
          <a:p>
            <a:pPr marL="342900" indent="-342900">
              <a:lnSpc>
                <a:spcPct val="150000"/>
              </a:lnSpc>
              <a:buFont typeface="Arial" panose="020B0604020202020204" pitchFamily="34" charset="0"/>
              <a:buChar char="•"/>
            </a:pPr>
            <a:r>
              <a:rPr lang="de-DE" sz="2000" dirty="0" smtClean="0">
                <a:solidFill>
                  <a:srgbClr val="333333"/>
                </a:solidFill>
                <a:latin typeface="Arial" panose="020B0604020202020204" pitchFamily="34" charset="0"/>
                <a:cs typeface="Arial" panose="020B0604020202020204" pitchFamily="34" charset="0"/>
              </a:rPr>
              <a:t>Loben und positives Bewerten von guter Schulbildung</a:t>
            </a:r>
          </a:p>
          <a:p>
            <a:pPr>
              <a:lnSpc>
                <a:spcPct val="150000"/>
              </a:lnSpc>
            </a:pPr>
            <a:endParaRPr lang="de-DE" sz="2400" dirty="0">
              <a:solidFill>
                <a:srgbClr val="333333"/>
              </a:solidFill>
              <a:latin typeface="Arial" panose="020B0604020202020204" pitchFamily="34" charset="0"/>
              <a:cs typeface="Arial" panose="020B0604020202020204" pitchFamily="34" charset="0"/>
            </a:endParaRPr>
          </a:p>
        </p:txBody>
      </p:sp>
      <p:pic>
        <p:nvPicPr>
          <p:cNvPr id="2" name="Grafik 1"/>
          <p:cNvPicPr>
            <a:picLocks noChangeAspect="1"/>
          </p:cNvPicPr>
          <p:nvPr/>
        </p:nvPicPr>
        <p:blipFill>
          <a:blip r:embed="rId3"/>
          <a:stretch>
            <a:fillRect/>
          </a:stretch>
        </p:blipFill>
        <p:spPr>
          <a:xfrm>
            <a:off x="6876256" y="1844824"/>
            <a:ext cx="1839477" cy="1440160"/>
          </a:xfrm>
          <a:prstGeom prst="rect">
            <a:avLst/>
          </a:prstGeom>
        </p:spPr>
      </p:pic>
      <p:sp>
        <p:nvSpPr>
          <p:cNvPr id="4" name="Foliennummernplatzhalter 3"/>
          <p:cNvSpPr>
            <a:spLocks noGrp="1"/>
          </p:cNvSpPr>
          <p:nvPr>
            <p:ph type="sldNum" sz="quarter" idx="12"/>
          </p:nvPr>
        </p:nvSpPr>
        <p:spPr/>
        <p:txBody>
          <a:bodyPr/>
          <a:lstStyle/>
          <a:p>
            <a:fld id="{F682566F-4C68-4BD4-9D46-C488337FEB0D}" type="slidenum">
              <a:rPr lang="de-DE" smtClean="0"/>
              <a:t>14</a:t>
            </a:fld>
            <a:endParaRPr lang="de-DE"/>
          </a:p>
        </p:txBody>
      </p:sp>
    </p:spTree>
    <p:extLst>
      <p:ext uri="{BB962C8B-B14F-4D97-AF65-F5344CB8AC3E}">
        <p14:creationId xmlns:p14="http://schemas.microsoft.com/office/powerpoint/2010/main" val="70362018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ußzeilenplatzhalter 4"/>
          <p:cNvSpPr txBox="1">
            <a:spLocks noGrp="1"/>
          </p:cNvSpPr>
          <p:nvPr/>
        </p:nvSpPr>
        <p:spPr>
          <a:xfrm>
            <a:off x="3124200" y="6356350"/>
            <a:ext cx="2895600" cy="365125"/>
          </a:xfrm>
          <a:prstGeom prst="rect">
            <a:avLst/>
          </a:prstGeom>
          <a:noFill/>
        </p:spPr>
        <p:txBody>
          <a:bodyPr anchor="ctr"/>
          <a:lstStyle/>
          <a:p>
            <a:pPr algn="ctr">
              <a:defRPr/>
            </a:pPr>
            <a:endParaRPr lang="de-DE" sz="1200">
              <a:solidFill>
                <a:prstClr val="black">
                  <a:tint val="75000"/>
                </a:prstClr>
              </a:solidFill>
            </a:endParaRPr>
          </a:p>
        </p:txBody>
      </p:sp>
      <p:sp>
        <p:nvSpPr>
          <p:cNvPr id="3" name="Rechteck 2"/>
          <p:cNvSpPr/>
          <p:nvPr/>
        </p:nvSpPr>
        <p:spPr>
          <a:xfrm>
            <a:off x="192969" y="966053"/>
            <a:ext cx="7835415" cy="5909310"/>
          </a:xfrm>
          <a:prstGeom prst="rect">
            <a:avLst/>
          </a:prstGeom>
        </p:spPr>
        <p:txBody>
          <a:bodyPr wrap="square">
            <a:spAutoFit/>
          </a:bodyPr>
          <a:lstStyle/>
          <a:p>
            <a:pPr>
              <a:lnSpc>
                <a:spcPct val="150000"/>
              </a:lnSpc>
            </a:pPr>
            <a:r>
              <a:rPr lang="de-DE" sz="2400" i="1" dirty="0" smtClean="0">
                <a:solidFill>
                  <a:srgbClr val="333333"/>
                </a:solidFill>
                <a:latin typeface="Arial" panose="020B0604020202020204" pitchFamily="34" charset="0"/>
                <a:cs typeface="Arial" panose="020B0604020202020204" pitchFamily="34" charset="0"/>
              </a:rPr>
              <a:t>Darüber hinaus finden Sie im Portal:</a:t>
            </a:r>
          </a:p>
          <a:p>
            <a:pPr>
              <a:lnSpc>
                <a:spcPct val="150000"/>
              </a:lnSpc>
            </a:pPr>
            <a:r>
              <a:rPr lang="de-DE" sz="2800" b="1" dirty="0" smtClean="0">
                <a:solidFill>
                  <a:srgbClr val="333333"/>
                </a:solidFill>
                <a:latin typeface="Arial" panose="020B0604020202020204" pitchFamily="34" charset="0"/>
                <a:cs typeface="Arial" panose="020B0604020202020204" pitchFamily="34" charset="0"/>
              </a:rPr>
              <a:t>Qualitätsaussagen zur Elternmitwirkung</a:t>
            </a:r>
          </a:p>
          <a:p>
            <a:pPr>
              <a:lnSpc>
                <a:spcPct val="150000"/>
              </a:lnSpc>
            </a:pPr>
            <a:r>
              <a:rPr lang="de-DE" sz="2000" dirty="0" smtClean="0"/>
              <a:t>Qualitätsaussagen</a:t>
            </a:r>
            <a:r>
              <a:rPr lang="de-DE" sz="2000" dirty="0"/>
              <a:t>, Kriterien oder Leitlinien, </a:t>
            </a:r>
            <a:endParaRPr lang="de-DE" sz="2000" dirty="0" smtClean="0"/>
          </a:p>
          <a:p>
            <a:pPr>
              <a:lnSpc>
                <a:spcPct val="150000"/>
              </a:lnSpc>
            </a:pPr>
            <a:r>
              <a:rPr lang="de-DE" sz="2000" dirty="0" smtClean="0"/>
              <a:t>die </a:t>
            </a:r>
            <a:r>
              <a:rPr lang="de-DE" sz="2000" dirty="0"/>
              <a:t>allen Beteiligten transparent sind, helfen </a:t>
            </a:r>
            <a:r>
              <a:rPr lang="de-DE" sz="2000" dirty="0" smtClean="0"/>
              <a:t>bei</a:t>
            </a:r>
          </a:p>
          <a:p>
            <a:pPr>
              <a:lnSpc>
                <a:spcPct val="150000"/>
              </a:lnSpc>
            </a:pPr>
            <a:r>
              <a:rPr lang="de-DE" sz="2000" dirty="0" smtClean="0"/>
              <a:t>der </a:t>
            </a:r>
            <a:r>
              <a:rPr lang="de-DE" sz="2000" dirty="0"/>
              <a:t>Zusammenarbeit </a:t>
            </a:r>
            <a:r>
              <a:rPr lang="de-DE" sz="2000" dirty="0" smtClean="0"/>
              <a:t>und </a:t>
            </a:r>
            <a:r>
              <a:rPr lang="de-DE" sz="2000" dirty="0"/>
              <a:t>der schulischen </a:t>
            </a:r>
            <a:r>
              <a:rPr lang="de-DE" sz="2000" dirty="0" smtClean="0"/>
              <a:t>Weiterentwicklung</a:t>
            </a:r>
            <a:r>
              <a:rPr lang="de-DE" sz="2000" dirty="0"/>
              <a:t>. </a:t>
            </a:r>
            <a:endParaRPr lang="de-DE" sz="2000" dirty="0" smtClean="0"/>
          </a:p>
          <a:p>
            <a:pPr>
              <a:lnSpc>
                <a:spcPct val="150000"/>
              </a:lnSpc>
            </a:pPr>
            <a:endParaRPr lang="de-DE" sz="2000" dirty="0"/>
          </a:p>
          <a:p>
            <a:pPr>
              <a:lnSpc>
                <a:spcPct val="150000"/>
              </a:lnSpc>
            </a:pPr>
            <a:r>
              <a:rPr lang="de-DE" sz="2000" dirty="0"/>
              <a:t>Im </a:t>
            </a:r>
            <a:r>
              <a:rPr lang="de-DE" sz="2000" u="sng" dirty="0">
                <a:hlinkClick r:id="rId3"/>
              </a:rPr>
              <a:t>Referenzrahmen Schulqualität NRW</a:t>
            </a:r>
            <a:r>
              <a:rPr lang="de-DE" sz="2000" dirty="0"/>
              <a:t> sind </a:t>
            </a:r>
            <a:r>
              <a:rPr lang="de-DE" sz="2000" b="1" dirty="0" smtClean="0"/>
              <a:t>Qualitätsaussagen </a:t>
            </a:r>
            <a:r>
              <a:rPr lang="de-DE" sz="2000" b="1" dirty="0"/>
              <a:t>mit dem Ziel</a:t>
            </a:r>
            <a:r>
              <a:rPr lang="de-DE" sz="2000" dirty="0"/>
              <a:t> zusammengestellt, allen an Schule Beteiligten transparent zu machen, was unter guter Schule und qualitätsvollem Unterricht verstanden werden </a:t>
            </a:r>
            <a:r>
              <a:rPr lang="de-DE" sz="2000" dirty="0" smtClean="0"/>
              <a:t>kann – </a:t>
            </a:r>
            <a:r>
              <a:rPr lang="de-DE" sz="2000" b="1" dirty="0" smtClean="0"/>
              <a:t>so auch für Eltern.</a:t>
            </a:r>
          </a:p>
          <a:p>
            <a:pPr>
              <a:lnSpc>
                <a:spcPct val="150000"/>
              </a:lnSpc>
            </a:pPr>
            <a:endParaRPr lang="de-DE" sz="2000" b="1" dirty="0" smtClean="0"/>
          </a:p>
          <a:p>
            <a:pPr>
              <a:lnSpc>
                <a:spcPct val="150000"/>
              </a:lnSpc>
            </a:pPr>
            <a:r>
              <a:rPr lang="de-DE" sz="2000" dirty="0" smtClean="0">
                <a:hlinkClick r:id="rId4"/>
              </a:rPr>
              <a:t>Qualitätsaussagen zur Elternmitwirkung</a:t>
            </a:r>
            <a:endParaRPr lang="de-DE" sz="2000" dirty="0"/>
          </a:p>
        </p:txBody>
      </p:sp>
      <p:pic>
        <p:nvPicPr>
          <p:cNvPr id="7" name="Grafik 6"/>
          <p:cNvPicPr>
            <a:picLocks noChangeAspect="1"/>
          </p:cNvPicPr>
          <p:nvPr/>
        </p:nvPicPr>
        <p:blipFill>
          <a:blip r:embed="rId5"/>
          <a:stretch>
            <a:fillRect/>
          </a:stretch>
        </p:blipFill>
        <p:spPr>
          <a:xfrm>
            <a:off x="7312143" y="2010951"/>
            <a:ext cx="1432482" cy="1121073"/>
          </a:xfrm>
          <a:prstGeom prst="rect">
            <a:avLst/>
          </a:prstGeom>
        </p:spPr>
      </p:pic>
      <p:sp>
        <p:nvSpPr>
          <p:cNvPr id="2" name="Foliennummernplatzhalter 1"/>
          <p:cNvSpPr>
            <a:spLocks noGrp="1"/>
          </p:cNvSpPr>
          <p:nvPr>
            <p:ph type="sldNum" sz="quarter" idx="12"/>
          </p:nvPr>
        </p:nvSpPr>
        <p:spPr/>
        <p:txBody>
          <a:bodyPr/>
          <a:lstStyle/>
          <a:p>
            <a:fld id="{F682566F-4C68-4BD4-9D46-C488337FEB0D}" type="slidenum">
              <a:rPr lang="de-DE" smtClean="0"/>
              <a:t>15</a:t>
            </a:fld>
            <a:endParaRPr lang="de-DE"/>
          </a:p>
        </p:txBody>
      </p:sp>
    </p:spTree>
    <p:extLst>
      <p:ext uri="{BB962C8B-B14F-4D97-AF65-F5344CB8AC3E}">
        <p14:creationId xmlns:p14="http://schemas.microsoft.com/office/powerpoint/2010/main" val="133186345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ußzeilenplatzhalter 4"/>
          <p:cNvSpPr txBox="1">
            <a:spLocks noGrp="1"/>
          </p:cNvSpPr>
          <p:nvPr/>
        </p:nvSpPr>
        <p:spPr>
          <a:xfrm>
            <a:off x="3124200" y="6356350"/>
            <a:ext cx="2895600" cy="365125"/>
          </a:xfrm>
          <a:prstGeom prst="rect">
            <a:avLst/>
          </a:prstGeom>
          <a:noFill/>
        </p:spPr>
        <p:txBody>
          <a:bodyPr anchor="ctr"/>
          <a:lstStyle/>
          <a:p>
            <a:pPr algn="ctr">
              <a:defRPr/>
            </a:pPr>
            <a:endParaRPr lang="de-DE" sz="1200">
              <a:solidFill>
                <a:prstClr val="black">
                  <a:tint val="75000"/>
                </a:prstClr>
              </a:solidFill>
            </a:endParaRPr>
          </a:p>
        </p:txBody>
      </p:sp>
      <p:sp>
        <p:nvSpPr>
          <p:cNvPr id="3" name="Rechteck 2"/>
          <p:cNvSpPr/>
          <p:nvPr/>
        </p:nvSpPr>
        <p:spPr>
          <a:xfrm>
            <a:off x="467544" y="1268760"/>
            <a:ext cx="6768752" cy="4801314"/>
          </a:xfrm>
          <a:prstGeom prst="rect">
            <a:avLst/>
          </a:prstGeom>
        </p:spPr>
        <p:txBody>
          <a:bodyPr wrap="square">
            <a:spAutoFit/>
          </a:bodyPr>
          <a:lstStyle/>
          <a:p>
            <a:pPr>
              <a:lnSpc>
                <a:spcPct val="150000"/>
              </a:lnSpc>
            </a:pPr>
            <a:r>
              <a:rPr lang="de-DE" sz="2400" b="1" dirty="0" smtClean="0">
                <a:solidFill>
                  <a:srgbClr val="333333"/>
                </a:solidFill>
                <a:latin typeface="Arial" panose="020B0604020202020204" pitchFamily="34" charset="0"/>
                <a:cs typeface="Arial" panose="020B0604020202020204" pitchFamily="34" charset="0"/>
              </a:rPr>
              <a:t>Der Referenzrahmen Schulqualität NRW</a:t>
            </a:r>
          </a:p>
          <a:p>
            <a:pPr marL="342900" indent="-342900">
              <a:lnSpc>
                <a:spcPct val="150000"/>
              </a:lnSpc>
              <a:buFont typeface="Arial" panose="020B0604020202020204" pitchFamily="34" charset="0"/>
              <a:buChar char="•"/>
            </a:pPr>
            <a:r>
              <a:rPr lang="de-DE" sz="2000" dirty="0" smtClean="0"/>
              <a:t>zeigt </a:t>
            </a:r>
            <a:r>
              <a:rPr lang="de-DE" sz="2000" dirty="0"/>
              <a:t>vielfältig die </a:t>
            </a:r>
            <a:r>
              <a:rPr lang="de-DE" sz="2000" dirty="0" smtClean="0"/>
              <a:t>Mitwirkungs- und </a:t>
            </a:r>
            <a:r>
              <a:rPr lang="de-DE" sz="2000" dirty="0"/>
              <a:t>Mitgestaltungsmöglichkeiten von Eltern </a:t>
            </a:r>
            <a:r>
              <a:rPr lang="de-DE" sz="2000" dirty="0" smtClean="0"/>
              <a:t>auf,</a:t>
            </a:r>
          </a:p>
          <a:p>
            <a:pPr marL="342900" indent="-342900">
              <a:lnSpc>
                <a:spcPct val="150000"/>
              </a:lnSpc>
              <a:buFont typeface="Arial" panose="020B0604020202020204" pitchFamily="34" charset="0"/>
              <a:buChar char="•"/>
            </a:pPr>
            <a:r>
              <a:rPr lang="de-DE" sz="2000" dirty="0" smtClean="0"/>
              <a:t>liefert Hinweise, in welchen Bereichen Eltern Unterstützung </a:t>
            </a:r>
            <a:r>
              <a:rPr lang="de-DE" sz="2000" dirty="0"/>
              <a:t>seitens der Schule </a:t>
            </a:r>
            <a:r>
              <a:rPr lang="de-DE" sz="2000" dirty="0" smtClean="0"/>
              <a:t>erhalten können,</a:t>
            </a:r>
          </a:p>
          <a:p>
            <a:pPr marL="342900" indent="-342900">
              <a:lnSpc>
                <a:spcPct val="150000"/>
              </a:lnSpc>
              <a:buFont typeface="Arial" panose="020B0604020202020204" pitchFamily="34" charset="0"/>
              <a:buChar char="•"/>
            </a:pPr>
            <a:r>
              <a:rPr lang="de-DE" sz="2000" dirty="0" smtClean="0"/>
              <a:t>bietet </a:t>
            </a:r>
            <a:r>
              <a:rPr lang="de-DE" sz="2000" dirty="0"/>
              <a:t>Orientierung, z. B. in den Bereichen</a:t>
            </a:r>
            <a:r>
              <a:rPr lang="de-DE" sz="2000" dirty="0" smtClean="0"/>
              <a:t>: Beratung, Demokratische </a:t>
            </a:r>
            <a:r>
              <a:rPr lang="de-DE" sz="2000" dirty="0"/>
              <a:t>G</a:t>
            </a:r>
            <a:r>
              <a:rPr lang="de-DE" sz="2000" dirty="0" smtClean="0"/>
              <a:t>estaltung, Kommunikation und Kooperation, Gesundheit und Bewegung.</a:t>
            </a:r>
          </a:p>
          <a:p>
            <a:pPr>
              <a:lnSpc>
                <a:spcPct val="150000"/>
              </a:lnSpc>
            </a:pPr>
            <a:endParaRPr lang="de-DE" sz="2000" dirty="0"/>
          </a:p>
          <a:p>
            <a:pPr>
              <a:lnSpc>
                <a:spcPct val="150000"/>
              </a:lnSpc>
            </a:pPr>
            <a:r>
              <a:rPr lang="de-DE" sz="2000" dirty="0" smtClean="0">
                <a:hlinkClick r:id="rId3"/>
              </a:rPr>
              <a:t>Hinweise zur Elternmitwirkung</a:t>
            </a:r>
            <a:endParaRPr lang="de-DE" sz="2000" dirty="0"/>
          </a:p>
        </p:txBody>
      </p:sp>
      <p:pic>
        <p:nvPicPr>
          <p:cNvPr id="4" name="Grafik 3"/>
          <p:cNvPicPr>
            <a:picLocks noChangeAspect="1"/>
          </p:cNvPicPr>
          <p:nvPr/>
        </p:nvPicPr>
        <p:blipFill>
          <a:blip r:embed="rId4"/>
          <a:stretch>
            <a:fillRect/>
          </a:stretch>
        </p:blipFill>
        <p:spPr>
          <a:xfrm>
            <a:off x="7092280" y="1988840"/>
            <a:ext cx="1565349" cy="2229436"/>
          </a:xfrm>
          <a:prstGeom prst="rect">
            <a:avLst/>
          </a:prstGeom>
          <a:ln>
            <a:solidFill>
              <a:schemeClr val="bg1">
                <a:lumMod val="65000"/>
              </a:schemeClr>
            </a:solidFill>
          </a:ln>
          <a:effectLst>
            <a:outerShdw blurRad="50800" dist="38100" dir="18900000" algn="bl" rotWithShape="0">
              <a:schemeClr val="bg1">
                <a:lumMod val="50000"/>
                <a:alpha val="40000"/>
              </a:schemeClr>
            </a:outerShdw>
          </a:effectLst>
        </p:spPr>
      </p:pic>
      <p:sp>
        <p:nvSpPr>
          <p:cNvPr id="2" name="Foliennummernplatzhalter 1"/>
          <p:cNvSpPr>
            <a:spLocks noGrp="1"/>
          </p:cNvSpPr>
          <p:nvPr>
            <p:ph type="sldNum" sz="quarter" idx="12"/>
          </p:nvPr>
        </p:nvSpPr>
        <p:spPr/>
        <p:txBody>
          <a:bodyPr/>
          <a:lstStyle/>
          <a:p>
            <a:fld id="{F682566F-4C68-4BD4-9D46-C488337FEB0D}" type="slidenum">
              <a:rPr lang="de-DE" smtClean="0"/>
              <a:t>16</a:t>
            </a:fld>
            <a:endParaRPr lang="de-DE"/>
          </a:p>
        </p:txBody>
      </p:sp>
    </p:spTree>
    <p:extLst>
      <p:ext uri="{BB962C8B-B14F-4D97-AF65-F5344CB8AC3E}">
        <p14:creationId xmlns:p14="http://schemas.microsoft.com/office/powerpoint/2010/main" val="271827068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ußzeilenplatzhalter 4"/>
          <p:cNvSpPr txBox="1">
            <a:spLocks noGrp="1"/>
          </p:cNvSpPr>
          <p:nvPr/>
        </p:nvSpPr>
        <p:spPr>
          <a:xfrm>
            <a:off x="3124200" y="6356350"/>
            <a:ext cx="2895600" cy="365125"/>
          </a:xfrm>
          <a:prstGeom prst="rect">
            <a:avLst/>
          </a:prstGeom>
          <a:noFill/>
        </p:spPr>
        <p:txBody>
          <a:bodyPr anchor="ctr"/>
          <a:lstStyle/>
          <a:p>
            <a:pPr algn="ctr">
              <a:defRPr/>
            </a:pPr>
            <a:endParaRPr lang="de-DE" sz="1200">
              <a:solidFill>
                <a:prstClr val="black">
                  <a:tint val="75000"/>
                </a:prstClr>
              </a:solidFill>
            </a:endParaRPr>
          </a:p>
        </p:txBody>
      </p:sp>
      <p:sp>
        <p:nvSpPr>
          <p:cNvPr id="3" name="Rechteck 2"/>
          <p:cNvSpPr/>
          <p:nvPr/>
        </p:nvSpPr>
        <p:spPr>
          <a:xfrm>
            <a:off x="587717" y="3495486"/>
            <a:ext cx="7875874" cy="707886"/>
          </a:xfrm>
          <a:prstGeom prst="rect">
            <a:avLst/>
          </a:prstGeom>
          <a:noFill/>
        </p:spPr>
        <p:txBody>
          <a:bodyPr wrap="none" lIns="91440" tIns="45720" rIns="91440" bIns="45720">
            <a:spAutoFit/>
            <a:scene3d>
              <a:camera prst="orthographicFront"/>
              <a:lightRig rig="harsh" dir="t"/>
            </a:scene3d>
            <a:sp3d extrusionH="57150" prstMaterial="matte">
              <a:bevelT w="63500" h="12700" prst="angle"/>
              <a:contourClr>
                <a:schemeClr val="bg1">
                  <a:lumMod val="65000"/>
                </a:schemeClr>
              </a:contourClr>
            </a:sp3d>
          </a:bodyPr>
          <a:lstStyle/>
          <a:p>
            <a:pPr algn="ctr"/>
            <a:r>
              <a:rPr lang="de-DE" sz="4000" b="1" cap="none" spc="0" dirty="0" smtClean="0">
                <a:ln/>
                <a:solidFill>
                  <a:schemeClr val="accent6">
                    <a:lumMod val="60000"/>
                    <a:lumOff val="40000"/>
                  </a:schemeClr>
                </a:solidFill>
                <a:effectLst/>
              </a:rPr>
              <a:t>Pflegschaften und Konferenzen</a:t>
            </a:r>
            <a:endParaRPr lang="de-DE" sz="4000" b="1" cap="none" spc="0" dirty="0">
              <a:ln/>
              <a:solidFill>
                <a:schemeClr val="accent6">
                  <a:lumMod val="60000"/>
                  <a:lumOff val="40000"/>
                </a:schemeClr>
              </a:solidFill>
              <a:effectLst/>
            </a:endParaRPr>
          </a:p>
        </p:txBody>
      </p:sp>
      <p:sp>
        <p:nvSpPr>
          <p:cNvPr id="4" name="Textfeld 3"/>
          <p:cNvSpPr txBox="1"/>
          <p:nvPr/>
        </p:nvSpPr>
        <p:spPr>
          <a:xfrm>
            <a:off x="3124200" y="2060848"/>
            <a:ext cx="2621230" cy="523220"/>
          </a:xfrm>
          <a:prstGeom prst="rect">
            <a:avLst/>
          </a:prstGeom>
          <a:noFill/>
        </p:spPr>
        <p:txBody>
          <a:bodyPr wrap="none" rtlCol="0">
            <a:spAutoFit/>
          </a:bodyPr>
          <a:lstStyle/>
          <a:p>
            <a:r>
              <a:rPr lang="de-DE" sz="2800" b="1" dirty="0" smtClean="0"/>
              <a:t>Gremienarbeit</a:t>
            </a:r>
            <a:endParaRPr lang="de-DE" sz="2800" b="1" dirty="0"/>
          </a:p>
        </p:txBody>
      </p:sp>
      <p:sp>
        <p:nvSpPr>
          <p:cNvPr id="2" name="Foliennummernplatzhalter 1"/>
          <p:cNvSpPr>
            <a:spLocks noGrp="1"/>
          </p:cNvSpPr>
          <p:nvPr>
            <p:ph type="sldNum" sz="quarter" idx="12"/>
          </p:nvPr>
        </p:nvSpPr>
        <p:spPr/>
        <p:txBody>
          <a:bodyPr/>
          <a:lstStyle/>
          <a:p>
            <a:fld id="{F682566F-4C68-4BD4-9D46-C488337FEB0D}" type="slidenum">
              <a:rPr lang="de-DE" smtClean="0"/>
              <a:t>17</a:t>
            </a:fld>
            <a:endParaRPr lang="de-DE"/>
          </a:p>
        </p:txBody>
      </p:sp>
    </p:spTree>
    <p:extLst>
      <p:ext uri="{BB962C8B-B14F-4D97-AF65-F5344CB8AC3E}">
        <p14:creationId xmlns:p14="http://schemas.microsoft.com/office/powerpoint/2010/main" val="100016836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ußzeilenplatzhalter 4"/>
          <p:cNvSpPr txBox="1">
            <a:spLocks noGrp="1"/>
          </p:cNvSpPr>
          <p:nvPr/>
        </p:nvSpPr>
        <p:spPr>
          <a:xfrm>
            <a:off x="3124200" y="6356350"/>
            <a:ext cx="2895600" cy="365125"/>
          </a:xfrm>
          <a:prstGeom prst="rect">
            <a:avLst/>
          </a:prstGeom>
          <a:noFill/>
        </p:spPr>
        <p:txBody>
          <a:bodyPr anchor="ctr"/>
          <a:lstStyle/>
          <a:p>
            <a:pPr algn="ctr">
              <a:defRPr/>
            </a:pPr>
            <a:endParaRPr lang="de-DE" sz="1200">
              <a:solidFill>
                <a:prstClr val="black">
                  <a:tint val="75000"/>
                </a:prstClr>
              </a:solidFill>
            </a:endParaRPr>
          </a:p>
        </p:txBody>
      </p:sp>
      <p:pic>
        <p:nvPicPr>
          <p:cNvPr id="4" name="Grafik 3"/>
          <p:cNvPicPr>
            <a:picLocks noChangeAspect="1"/>
          </p:cNvPicPr>
          <p:nvPr/>
        </p:nvPicPr>
        <p:blipFill>
          <a:blip r:embed="rId3"/>
          <a:stretch>
            <a:fillRect/>
          </a:stretch>
        </p:blipFill>
        <p:spPr>
          <a:xfrm>
            <a:off x="899592" y="1196752"/>
            <a:ext cx="5197585" cy="4921547"/>
          </a:xfrm>
          <a:prstGeom prst="rect">
            <a:avLst/>
          </a:prstGeom>
          <a:ln>
            <a:solidFill>
              <a:schemeClr val="bg1">
                <a:lumMod val="50000"/>
              </a:schemeClr>
            </a:solidFill>
          </a:ln>
          <a:effectLst>
            <a:outerShdw blurRad="50800" dist="38100" dir="18900000" algn="bl" rotWithShape="0">
              <a:prstClr val="black">
                <a:alpha val="40000"/>
              </a:prstClr>
            </a:outerShdw>
          </a:effectLst>
        </p:spPr>
      </p:pic>
      <p:sp>
        <p:nvSpPr>
          <p:cNvPr id="6" name="Textfeld 5"/>
          <p:cNvSpPr txBox="1"/>
          <p:nvPr/>
        </p:nvSpPr>
        <p:spPr>
          <a:xfrm>
            <a:off x="6372200" y="3360765"/>
            <a:ext cx="2052806" cy="369332"/>
          </a:xfrm>
          <a:prstGeom prst="rect">
            <a:avLst/>
          </a:prstGeom>
          <a:noFill/>
        </p:spPr>
        <p:txBody>
          <a:bodyPr wrap="none" rtlCol="0">
            <a:spAutoFit/>
          </a:bodyPr>
          <a:lstStyle/>
          <a:p>
            <a:r>
              <a:rPr lang="de-DE" dirty="0" smtClean="0">
                <a:hlinkClick r:id="rId4"/>
              </a:rPr>
              <a:t>Schulgesetz NRW</a:t>
            </a:r>
            <a:endParaRPr lang="de-DE" dirty="0"/>
          </a:p>
        </p:txBody>
      </p:sp>
      <p:sp>
        <p:nvSpPr>
          <p:cNvPr id="2" name="Foliennummernplatzhalter 1"/>
          <p:cNvSpPr>
            <a:spLocks noGrp="1"/>
          </p:cNvSpPr>
          <p:nvPr>
            <p:ph type="sldNum" sz="quarter" idx="12"/>
          </p:nvPr>
        </p:nvSpPr>
        <p:spPr/>
        <p:txBody>
          <a:bodyPr/>
          <a:lstStyle/>
          <a:p>
            <a:fld id="{F682566F-4C68-4BD4-9D46-C488337FEB0D}" type="slidenum">
              <a:rPr lang="de-DE" smtClean="0"/>
              <a:t>18</a:t>
            </a:fld>
            <a:endParaRPr lang="de-DE"/>
          </a:p>
        </p:txBody>
      </p:sp>
    </p:spTree>
    <p:extLst>
      <p:ext uri="{BB962C8B-B14F-4D97-AF65-F5344CB8AC3E}">
        <p14:creationId xmlns:p14="http://schemas.microsoft.com/office/powerpoint/2010/main" val="34843593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hteck 5"/>
          <p:cNvSpPr/>
          <p:nvPr/>
        </p:nvSpPr>
        <p:spPr>
          <a:xfrm>
            <a:off x="573881" y="3291319"/>
            <a:ext cx="7938889" cy="2862322"/>
          </a:xfrm>
          <a:prstGeom prst="rect">
            <a:avLst/>
          </a:prstGeom>
        </p:spPr>
        <p:txBody>
          <a:bodyPr wrap="square">
            <a:spAutoFit/>
          </a:bodyPr>
          <a:lstStyle/>
          <a:p>
            <a:pPr>
              <a:lnSpc>
                <a:spcPct val="150000"/>
              </a:lnSpc>
            </a:pPr>
            <a:r>
              <a:rPr lang="de-DE" sz="2000" dirty="0" smtClean="0">
                <a:solidFill>
                  <a:srgbClr val="333333"/>
                </a:solidFill>
                <a:latin typeface="Arial" panose="020B0604020202020204" pitchFamily="34" charset="0"/>
                <a:cs typeface="Arial" panose="020B0604020202020204" pitchFamily="34" charset="0"/>
              </a:rPr>
              <a:t>In </a:t>
            </a:r>
            <a:r>
              <a:rPr lang="de-DE" sz="2000" dirty="0">
                <a:solidFill>
                  <a:srgbClr val="333333"/>
                </a:solidFill>
                <a:latin typeface="Arial" panose="020B0604020202020204" pitchFamily="34" charset="0"/>
                <a:cs typeface="Arial" panose="020B0604020202020204" pitchFamily="34" charset="0"/>
              </a:rPr>
              <a:t>jeder Schule besteht auf der Ebene der Klassen die </a:t>
            </a:r>
            <a:r>
              <a:rPr lang="de-DE" sz="2000" b="1" dirty="0">
                <a:solidFill>
                  <a:srgbClr val="333333"/>
                </a:solidFill>
                <a:latin typeface="Arial" panose="020B0604020202020204" pitchFamily="34" charset="0"/>
                <a:cs typeface="Arial" panose="020B0604020202020204" pitchFamily="34" charset="0"/>
              </a:rPr>
              <a:t>Klassenpflegschaft</a:t>
            </a:r>
            <a:r>
              <a:rPr lang="de-DE" sz="2000" dirty="0">
                <a:solidFill>
                  <a:srgbClr val="333333"/>
                </a:solidFill>
                <a:latin typeface="Arial" panose="020B0604020202020204" pitchFamily="34" charset="0"/>
                <a:cs typeface="Arial" panose="020B0604020202020204" pitchFamily="34" charset="0"/>
              </a:rPr>
              <a:t> - das Fundament der </a:t>
            </a:r>
            <a:r>
              <a:rPr lang="de-DE" sz="2000" dirty="0" smtClean="0">
                <a:solidFill>
                  <a:srgbClr val="333333"/>
                </a:solidFill>
                <a:latin typeface="Arial" panose="020B0604020202020204" pitchFamily="34" charset="0"/>
                <a:cs typeface="Arial" panose="020B0604020202020204" pitchFamily="34" charset="0"/>
              </a:rPr>
              <a:t>Mitbestimmung. </a:t>
            </a:r>
          </a:p>
          <a:p>
            <a:pPr>
              <a:lnSpc>
                <a:spcPct val="150000"/>
              </a:lnSpc>
            </a:pPr>
            <a:endParaRPr lang="de-DE" sz="2000" dirty="0">
              <a:solidFill>
                <a:srgbClr val="333333"/>
              </a:solidFill>
              <a:latin typeface="Arial" panose="020B0604020202020204" pitchFamily="34" charset="0"/>
              <a:cs typeface="Arial" panose="020B0604020202020204" pitchFamily="34" charset="0"/>
            </a:endParaRPr>
          </a:p>
          <a:p>
            <a:pPr>
              <a:lnSpc>
                <a:spcPct val="150000"/>
              </a:lnSpc>
            </a:pPr>
            <a:r>
              <a:rPr lang="de-DE" sz="2000" dirty="0" smtClean="0">
                <a:solidFill>
                  <a:srgbClr val="333333"/>
                </a:solidFill>
                <a:latin typeface="Arial" panose="020B0604020202020204" pitchFamily="34" charset="0"/>
                <a:cs typeface="Arial" panose="020B0604020202020204" pitchFamily="34" charset="0"/>
              </a:rPr>
              <a:t>Die </a:t>
            </a:r>
            <a:r>
              <a:rPr lang="de-DE" sz="2000" dirty="0">
                <a:solidFill>
                  <a:srgbClr val="333333"/>
                </a:solidFill>
                <a:latin typeface="Arial" panose="020B0604020202020204" pitchFamily="34" charset="0"/>
                <a:cs typeface="Arial" panose="020B0604020202020204" pitchFamily="34" charset="0"/>
              </a:rPr>
              <a:t>Vorsitzenden aller Klassen bilden die </a:t>
            </a:r>
            <a:r>
              <a:rPr lang="de-DE" sz="2000" b="1" dirty="0">
                <a:solidFill>
                  <a:srgbClr val="333333"/>
                </a:solidFill>
                <a:latin typeface="Arial" panose="020B0604020202020204" pitchFamily="34" charset="0"/>
                <a:cs typeface="Arial" panose="020B0604020202020204" pitchFamily="34" charset="0"/>
              </a:rPr>
              <a:t>Schulpflegschaft</a:t>
            </a:r>
            <a:r>
              <a:rPr lang="de-DE" sz="2000" dirty="0">
                <a:solidFill>
                  <a:srgbClr val="333333"/>
                </a:solidFill>
                <a:latin typeface="Arial" panose="020B0604020202020204" pitchFamily="34" charset="0"/>
                <a:cs typeface="Arial" panose="020B0604020202020204" pitchFamily="34" charset="0"/>
              </a:rPr>
              <a:t>. Sie vertritt die Interessen aller Eltern</a:t>
            </a:r>
            <a:r>
              <a:rPr lang="de-DE" sz="2000" dirty="0" smtClean="0">
                <a:solidFill>
                  <a:srgbClr val="333333"/>
                </a:solidFill>
                <a:latin typeface="Arial" panose="020B0604020202020204" pitchFamily="34" charset="0"/>
                <a:cs typeface="Arial" panose="020B0604020202020204" pitchFamily="34" charset="0"/>
              </a:rPr>
              <a:t>.</a:t>
            </a:r>
          </a:p>
          <a:p>
            <a:pPr>
              <a:lnSpc>
                <a:spcPct val="150000"/>
              </a:lnSpc>
            </a:pPr>
            <a:r>
              <a:rPr lang="de-DE" sz="2000" dirty="0" smtClean="0">
                <a:solidFill>
                  <a:srgbClr val="333333"/>
                </a:solidFill>
                <a:latin typeface="Arial" panose="020B0604020202020204" pitchFamily="34" charset="0"/>
                <a:cs typeface="Arial" panose="020B0604020202020204" pitchFamily="34" charset="0"/>
                <a:hlinkClick r:id="rId3"/>
              </a:rPr>
              <a:t>Pflegschaften</a:t>
            </a:r>
            <a:endParaRPr lang="de-DE" sz="2000" dirty="0">
              <a:latin typeface="Arial" panose="020B0604020202020204" pitchFamily="34" charset="0"/>
              <a:cs typeface="Arial" panose="020B0604020202020204" pitchFamily="34" charset="0"/>
            </a:endParaRPr>
          </a:p>
        </p:txBody>
      </p:sp>
      <p:sp>
        <p:nvSpPr>
          <p:cNvPr id="4" name="Rechteck 3"/>
          <p:cNvSpPr/>
          <p:nvPr/>
        </p:nvSpPr>
        <p:spPr>
          <a:xfrm>
            <a:off x="539552" y="1725387"/>
            <a:ext cx="2544286" cy="658835"/>
          </a:xfrm>
          <a:prstGeom prst="rect">
            <a:avLst/>
          </a:prstGeom>
        </p:spPr>
        <p:txBody>
          <a:bodyPr wrap="none">
            <a:spAutoFit/>
          </a:bodyPr>
          <a:lstStyle/>
          <a:p>
            <a:pPr>
              <a:lnSpc>
                <a:spcPct val="150000"/>
              </a:lnSpc>
            </a:pPr>
            <a:r>
              <a:rPr lang="de-DE" sz="2800" b="1" dirty="0" smtClean="0">
                <a:solidFill>
                  <a:srgbClr val="333333"/>
                </a:solidFill>
                <a:latin typeface="Arial" panose="020B0604020202020204" pitchFamily="34" charset="0"/>
                <a:cs typeface="Arial" panose="020B0604020202020204" pitchFamily="34" charset="0"/>
              </a:rPr>
              <a:t>Pflegschaften</a:t>
            </a:r>
            <a:endParaRPr lang="de-DE" sz="2800" b="1" dirty="0">
              <a:solidFill>
                <a:srgbClr val="333333"/>
              </a:solidFill>
              <a:latin typeface="Arial" panose="020B0604020202020204" pitchFamily="34" charset="0"/>
              <a:cs typeface="Arial" panose="020B0604020202020204" pitchFamily="34" charset="0"/>
            </a:endParaRPr>
          </a:p>
        </p:txBody>
      </p:sp>
      <p:sp>
        <p:nvSpPr>
          <p:cNvPr id="3" name="Foliennummernplatzhalter 2"/>
          <p:cNvSpPr>
            <a:spLocks noGrp="1"/>
          </p:cNvSpPr>
          <p:nvPr>
            <p:ph type="sldNum" sz="quarter" idx="12"/>
          </p:nvPr>
        </p:nvSpPr>
        <p:spPr/>
        <p:txBody>
          <a:bodyPr/>
          <a:lstStyle/>
          <a:p>
            <a:fld id="{F682566F-4C68-4BD4-9D46-C488337FEB0D}" type="slidenum">
              <a:rPr lang="de-DE" smtClean="0"/>
              <a:t>19</a:t>
            </a:fld>
            <a:endParaRPr lang="de-DE"/>
          </a:p>
        </p:txBody>
      </p:sp>
      <p:pic>
        <p:nvPicPr>
          <p:cNvPr id="5" name="Grafik 4"/>
          <p:cNvPicPr>
            <a:picLocks noChangeAspect="1"/>
          </p:cNvPicPr>
          <p:nvPr/>
        </p:nvPicPr>
        <p:blipFill>
          <a:blip r:embed="rId4"/>
          <a:stretch>
            <a:fillRect/>
          </a:stretch>
        </p:blipFill>
        <p:spPr>
          <a:xfrm>
            <a:off x="3305119" y="1628800"/>
            <a:ext cx="5207652" cy="1459811"/>
          </a:xfrm>
          <a:prstGeom prst="rect">
            <a:avLst/>
          </a:prstGeom>
        </p:spPr>
      </p:pic>
    </p:spTree>
    <p:extLst>
      <p:ext uri="{BB962C8B-B14F-4D97-AF65-F5344CB8AC3E}">
        <p14:creationId xmlns:p14="http://schemas.microsoft.com/office/powerpoint/2010/main" val="363892006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feld 4"/>
          <p:cNvSpPr txBox="1"/>
          <p:nvPr/>
        </p:nvSpPr>
        <p:spPr>
          <a:xfrm>
            <a:off x="0" y="3843758"/>
            <a:ext cx="9144000" cy="2923877"/>
          </a:xfrm>
          <a:prstGeom prst="rect">
            <a:avLst/>
          </a:prstGeom>
          <a:noFill/>
        </p:spPr>
        <p:txBody>
          <a:bodyPr wrap="square" rtlCol="0">
            <a:spAutoFit/>
          </a:bodyPr>
          <a:lstStyle/>
          <a:p>
            <a:pPr algn="ctr"/>
            <a:endParaRPr lang="de-DE" sz="1600" dirty="0" smtClean="0">
              <a:latin typeface="+mn-lt"/>
              <a:ea typeface="Verdana" panose="020B0604030504040204" pitchFamily="34" charset="0"/>
              <a:cs typeface="Arial" panose="020B0604020202020204" pitchFamily="34" charset="0"/>
            </a:endParaRPr>
          </a:p>
          <a:p>
            <a:pPr algn="ctr"/>
            <a:r>
              <a:rPr lang="de-DE" sz="4000" dirty="0" smtClean="0">
                <a:latin typeface="+mn-lt"/>
                <a:ea typeface="Verdana" panose="020B0604030504040204" pitchFamily="34" charset="0"/>
                <a:cs typeface="Arial" panose="020B0604020202020204" pitchFamily="34" charset="0"/>
              </a:rPr>
              <a:t>Basismodul:</a:t>
            </a:r>
          </a:p>
          <a:p>
            <a:pPr algn="ctr"/>
            <a:r>
              <a:rPr lang="de-DE" sz="4000" dirty="0" smtClean="0">
                <a:latin typeface="+mn-lt"/>
                <a:ea typeface="Verdana" panose="020B0604030504040204" pitchFamily="34" charset="0"/>
                <a:cs typeface="Arial" panose="020B0604020202020204" pitchFamily="34" charset="0"/>
              </a:rPr>
              <a:t>Rund um Schulmitwirkung</a:t>
            </a:r>
          </a:p>
          <a:p>
            <a:pPr algn="ctr"/>
            <a:endParaRPr lang="de-DE" sz="4000" dirty="0" smtClean="0">
              <a:latin typeface="+mn-lt"/>
              <a:ea typeface="Verdana" panose="020B0604030504040204" pitchFamily="34" charset="0"/>
              <a:cs typeface="Arial" panose="020B0604020202020204" pitchFamily="34" charset="0"/>
            </a:endParaRPr>
          </a:p>
          <a:p>
            <a:pPr algn="ctr"/>
            <a:endParaRPr lang="de-DE" sz="2000" dirty="0" smtClean="0">
              <a:latin typeface="+mn-lt"/>
              <a:ea typeface="Verdana" panose="020B0604030504040204" pitchFamily="34" charset="0"/>
              <a:cs typeface="Arial" panose="020B0604020202020204" pitchFamily="34" charset="0"/>
            </a:endParaRPr>
          </a:p>
          <a:p>
            <a:pPr algn="ctr"/>
            <a:endParaRPr lang="de-DE" sz="800" dirty="0" smtClean="0">
              <a:latin typeface="+mn-lt"/>
              <a:ea typeface="Verdana" panose="020B0604030504040204" pitchFamily="34" charset="0"/>
              <a:cs typeface="Arial" panose="020B0604020202020204" pitchFamily="34" charset="0"/>
            </a:endParaRPr>
          </a:p>
          <a:p>
            <a:pPr algn="ctr"/>
            <a:r>
              <a:rPr lang="de-DE" sz="2000" dirty="0" smtClean="0">
                <a:latin typeface="+mn-lt"/>
                <a:ea typeface="Verdana" panose="020B0604030504040204" pitchFamily="34" charset="0"/>
                <a:cs typeface="Arial" panose="020B0604020202020204" pitchFamily="34" charset="0"/>
              </a:rPr>
              <a:t>Supportstelle Weiterbildung</a:t>
            </a:r>
          </a:p>
        </p:txBody>
      </p:sp>
      <p:pic>
        <p:nvPicPr>
          <p:cNvPr id="2" name="Grafik 1"/>
          <p:cNvPicPr>
            <a:picLocks noChangeAspect="1"/>
          </p:cNvPicPr>
          <p:nvPr/>
        </p:nvPicPr>
        <p:blipFill>
          <a:blip r:embed="rId3"/>
          <a:stretch>
            <a:fillRect/>
          </a:stretch>
        </p:blipFill>
        <p:spPr>
          <a:xfrm>
            <a:off x="2483768" y="1330677"/>
            <a:ext cx="4259900" cy="2513081"/>
          </a:xfrm>
          <a:prstGeom prst="rect">
            <a:avLst/>
          </a:prstGeom>
        </p:spPr>
      </p:pic>
      <p:pic>
        <p:nvPicPr>
          <p:cNvPr id="6" name="Grafik 5" descr="CC BY-SA 4.0">
            <a:hlinkClick r:id="rId4"/>
          </p:cNvPr>
          <p:cNvPicPr/>
          <p:nvPr/>
        </p:nvPicPr>
        <p:blipFill>
          <a:blip r:embed="rId5">
            <a:extLst>
              <a:ext uri="{28A0092B-C50C-407E-A947-70E740481C1C}">
                <a14:useLocalDpi xmlns:a14="http://schemas.microsoft.com/office/drawing/2010/main" val="0"/>
              </a:ext>
            </a:extLst>
          </a:blip>
          <a:srcRect/>
          <a:stretch>
            <a:fillRect/>
          </a:stretch>
        </p:blipFill>
        <p:spPr bwMode="auto">
          <a:xfrm>
            <a:off x="179512" y="6453336"/>
            <a:ext cx="838200" cy="298450"/>
          </a:xfrm>
          <a:prstGeom prst="rect">
            <a:avLst/>
          </a:prstGeom>
          <a:noFill/>
          <a:ln>
            <a:noFill/>
          </a:ln>
        </p:spPr>
      </p:pic>
    </p:spTree>
    <p:extLst>
      <p:ext uri="{BB962C8B-B14F-4D97-AF65-F5344CB8AC3E}">
        <p14:creationId xmlns:p14="http://schemas.microsoft.com/office/powerpoint/2010/main" val="1418181054"/>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Grafik 1"/>
          <p:cNvPicPr>
            <a:picLocks noChangeAspect="1"/>
          </p:cNvPicPr>
          <p:nvPr/>
        </p:nvPicPr>
        <p:blipFill>
          <a:blip r:embed="rId3"/>
          <a:stretch>
            <a:fillRect/>
          </a:stretch>
        </p:blipFill>
        <p:spPr>
          <a:xfrm>
            <a:off x="1183392" y="1389856"/>
            <a:ext cx="6819900" cy="4343400"/>
          </a:xfrm>
          <a:prstGeom prst="rect">
            <a:avLst/>
          </a:prstGeom>
        </p:spPr>
      </p:pic>
      <p:sp>
        <p:nvSpPr>
          <p:cNvPr id="4" name="Foliennummernplatzhalter 3"/>
          <p:cNvSpPr>
            <a:spLocks noGrp="1"/>
          </p:cNvSpPr>
          <p:nvPr>
            <p:ph type="sldNum" sz="quarter" idx="12"/>
          </p:nvPr>
        </p:nvSpPr>
        <p:spPr/>
        <p:txBody>
          <a:bodyPr/>
          <a:lstStyle/>
          <a:p>
            <a:fld id="{F682566F-4C68-4BD4-9D46-C488337FEB0D}" type="slidenum">
              <a:rPr lang="de-DE" smtClean="0"/>
              <a:t>20</a:t>
            </a:fld>
            <a:endParaRPr lang="de-DE"/>
          </a:p>
        </p:txBody>
      </p:sp>
      <p:sp>
        <p:nvSpPr>
          <p:cNvPr id="5" name="Textfeld 4"/>
          <p:cNvSpPr txBox="1"/>
          <p:nvPr/>
        </p:nvSpPr>
        <p:spPr>
          <a:xfrm>
            <a:off x="3501879" y="5863195"/>
            <a:ext cx="2403222" cy="369332"/>
          </a:xfrm>
          <a:prstGeom prst="rect">
            <a:avLst/>
          </a:prstGeom>
          <a:noFill/>
        </p:spPr>
        <p:txBody>
          <a:bodyPr wrap="none" rtlCol="0">
            <a:spAutoFit/>
          </a:bodyPr>
          <a:lstStyle/>
          <a:p>
            <a:r>
              <a:rPr lang="de-DE" dirty="0" err="1" smtClean="0">
                <a:hlinkClick r:id="rId4"/>
              </a:rPr>
              <a:t>Erklärvideo</a:t>
            </a:r>
            <a:r>
              <a:rPr lang="de-DE" dirty="0" smtClean="0">
                <a:hlinkClick r:id="rId4"/>
              </a:rPr>
              <a:t> (Deutsch)</a:t>
            </a:r>
            <a:endParaRPr lang="de-DE" dirty="0"/>
          </a:p>
        </p:txBody>
      </p:sp>
    </p:spTree>
    <p:extLst>
      <p:ext uri="{BB962C8B-B14F-4D97-AF65-F5344CB8AC3E}">
        <p14:creationId xmlns:p14="http://schemas.microsoft.com/office/powerpoint/2010/main" val="2444562332"/>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feld 1"/>
          <p:cNvSpPr txBox="1"/>
          <p:nvPr/>
        </p:nvSpPr>
        <p:spPr>
          <a:xfrm>
            <a:off x="467544" y="1124744"/>
            <a:ext cx="7848872" cy="5447645"/>
          </a:xfrm>
          <a:prstGeom prst="rect">
            <a:avLst/>
          </a:prstGeom>
          <a:noFill/>
        </p:spPr>
        <p:txBody>
          <a:bodyPr wrap="square" rtlCol="0">
            <a:spAutoFit/>
          </a:bodyPr>
          <a:lstStyle/>
          <a:p>
            <a:pPr algn="ctr">
              <a:lnSpc>
                <a:spcPct val="150000"/>
              </a:lnSpc>
            </a:pPr>
            <a:r>
              <a:rPr lang="de-DE" sz="2400" b="1" dirty="0" smtClean="0"/>
              <a:t>Die Klassenpflegschaft</a:t>
            </a:r>
          </a:p>
          <a:p>
            <a:pPr marL="285750" indent="-285750">
              <a:lnSpc>
                <a:spcPct val="150000"/>
              </a:lnSpc>
              <a:buFont typeface="Arial" panose="020B0604020202020204" pitchFamily="34" charset="0"/>
              <a:buChar char="•"/>
            </a:pPr>
            <a:r>
              <a:rPr lang="de-DE" sz="2000" dirty="0" smtClean="0"/>
              <a:t>Sitzungen mind. 1x im Jahr (in der Regel 1x pro Halbjahr)</a:t>
            </a:r>
          </a:p>
          <a:p>
            <a:pPr marL="285750" indent="-285750">
              <a:lnSpc>
                <a:spcPct val="150000"/>
              </a:lnSpc>
              <a:buFont typeface="Arial" panose="020B0604020202020204" pitchFamily="34" charset="0"/>
              <a:buChar char="•"/>
            </a:pPr>
            <a:r>
              <a:rPr lang="de-DE" sz="2000" dirty="0" smtClean="0"/>
              <a:t>Informationen über Unterrichtsinhalte, Lernziele und Lernmittel</a:t>
            </a:r>
          </a:p>
          <a:p>
            <a:pPr marL="285750" indent="-285750">
              <a:lnSpc>
                <a:spcPct val="150000"/>
              </a:lnSpc>
              <a:buFont typeface="Arial" panose="020B0604020202020204" pitchFamily="34" charset="0"/>
              <a:buChar char="•"/>
            </a:pPr>
            <a:r>
              <a:rPr lang="de-DE" sz="2000" dirty="0" smtClean="0"/>
              <a:t>Absprachen bzgl. Engagement in der Klasse bzw. in der Schule (z. B. Planung und Organisation von Klassenfahrten oder Schulfesten)</a:t>
            </a:r>
          </a:p>
          <a:p>
            <a:pPr marL="285750" indent="-285750">
              <a:lnSpc>
                <a:spcPct val="150000"/>
              </a:lnSpc>
              <a:buFont typeface="Arial" panose="020B0604020202020204" pitchFamily="34" charset="0"/>
              <a:buChar char="•"/>
            </a:pPr>
            <a:r>
              <a:rPr lang="de-DE" sz="2000" dirty="0" smtClean="0"/>
              <a:t>Teilnahme der/des Klassenlehrerin/Klassenlehrers an den Sitzungen; ggf. auch weitere Lehrkräfte; ab Klasse 7 auch die Klassensprecherinnen und –</a:t>
            </a:r>
            <a:r>
              <a:rPr lang="de-DE" sz="2000" dirty="0" err="1" smtClean="0"/>
              <a:t>sprecher</a:t>
            </a:r>
            <a:endParaRPr lang="de-DE" sz="2000" dirty="0" smtClean="0"/>
          </a:p>
          <a:p>
            <a:pPr marL="285750" indent="-285750">
              <a:buFont typeface="Arial" panose="020B0604020202020204" pitchFamily="34" charset="0"/>
              <a:buChar char="•"/>
            </a:pPr>
            <a:endParaRPr lang="de-DE" dirty="0" smtClean="0"/>
          </a:p>
          <a:p>
            <a:pPr marL="285750" indent="-285750">
              <a:buFont typeface="Arial" panose="020B0604020202020204" pitchFamily="34" charset="0"/>
              <a:buChar char="•"/>
            </a:pPr>
            <a:endParaRPr lang="de-DE" dirty="0" smtClean="0"/>
          </a:p>
          <a:p>
            <a:pPr marL="285750" indent="-285750">
              <a:buFont typeface="Arial" panose="020B0604020202020204" pitchFamily="34" charset="0"/>
              <a:buChar char="•"/>
            </a:pPr>
            <a:endParaRPr lang="de-DE" dirty="0" smtClean="0"/>
          </a:p>
          <a:p>
            <a:pPr marL="285750" indent="-285750">
              <a:buFont typeface="Arial" panose="020B0604020202020204" pitchFamily="34" charset="0"/>
              <a:buChar char="•"/>
            </a:pPr>
            <a:endParaRPr lang="de-DE" dirty="0"/>
          </a:p>
        </p:txBody>
      </p:sp>
      <p:sp>
        <p:nvSpPr>
          <p:cNvPr id="3" name="Foliennummernplatzhalter 2"/>
          <p:cNvSpPr>
            <a:spLocks noGrp="1"/>
          </p:cNvSpPr>
          <p:nvPr>
            <p:ph type="sldNum" sz="quarter" idx="12"/>
          </p:nvPr>
        </p:nvSpPr>
        <p:spPr/>
        <p:txBody>
          <a:bodyPr/>
          <a:lstStyle/>
          <a:p>
            <a:fld id="{5E736954-BA42-4F43-8EC5-B0C83A3FF40D}" type="slidenum">
              <a:rPr lang="de-DE" smtClean="0"/>
              <a:t>21</a:t>
            </a:fld>
            <a:endParaRPr lang="de-DE"/>
          </a:p>
        </p:txBody>
      </p:sp>
    </p:spTree>
    <p:extLst>
      <p:ext uri="{BB962C8B-B14F-4D97-AF65-F5344CB8AC3E}">
        <p14:creationId xmlns:p14="http://schemas.microsoft.com/office/powerpoint/2010/main" val="3256212074"/>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feld 1"/>
          <p:cNvSpPr txBox="1"/>
          <p:nvPr/>
        </p:nvSpPr>
        <p:spPr>
          <a:xfrm>
            <a:off x="539552" y="1245467"/>
            <a:ext cx="7848872" cy="4339650"/>
          </a:xfrm>
          <a:prstGeom prst="rect">
            <a:avLst/>
          </a:prstGeom>
          <a:noFill/>
        </p:spPr>
        <p:txBody>
          <a:bodyPr wrap="square" rtlCol="0">
            <a:spAutoFit/>
          </a:bodyPr>
          <a:lstStyle/>
          <a:p>
            <a:pPr>
              <a:lnSpc>
                <a:spcPct val="150000"/>
              </a:lnSpc>
            </a:pPr>
            <a:r>
              <a:rPr lang="de-DE" sz="2400" b="1" dirty="0" smtClean="0"/>
              <a:t>Verfahren und Aufgaben der Pflegschaften</a:t>
            </a:r>
          </a:p>
          <a:p>
            <a:pPr>
              <a:lnSpc>
                <a:spcPct val="150000"/>
              </a:lnSpc>
            </a:pPr>
            <a:r>
              <a:rPr lang="de-DE" sz="2000" b="1" dirty="0" smtClean="0"/>
              <a:t>Wahl des Vorsitzes</a:t>
            </a:r>
          </a:p>
          <a:p>
            <a:pPr marL="285750" indent="-285750">
              <a:lnSpc>
                <a:spcPct val="150000"/>
              </a:lnSpc>
              <a:buFont typeface="Arial" panose="020B0604020202020204" pitchFamily="34" charset="0"/>
              <a:buChar char="•"/>
            </a:pPr>
            <a:r>
              <a:rPr lang="de-DE" sz="2000" dirty="0" smtClean="0"/>
              <a:t>Bei der 1. Sitzung wird eine/ein Vorsitzende/r gewählt sowie ein/e Stellvertreter/in.</a:t>
            </a:r>
          </a:p>
          <a:p>
            <a:pPr marL="285750" indent="-285750">
              <a:lnSpc>
                <a:spcPct val="150000"/>
              </a:lnSpc>
              <a:buFont typeface="Arial" panose="020B0604020202020204" pitchFamily="34" charset="0"/>
              <a:buChar char="•"/>
            </a:pPr>
            <a:r>
              <a:rPr lang="de-DE" sz="2000" dirty="0" smtClean="0"/>
              <a:t>Jahrgangsstufenpflegschaft: Für je 20 „angefangene“ Schülerinnen und Schüler eine Vertreterin oder einen Vertreter für die Schulpflegschaft sowie für jede/n Vorsitzende/n eine Stellvertreterin oder einen Stellvertreter</a:t>
            </a:r>
          </a:p>
          <a:p>
            <a:pPr>
              <a:lnSpc>
                <a:spcPct val="150000"/>
              </a:lnSpc>
            </a:pPr>
            <a:endParaRPr lang="de-DE" sz="2000" dirty="0"/>
          </a:p>
        </p:txBody>
      </p:sp>
      <p:sp>
        <p:nvSpPr>
          <p:cNvPr id="3" name="Foliennummernplatzhalter 2"/>
          <p:cNvSpPr>
            <a:spLocks noGrp="1"/>
          </p:cNvSpPr>
          <p:nvPr>
            <p:ph type="sldNum" sz="quarter" idx="12"/>
          </p:nvPr>
        </p:nvSpPr>
        <p:spPr/>
        <p:txBody>
          <a:bodyPr/>
          <a:lstStyle/>
          <a:p>
            <a:fld id="{5E736954-BA42-4F43-8EC5-B0C83A3FF40D}" type="slidenum">
              <a:rPr lang="de-DE" smtClean="0"/>
              <a:t>22</a:t>
            </a:fld>
            <a:endParaRPr lang="de-DE"/>
          </a:p>
        </p:txBody>
      </p:sp>
    </p:spTree>
    <p:extLst>
      <p:ext uri="{BB962C8B-B14F-4D97-AF65-F5344CB8AC3E}">
        <p14:creationId xmlns:p14="http://schemas.microsoft.com/office/powerpoint/2010/main" val="3352388838"/>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feld 1"/>
          <p:cNvSpPr txBox="1"/>
          <p:nvPr/>
        </p:nvSpPr>
        <p:spPr>
          <a:xfrm>
            <a:off x="539552" y="1245467"/>
            <a:ext cx="7848872" cy="4893647"/>
          </a:xfrm>
          <a:prstGeom prst="rect">
            <a:avLst/>
          </a:prstGeom>
          <a:noFill/>
        </p:spPr>
        <p:txBody>
          <a:bodyPr wrap="square" rtlCol="0">
            <a:spAutoFit/>
          </a:bodyPr>
          <a:lstStyle/>
          <a:p>
            <a:pPr>
              <a:lnSpc>
                <a:spcPct val="150000"/>
              </a:lnSpc>
            </a:pPr>
            <a:r>
              <a:rPr lang="de-DE" sz="2400" b="1" dirty="0" smtClean="0"/>
              <a:t>Verfahren und Aufgaben der Pflegschaften</a:t>
            </a:r>
          </a:p>
          <a:p>
            <a:pPr>
              <a:lnSpc>
                <a:spcPct val="150000"/>
              </a:lnSpc>
            </a:pPr>
            <a:r>
              <a:rPr lang="de-DE" sz="2000" b="1" dirty="0" smtClean="0"/>
              <a:t>Aufgaben der Pflegschaftsvorsitzenden</a:t>
            </a:r>
          </a:p>
          <a:p>
            <a:pPr marL="285750" indent="-285750">
              <a:lnSpc>
                <a:spcPct val="150000"/>
              </a:lnSpc>
              <a:buFont typeface="Arial" panose="020B0604020202020204" pitchFamily="34" charset="0"/>
              <a:buChar char="•"/>
            </a:pPr>
            <a:r>
              <a:rPr lang="de-DE" sz="2000" dirty="0" smtClean="0"/>
              <a:t>Organisation der Klassenpflegschaftssitzungen</a:t>
            </a:r>
          </a:p>
          <a:p>
            <a:pPr marL="285750" indent="-285750">
              <a:lnSpc>
                <a:spcPct val="150000"/>
              </a:lnSpc>
              <a:buFont typeface="Arial" panose="020B0604020202020204" pitchFamily="34" charset="0"/>
              <a:buChar char="•"/>
            </a:pPr>
            <a:r>
              <a:rPr lang="de-DE" sz="2000" dirty="0" smtClean="0"/>
              <a:t>Festlegung der Tagesordnung in Absprache mit der/dem Klassenlehrer/in</a:t>
            </a:r>
          </a:p>
          <a:p>
            <a:pPr marL="285750" indent="-285750">
              <a:lnSpc>
                <a:spcPct val="150000"/>
              </a:lnSpc>
              <a:buFont typeface="Arial" panose="020B0604020202020204" pitchFamily="34" charset="0"/>
              <a:buChar char="•"/>
            </a:pPr>
            <a:r>
              <a:rPr lang="de-DE" sz="2000" dirty="0" smtClean="0"/>
              <a:t>Interessensvertretung aller Eltern in der Schulpflegschaft</a:t>
            </a:r>
          </a:p>
          <a:p>
            <a:pPr marL="285750" indent="-285750">
              <a:lnSpc>
                <a:spcPct val="150000"/>
              </a:lnSpc>
              <a:buFont typeface="Arial" panose="020B0604020202020204" pitchFamily="34" charset="0"/>
              <a:buChar char="•"/>
            </a:pPr>
            <a:r>
              <a:rPr lang="de-DE" sz="2000" dirty="0" smtClean="0"/>
              <a:t>Teilnahme mit beratender Stimme an den Klassenkonferenzen</a:t>
            </a:r>
          </a:p>
          <a:p>
            <a:pPr marL="285750" indent="-285750">
              <a:lnSpc>
                <a:spcPct val="150000"/>
              </a:lnSpc>
              <a:buFont typeface="Arial" panose="020B0604020202020204" pitchFamily="34" charset="0"/>
              <a:buChar char="•"/>
            </a:pPr>
            <a:endParaRPr lang="de-DE" sz="2000" dirty="0" smtClean="0"/>
          </a:p>
          <a:p>
            <a:pPr marL="285750" indent="-285750">
              <a:lnSpc>
                <a:spcPct val="150000"/>
              </a:lnSpc>
              <a:buFont typeface="Arial" panose="020B0604020202020204" pitchFamily="34" charset="0"/>
              <a:buChar char="•"/>
            </a:pPr>
            <a:endParaRPr lang="de-DE" sz="2000" dirty="0" smtClean="0"/>
          </a:p>
          <a:p>
            <a:pPr marL="285750" indent="-285750">
              <a:buFont typeface="Arial" panose="020B0604020202020204" pitchFamily="34" charset="0"/>
              <a:buChar char="•"/>
            </a:pPr>
            <a:endParaRPr lang="de-DE" dirty="0" smtClean="0"/>
          </a:p>
          <a:p>
            <a:pPr marL="285750" indent="-285750">
              <a:buFont typeface="Arial" panose="020B0604020202020204" pitchFamily="34" charset="0"/>
              <a:buChar char="•"/>
            </a:pPr>
            <a:endParaRPr lang="de-DE" dirty="0"/>
          </a:p>
        </p:txBody>
      </p:sp>
      <p:sp>
        <p:nvSpPr>
          <p:cNvPr id="3" name="Foliennummernplatzhalter 2"/>
          <p:cNvSpPr>
            <a:spLocks noGrp="1"/>
          </p:cNvSpPr>
          <p:nvPr>
            <p:ph type="sldNum" sz="quarter" idx="12"/>
          </p:nvPr>
        </p:nvSpPr>
        <p:spPr/>
        <p:txBody>
          <a:bodyPr/>
          <a:lstStyle/>
          <a:p>
            <a:fld id="{5E736954-BA42-4F43-8EC5-B0C83A3FF40D}" type="slidenum">
              <a:rPr lang="de-DE" smtClean="0"/>
              <a:t>23</a:t>
            </a:fld>
            <a:endParaRPr lang="de-DE"/>
          </a:p>
        </p:txBody>
      </p:sp>
    </p:spTree>
    <p:extLst>
      <p:ext uri="{BB962C8B-B14F-4D97-AF65-F5344CB8AC3E}">
        <p14:creationId xmlns:p14="http://schemas.microsoft.com/office/powerpoint/2010/main" val="1534572075"/>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feld 1"/>
          <p:cNvSpPr txBox="1"/>
          <p:nvPr/>
        </p:nvSpPr>
        <p:spPr>
          <a:xfrm>
            <a:off x="251520" y="980728"/>
            <a:ext cx="8820472" cy="6832640"/>
          </a:xfrm>
          <a:prstGeom prst="rect">
            <a:avLst/>
          </a:prstGeom>
          <a:noFill/>
        </p:spPr>
        <p:txBody>
          <a:bodyPr wrap="square" rtlCol="0">
            <a:spAutoFit/>
          </a:bodyPr>
          <a:lstStyle/>
          <a:p>
            <a:pPr>
              <a:lnSpc>
                <a:spcPct val="150000"/>
              </a:lnSpc>
            </a:pPr>
            <a:r>
              <a:rPr lang="de-DE" sz="2400" b="1" dirty="0" smtClean="0"/>
              <a:t>Informationen zur Wahl der Pflegschaften</a:t>
            </a:r>
          </a:p>
          <a:p>
            <a:pPr marL="285750" indent="-285750">
              <a:lnSpc>
                <a:spcPct val="150000"/>
              </a:lnSpc>
              <a:buFont typeface="Arial" panose="020B0604020202020204" pitchFamily="34" charset="0"/>
              <a:buChar char="•"/>
            </a:pPr>
            <a:r>
              <a:rPr lang="de-DE" sz="2000" dirty="0" smtClean="0"/>
              <a:t>Geheime Wahlen (Klassenpflegschaft: in den ersten drei Wochen nach Unterrichtsbeginn; Schulpflegschaft: in den ersten fünf Wochen nach Unterrichtsbeginn)</a:t>
            </a:r>
          </a:p>
          <a:p>
            <a:pPr marL="285750" indent="-285750">
              <a:lnSpc>
                <a:spcPct val="150000"/>
              </a:lnSpc>
              <a:buFont typeface="Arial" panose="020B0604020202020204" pitchFamily="34" charset="0"/>
              <a:buChar char="•"/>
            </a:pPr>
            <a:r>
              <a:rPr lang="de-DE" sz="2000" dirty="0" smtClean="0"/>
              <a:t>Wahl für ein Schuljahr</a:t>
            </a:r>
          </a:p>
          <a:p>
            <a:pPr marL="285750" indent="-285750">
              <a:lnSpc>
                <a:spcPct val="150000"/>
              </a:lnSpc>
              <a:buFont typeface="Arial" panose="020B0604020202020204" pitchFamily="34" charset="0"/>
              <a:buChar char="•"/>
            </a:pPr>
            <a:r>
              <a:rPr lang="de-DE" sz="2000" dirty="0" smtClean="0"/>
              <a:t>Gewählt ist, wer die meisten Stimmen erhalten hat.</a:t>
            </a:r>
          </a:p>
          <a:p>
            <a:pPr marL="285750" indent="-285750">
              <a:lnSpc>
                <a:spcPct val="150000"/>
              </a:lnSpc>
              <a:buFont typeface="Arial" panose="020B0604020202020204" pitchFamily="34" charset="0"/>
              <a:buChar char="•"/>
            </a:pPr>
            <a:r>
              <a:rPr lang="de-DE" sz="2000" dirty="0" smtClean="0"/>
              <a:t>Gewählt werden in der Klassenpflegschaftssitzung die Vorsitzenden, Stellvertretungen für die Klassenpflegschaft sowie in der Schulpflegschaftssitzung die Mitglieder der Schulkonferenz.</a:t>
            </a:r>
          </a:p>
          <a:p>
            <a:pPr marL="285750" indent="-285750">
              <a:lnSpc>
                <a:spcPct val="150000"/>
              </a:lnSpc>
              <a:buFont typeface="Arial" panose="020B0604020202020204" pitchFamily="34" charset="0"/>
              <a:buChar char="•"/>
            </a:pPr>
            <a:r>
              <a:rPr lang="de-DE" sz="2000" dirty="0" smtClean="0"/>
              <a:t>Alle übrigen Wahlen sind offen (weitere Ämter).</a:t>
            </a:r>
          </a:p>
          <a:p>
            <a:pPr marL="285750" indent="-285750">
              <a:lnSpc>
                <a:spcPct val="150000"/>
              </a:lnSpc>
              <a:buFont typeface="Arial" panose="020B0604020202020204" pitchFamily="34" charset="0"/>
              <a:buChar char="•"/>
            </a:pPr>
            <a:r>
              <a:rPr lang="de-DE" sz="2000" dirty="0" smtClean="0"/>
              <a:t>Es besteht die Möglichkeit, Einspruch zu erheben.</a:t>
            </a:r>
          </a:p>
          <a:p>
            <a:pPr>
              <a:lnSpc>
                <a:spcPct val="150000"/>
              </a:lnSpc>
            </a:pPr>
            <a:endParaRPr lang="de-DE" sz="2000" dirty="0" smtClean="0"/>
          </a:p>
          <a:p>
            <a:pPr marL="285750" indent="-285750">
              <a:buFont typeface="Arial" panose="020B0604020202020204" pitchFamily="34" charset="0"/>
              <a:buChar char="•"/>
            </a:pPr>
            <a:endParaRPr lang="de-DE" dirty="0" smtClean="0"/>
          </a:p>
          <a:p>
            <a:pPr marL="285750" indent="-285750">
              <a:buFont typeface="Arial" panose="020B0604020202020204" pitchFamily="34" charset="0"/>
              <a:buChar char="•"/>
            </a:pPr>
            <a:endParaRPr lang="de-DE" dirty="0" smtClean="0"/>
          </a:p>
          <a:p>
            <a:pPr marL="285750" indent="-285750">
              <a:buFont typeface="Arial" panose="020B0604020202020204" pitchFamily="34" charset="0"/>
              <a:buChar char="•"/>
            </a:pPr>
            <a:endParaRPr lang="de-DE" dirty="0" smtClean="0"/>
          </a:p>
          <a:p>
            <a:pPr marL="285750" indent="-285750">
              <a:buFont typeface="Arial" panose="020B0604020202020204" pitchFamily="34" charset="0"/>
              <a:buChar char="•"/>
            </a:pPr>
            <a:endParaRPr lang="de-DE" dirty="0"/>
          </a:p>
        </p:txBody>
      </p:sp>
      <p:sp>
        <p:nvSpPr>
          <p:cNvPr id="3" name="Foliennummernplatzhalter 2"/>
          <p:cNvSpPr>
            <a:spLocks noGrp="1"/>
          </p:cNvSpPr>
          <p:nvPr>
            <p:ph type="sldNum" sz="quarter" idx="12"/>
          </p:nvPr>
        </p:nvSpPr>
        <p:spPr/>
        <p:txBody>
          <a:bodyPr/>
          <a:lstStyle/>
          <a:p>
            <a:fld id="{5E736954-BA42-4F43-8EC5-B0C83A3FF40D}" type="slidenum">
              <a:rPr lang="de-DE" smtClean="0"/>
              <a:t>24</a:t>
            </a:fld>
            <a:endParaRPr lang="de-DE"/>
          </a:p>
        </p:txBody>
      </p:sp>
    </p:spTree>
    <p:extLst>
      <p:ext uri="{BB962C8B-B14F-4D97-AF65-F5344CB8AC3E}">
        <p14:creationId xmlns:p14="http://schemas.microsoft.com/office/powerpoint/2010/main" val="3009353185"/>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feld 1"/>
          <p:cNvSpPr txBox="1"/>
          <p:nvPr/>
        </p:nvSpPr>
        <p:spPr>
          <a:xfrm>
            <a:off x="539552" y="1412776"/>
            <a:ext cx="8820472" cy="3693319"/>
          </a:xfrm>
          <a:prstGeom prst="rect">
            <a:avLst/>
          </a:prstGeom>
          <a:noFill/>
        </p:spPr>
        <p:txBody>
          <a:bodyPr wrap="square" rtlCol="0">
            <a:spAutoFit/>
          </a:bodyPr>
          <a:lstStyle/>
          <a:p>
            <a:pPr>
              <a:lnSpc>
                <a:spcPct val="150000"/>
              </a:lnSpc>
            </a:pPr>
            <a:r>
              <a:rPr lang="de-DE" sz="2400" b="1" dirty="0" smtClean="0"/>
              <a:t>Informationen zur Wahl</a:t>
            </a:r>
          </a:p>
          <a:p>
            <a:pPr algn="ctr">
              <a:lnSpc>
                <a:spcPct val="150000"/>
              </a:lnSpc>
            </a:pPr>
            <a:endParaRPr lang="de-DE" sz="2400" b="1" dirty="0" smtClean="0"/>
          </a:p>
          <a:p>
            <a:pPr>
              <a:lnSpc>
                <a:spcPct val="150000"/>
              </a:lnSpc>
            </a:pPr>
            <a:r>
              <a:rPr lang="de-DE" sz="2000" dirty="0" smtClean="0">
                <a:hlinkClick r:id="rId3"/>
              </a:rPr>
              <a:t>Wahlen der Schulmitwirkungsgremien</a:t>
            </a:r>
            <a:endParaRPr lang="de-DE" sz="2000" dirty="0" smtClean="0"/>
          </a:p>
          <a:p>
            <a:pPr>
              <a:lnSpc>
                <a:spcPct val="150000"/>
              </a:lnSpc>
            </a:pPr>
            <a:r>
              <a:rPr lang="de-DE" sz="2000" dirty="0" smtClean="0">
                <a:hlinkClick r:id="rId4"/>
              </a:rPr>
              <a:t>Empfehlung einer Wahlordnung für die Schulmitwirkungsgremien</a:t>
            </a:r>
            <a:endParaRPr lang="de-DE" sz="2000" dirty="0" smtClean="0"/>
          </a:p>
          <a:p>
            <a:pPr>
              <a:lnSpc>
                <a:spcPct val="150000"/>
              </a:lnSpc>
            </a:pPr>
            <a:r>
              <a:rPr lang="de-DE" sz="2000" dirty="0" smtClean="0">
                <a:hlinkClick r:id="rId5"/>
              </a:rPr>
              <a:t>Empfehlung einer Geschäftsordnung für die Schulmitwirkungsgremien</a:t>
            </a:r>
            <a:endParaRPr lang="de-DE" sz="2000" dirty="0" smtClean="0"/>
          </a:p>
          <a:p>
            <a:pPr marL="285750" indent="-285750">
              <a:buFont typeface="Arial" panose="020B0604020202020204" pitchFamily="34" charset="0"/>
              <a:buChar char="•"/>
            </a:pPr>
            <a:endParaRPr lang="de-DE" dirty="0" smtClean="0"/>
          </a:p>
          <a:p>
            <a:pPr marL="285750" indent="-285750">
              <a:buFont typeface="Arial" panose="020B0604020202020204" pitchFamily="34" charset="0"/>
              <a:buChar char="•"/>
            </a:pPr>
            <a:endParaRPr lang="de-DE" dirty="0" smtClean="0"/>
          </a:p>
          <a:p>
            <a:pPr marL="285750" indent="-285750">
              <a:buFont typeface="Arial" panose="020B0604020202020204" pitchFamily="34" charset="0"/>
              <a:buChar char="•"/>
            </a:pPr>
            <a:endParaRPr lang="de-DE" dirty="0" smtClean="0"/>
          </a:p>
          <a:p>
            <a:pPr marL="285750" indent="-285750">
              <a:buFont typeface="Arial" panose="020B0604020202020204" pitchFamily="34" charset="0"/>
              <a:buChar char="•"/>
            </a:pPr>
            <a:endParaRPr lang="de-DE" dirty="0"/>
          </a:p>
        </p:txBody>
      </p:sp>
      <p:sp>
        <p:nvSpPr>
          <p:cNvPr id="3" name="Foliennummernplatzhalter 2"/>
          <p:cNvSpPr>
            <a:spLocks noGrp="1"/>
          </p:cNvSpPr>
          <p:nvPr>
            <p:ph type="sldNum" sz="quarter" idx="12"/>
          </p:nvPr>
        </p:nvSpPr>
        <p:spPr/>
        <p:txBody>
          <a:bodyPr/>
          <a:lstStyle/>
          <a:p>
            <a:fld id="{5E736954-BA42-4F43-8EC5-B0C83A3FF40D}" type="slidenum">
              <a:rPr lang="de-DE" smtClean="0"/>
              <a:t>25</a:t>
            </a:fld>
            <a:endParaRPr lang="de-DE"/>
          </a:p>
        </p:txBody>
      </p:sp>
    </p:spTree>
    <p:extLst>
      <p:ext uri="{BB962C8B-B14F-4D97-AF65-F5344CB8AC3E}">
        <p14:creationId xmlns:p14="http://schemas.microsoft.com/office/powerpoint/2010/main" val="336307712"/>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hteck 5"/>
          <p:cNvSpPr/>
          <p:nvPr/>
        </p:nvSpPr>
        <p:spPr>
          <a:xfrm>
            <a:off x="467544" y="1608470"/>
            <a:ext cx="8676456" cy="5355312"/>
          </a:xfrm>
          <a:prstGeom prst="rect">
            <a:avLst/>
          </a:prstGeom>
        </p:spPr>
        <p:txBody>
          <a:bodyPr wrap="square">
            <a:spAutoFit/>
          </a:bodyPr>
          <a:lstStyle/>
          <a:p>
            <a:pPr>
              <a:lnSpc>
                <a:spcPct val="150000"/>
              </a:lnSpc>
            </a:pPr>
            <a:r>
              <a:rPr lang="de-DE" sz="2000" b="1" dirty="0" smtClean="0"/>
              <a:t>Schulkonferenz</a:t>
            </a:r>
          </a:p>
          <a:p>
            <a:pPr marL="342900" indent="-342900">
              <a:lnSpc>
                <a:spcPct val="150000"/>
              </a:lnSpc>
              <a:buFont typeface="Arial" panose="020B0604020202020204" pitchFamily="34" charset="0"/>
              <a:buChar char="•"/>
            </a:pPr>
            <a:r>
              <a:rPr lang="de-DE" sz="2000" dirty="0" smtClean="0"/>
              <a:t>höchste </a:t>
            </a:r>
            <a:r>
              <a:rPr lang="de-DE" sz="2000" dirty="0"/>
              <a:t>Gremium der </a:t>
            </a:r>
            <a:r>
              <a:rPr lang="de-DE" sz="2000" dirty="0" smtClean="0"/>
              <a:t>Schule,</a:t>
            </a:r>
          </a:p>
          <a:p>
            <a:pPr marL="342900" indent="-342900">
              <a:lnSpc>
                <a:spcPct val="150000"/>
              </a:lnSpc>
              <a:buFont typeface="Arial" panose="020B0604020202020204" pitchFamily="34" charset="0"/>
              <a:buChar char="•"/>
            </a:pPr>
            <a:r>
              <a:rPr lang="de-DE" sz="2000" dirty="0" smtClean="0"/>
              <a:t>befasst sich </a:t>
            </a:r>
            <a:r>
              <a:rPr lang="de-DE" sz="2000" dirty="0"/>
              <a:t>mit grundsätzlichen Angelegenheiten der </a:t>
            </a:r>
            <a:r>
              <a:rPr lang="de-DE" sz="2000" dirty="0" smtClean="0"/>
              <a:t>Schule,</a:t>
            </a:r>
          </a:p>
          <a:p>
            <a:pPr marL="342900" indent="-342900">
              <a:lnSpc>
                <a:spcPct val="150000"/>
              </a:lnSpc>
              <a:buFont typeface="Arial" panose="020B0604020202020204" pitchFamily="34" charset="0"/>
              <a:buChar char="•"/>
            </a:pPr>
            <a:r>
              <a:rPr lang="de-DE" sz="2000" dirty="0"/>
              <a:t>v</a:t>
            </a:r>
            <a:r>
              <a:rPr lang="de-DE" sz="2000" dirty="0" smtClean="0"/>
              <a:t>ertreten sind Pflegschaftsvorsitzende, Schulleitung, Lehrkräfte </a:t>
            </a:r>
            <a:r>
              <a:rPr lang="de-DE" sz="2000" dirty="0"/>
              <a:t>sowie an weiterführenden Schulen auch Schülerinnen und </a:t>
            </a:r>
            <a:r>
              <a:rPr lang="de-DE" sz="2000" dirty="0" smtClean="0"/>
              <a:t>Schüler</a:t>
            </a:r>
            <a:endParaRPr lang="de-DE" sz="2000" dirty="0"/>
          </a:p>
          <a:p>
            <a:pPr>
              <a:lnSpc>
                <a:spcPct val="150000"/>
              </a:lnSpc>
            </a:pPr>
            <a:r>
              <a:rPr lang="de-DE" sz="2000" b="1" dirty="0" smtClean="0"/>
              <a:t>Klassenkonferenz</a:t>
            </a:r>
          </a:p>
          <a:p>
            <a:pPr marL="342900" indent="-342900">
              <a:lnSpc>
                <a:spcPct val="150000"/>
              </a:lnSpc>
              <a:buFont typeface="Arial" panose="020B0604020202020204" pitchFamily="34" charset="0"/>
              <a:buChar char="•"/>
            </a:pPr>
            <a:r>
              <a:rPr lang="de-DE" sz="2000" dirty="0" smtClean="0"/>
              <a:t>entscheidet </a:t>
            </a:r>
            <a:r>
              <a:rPr lang="de-DE" sz="2000" dirty="0"/>
              <a:t>über die Bildungs- und Erziehungsarbeit in der </a:t>
            </a:r>
            <a:r>
              <a:rPr lang="de-DE" sz="2000" dirty="0" smtClean="0"/>
              <a:t>Klasse</a:t>
            </a:r>
          </a:p>
          <a:p>
            <a:pPr>
              <a:lnSpc>
                <a:spcPct val="150000"/>
              </a:lnSpc>
            </a:pPr>
            <a:r>
              <a:rPr lang="de-DE" sz="2000" b="1" dirty="0" smtClean="0"/>
              <a:t>Fachkonferenz</a:t>
            </a:r>
          </a:p>
          <a:p>
            <a:pPr marL="342900" indent="-342900">
              <a:lnSpc>
                <a:spcPct val="150000"/>
              </a:lnSpc>
              <a:buFont typeface="Arial" panose="020B0604020202020204" pitchFamily="34" charset="0"/>
              <a:buChar char="•"/>
            </a:pPr>
            <a:r>
              <a:rPr lang="de-DE" sz="2000" dirty="0"/>
              <a:t>b</a:t>
            </a:r>
            <a:r>
              <a:rPr lang="de-DE" sz="2000" dirty="0" smtClean="0"/>
              <a:t>erät und entscheidet </a:t>
            </a:r>
            <a:r>
              <a:rPr lang="de-DE" sz="2000" dirty="0"/>
              <a:t>über alle das Fach oder die Fachrichtung betreffende </a:t>
            </a:r>
            <a:r>
              <a:rPr lang="de-DE" sz="2000" dirty="0" smtClean="0"/>
              <a:t>Angelegenheiten</a:t>
            </a:r>
          </a:p>
          <a:p>
            <a:pPr marL="342900" indent="-342900">
              <a:lnSpc>
                <a:spcPct val="150000"/>
              </a:lnSpc>
              <a:buFont typeface="Arial" panose="020B0604020202020204" pitchFamily="34" charset="0"/>
              <a:buChar char="•"/>
            </a:pPr>
            <a:endParaRPr lang="de-DE" sz="800" dirty="0" smtClean="0">
              <a:solidFill>
                <a:srgbClr val="333333"/>
              </a:solidFill>
              <a:latin typeface="Arial" panose="020B0604020202020204" pitchFamily="34" charset="0"/>
              <a:cs typeface="Arial" panose="020B0604020202020204" pitchFamily="34" charset="0"/>
              <a:hlinkClick r:id="rId3"/>
            </a:endParaRPr>
          </a:p>
          <a:p>
            <a:pPr>
              <a:lnSpc>
                <a:spcPct val="150000"/>
              </a:lnSpc>
            </a:pPr>
            <a:r>
              <a:rPr lang="de-DE" sz="2000" dirty="0" smtClean="0">
                <a:solidFill>
                  <a:srgbClr val="333333"/>
                </a:solidFill>
                <a:latin typeface="Arial" panose="020B0604020202020204" pitchFamily="34" charset="0"/>
                <a:cs typeface="Arial" panose="020B0604020202020204" pitchFamily="34" charset="0"/>
                <a:hlinkClick r:id="rId3"/>
              </a:rPr>
              <a:t>Konferenzen</a:t>
            </a:r>
            <a:endParaRPr lang="de-DE" sz="2000" dirty="0">
              <a:latin typeface="Arial" panose="020B0604020202020204" pitchFamily="34" charset="0"/>
              <a:cs typeface="Arial" panose="020B0604020202020204" pitchFamily="34" charset="0"/>
            </a:endParaRPr>
          </a:p>
        </p:txBody>
      </p:sp>
      <p:sp>
        <p:nvSpPr>
          <p:cNvPr id="2" name="Foliennummernplatzhalter 1"/>
          <p:cNvSpPr>
            <a:spLocks noGrp="1"/>
          </p:cNvSpPr>
          <p:nvPr>
            <p:ph type="sldNum" sz="quarter" idx="12"/>
          </p:nvPr>
        </p:nvSpPr>
        <p:spPr/>
        <p:txBody>
          <a:bodyPr/>
          <a:lstStyle/>
          <a:p>
            <a:fld id="{F682566F-4C68-4BD4-9D46-C488337FEB0D}" type="slidenum">
              <a:rPr lang="de-DE" smtClean="0"/>
              <a:t>26</a:t>
            </a:fld>
            <a:endParaRPr lang="de-DE"/>
          </a:p>
        </p:txBody>
      </p:sp>
      <p:pic>
        <p:nvPicPr>
          <p:cNvPr id="8" name="Grafik 7"/>
          <p:cNvPicPr>
            <a:picLocks noChangeAspect="1"/>
          </p:cNvPicPr>
          <p:nvPr/>
        </p:nvPicPr>
        <p:blipFill>
          <a:blip r:embed="rId4"/>
          <a:stretch>
            <a:fillRect/>
          </a:stretch>
        </p:blipFill>
        <p:spPr>
          <a:xfrm>
            <a:off x="4875725" y="1166841"/>
            <a:ext cx="3571056" cy="1182039"/>
          </a:xfrm>
          <a:prstGeom prst="rect">
            <a:avLst/>
          </a:prstGeom>
        </p:spPr>
      </p:pic>
      <p:sp>
        <p:nvSpPr>
          <p:cNvPr id="5" name="Rechteck 4"/>
          <p:cNvSpPr/>
          <p:nvPr/>
        </p:nvSpPr>
        <p:spPr>
          <a:xfrm>
            <a:off x="8172400" y="1100011"/>
            <a:ext cx="504056" cy="600797"/>
          </a:xfrm>
          <a:prstGeom prst="rect">
            <a:avLst/>
          </a:prstGeom>
          <a:solidFill>
            <a:srgbClr val="F9FBF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 name="Textfeld 2"/>
          <p:cNvSpPr txBox="1"/>
          <p:nvPr/>
        </p:nvSpPr>
        <p:spPr>
          <a:xfrm>
            <a:off x="1619672" y="1106708"/>
            <a:ext cx="2363147" cy="523220"/>
          </a:xfrm>
          <a:prstGeom prst="rect">
            <a:avLst/>
          </a:prstGeom>
          <a:noFill/>
        </p:spPr>
        <p:txBody>
          <a:bodyPr wrap="none" rtlCol="0">
            <a:spAutoFit/>
          </a:bodyPr>
          <a:lstStyle/>
          <a:p>
            <a:r>
              <a:rPr lang="de-DE" sz="2800" b="1" dirty="0" smtClean="0"/>
              <a:t>Konferenzen</a:t>
            </a:r>
            <a:endParaRPr lang="de-DE" sz="2800" b="1" dirty="0"/>
          </a:p>
        </p:txBody>
      </p:sp>
    </p:spTree>
    <p:extLst>
      <p:ext uri="{BB962C8B-B14F-4D97-AF65-F5344CB8AC3E}">
        <p14:creationId xmlns:p14="http://schemas.microsoft.com/office/powerpoint/2010/main" val="2043379720"/>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Grafik 2"/>
          <p:cNvPicPr>
            <a:picLocks noChangeAspect="1"/>
          </p:cNvPicPr>
          <p:nvPr/>
        </p:nvPicPr>
        <p:blipFill>
          <a:blip r:embed="rId3"/>
          <a:stretch>
            <a:fillRect/>
          </a:stretch>
        </p:blipFill>
        <p:spPr>
          <a:xfrm>
            <a:off x="1187624" y="1412776"/>
            <a:ext cx="6810375" cy="4333875"/>
          </a:xfrm>
          <a:prstGeom prst="rect">
            <a:avLst/>
          </a:prstGeom>
        </p:spPr>
      </p:pic>
      <p:sp>
        <p:nvSpPr>
          <p:cNvPr id="2" name="Foliennummernplatzhalter 1"/>
          <p:cNvSpPr>
            <a:spLocks noGrp="1"/>
          </p:cNvSpPr>
          <p:nvPr>
            <p:ph type="sldNum" sz="quarter" idx="12"/>
          </p:nvPr>
        </p:nvSpPr>
        <p:spPr/>
        <p:txBody>
          <a:bodyPr/>
          <a:lstStyle/>
          <a:p>
            <a:fld id="{5E736954-BA42-4F43-8EC5-B0C83A3FF40D}" type="slidenum">
              <a:rPr lang="de-DE" smtClean="0"/>
              <a:t>27</a:t>
            </a:fld>
            <a:endParaRPr lang="de-DE"/>
          </a:p>
        </p:txBody>
      </p:sp>
      <p:sp>
        <p:nvSpPr>
          <p:cNvPr id="6" name="Textfeld 5"/>
          <p:cNvSpPr txBox="1"/>
          <p:nvPr/>
        </p:nvSpPr>
        <p:spPr>
          <a:xfrm>
            <a:off x="3501879" y="5863195"/>
            <a:ext cx="2403222" cy="369332"/>
          </a:xfrm>
          <a:prstGeom prst="rect">
            <a:avLst/>
          </a:prstGeom>
          <a:noFill/>
        </p:spPr>
        <p:txBody>
          <a:bodyPr wrap="none" rtlCol="0">
            <a:spAutoFit/>
          </a:bodyPr>
          <a:lstStyle/>
          <a:p>
            <a:r>
              <a:rPr lang="de-DE" dirty="0" err="1" smtClean="0">
                <a:hlinkClick r:id="rId4"/>
              </a:rPr>
              <a:t>Erklärvideo</a:t>
            </a:r>
            <a:r>
              <a:rPr lang="de-DE" dirty="0" smtClean="0">
                <a:hlinkClick r:id="rId4"/>
              </a:rPr>
              <a:t> (Deutsch)</a:t>
            </a:r>
            <a:endParaRPr lang="de-DE" dirty="0"/>
          </a:p>
        </p:txBody>
      </p:sp>
    </p:spTree>
    <p:extLst>
      <p:ext uri="{BB962C8B-B14F-4D97-AF65-F5344CB8AC3E}">
        <p14:creationId xmlns:p14="http://schemas.microsoft.com/office/powerpoint/2010/main" val="2329237193"/>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feld 1"/>
          <p:cNvSpPr txBox="1"/>
          <p:nvPr/>
        </p:nvSpPr>
        <p:spPr>
          <a:xfrm>
            <a:off x="395536" y="1107896"/>
            <a:ext cx="8424936" cy="5201424"/>
          </a:xfrm>
          <a:prstGeom prst="rect">
            <a:avLst/>
          </a:prstGeom>
          <a:noFill/>
        </p:spPr>
        <p:txBody>
          <a:bodyPr wrap="square" rtlCol="0">
            <a:spAutoFit/>
          </a:bodyPr>
          <a:lstStyle/>
          <a:p>
            <a:r>
              <a:rPr lang="de-DE" sz="2400" b="1" dirty="0" smtClean="0"/>
              <a:t>Die Schulkonferenz</a:t>
            </a:r>
          </a:p>
          <a:p>
            <a:endParaRPr lang="de-DE" sz="800" dirty="0"/>
          </a:p>
          <a:p>
            <a:pPr marL="285750" indent="-285750">
              <a:lnSpc>
                <a:spcPct val="150000"/>
              </a:lnSpc>
              <a:buFont typeface="Arial" panose="020B0604020202020204" pitchFamily="34" charset="0"/>
              <a:buChar char="•"/>
            </a:pPr>
            <a:r>
              <a:rPr lang="de-DE" sz="2000" dirty="0" smtClean="0"/>
              <a:t>Höchste Gremium der Schule</a:t>
            </a:r>
          </a:p>
          <a:p>
            <a:pPr marL="285750" indent="-285750">
              <a:lnSpc>
                <a:spcPct val="150000"/>
              </a:lnSpc>
              <a:buFont typeface="Arial" panose="020B0604020202020204" pitchFamily="34" charset="0"/>
              <a:buChar char="•"/>
            </a:pPr>
            <a:r>
              <a:rPr lang="de-DE" sz="2000" dirty="0" smtClean="0"/>
              <a:t>Mitglieder: Elternvertretungen, Lehrkräfte, Schulleitung, Schülerinnen und Schüler</a:t>
            </a:r>
          </a:p>
          <a:p>
            <a:pPr marL="285750" indent="-285750">
              <a:lnSpc>
                <a:spcPct val="150000"/>
              </a:lnSpc>
              <a:buFont typeface="Arial" panose="020B0604020202020204" pitchFamily="34" charset="0"/>
              <a:buChar char="•"/>
            </a:pPr>
            <a:r>
              <a:rPr lang="de-DE" sz="2000" dirty="0" smtClean="0"/>
              <a:t>Befasst sich mit grundsätzlichen Angelegenheit der Schule.</a:t>
            </a:r>
          </a:p>
          <a:p>
            <a:pPr marL="285750" indent="-285750">
              <a:lnSpc>
                <a:spcPct val="150000"/>
              </a:lnSpc>
              <a:buFont typeface="Arial" panose="020B0604020202020204" pitchFamily="34" charset="0"/>
              <a:buChar char="•"/>
            </a:pPr>
            <a:r>
              <a:rPr lang="de-DE" sz="2000" dirty="0" smtClean="0"/>
              <a:t>Vermittelt bei Konflikten innerhalb der Schule.</a:t>
            </a:r>
          </a:p>
          <a:p>
            <a:pPr marL="285750" indent="-285750">
              <a:lnSpc>
                <a:spcPct val="150000"/>
              </a:lnSpc>
              <a:buFont typeface="Arial" panose="020B0604020202020204" pitchFamily="34" charset="0"/>
              <a:buChar char="•"/>
            </a:pPr>
            <a:r>
              <a:rPr lang="de-DE" sz="2000" dirty="0" smtClean="0"/>
              <a:t>Richtet Vorschläge und Anregungen an den Schulträger und an die Schulaufsichtsbehörde.</a:t>
            </a:r>
          </a:p>
          <a:p>
            <a:pPr marL="285750" indent="-285750">
              <a:lnSpc>
                <a:spcPct val="150000"/>
              </a:lnSpc>
              <a:buFont typeface="Arial" panose="020B0604020202020204" pitchFamily="34" charset="0"/>
              <a:buChar char="•"/>
            </a:pPr>
            <a:r>
              <a:rPr lang="de-DE" sz="2000" dirty="0" smtClean="0"/>
              <a:t>Stimmt Vorschlägen der Schulleitung und des Schulträgers zu oder lehnt diese ab</a:t>
            </a:r>
          </a:p>
          <a:p>
            <a:pPr marL="285750" indent="-285750">
              <a:lnSpc>
                <a:spcPct val="150000"/>
              </a:lnSpc>
              <a:buFont typeface="Arial" panose="020B0604020202020204" pitchFamily="34" charset="0"/>
              <a:buChar char="•"/>
            </a:pPr>
            <a:r>
              <a:rPr lang="de-DE" sz="2000" dirty="0" smtClean="0"/>
              <a:t>Verabschiedet Grundsätze und Stellungnahmen.</a:t>
            </a:r>
            <a:endParaRPr lang="de-DE" sz="2000" dirty="0"/>
          </a:p>
        </p:txBody>
      </p:sp>
      <p:sp>
        <p:nvSpPr>
          <p:cNvPr id="3" name="Foliennummernplatzhalter 2"/>
          <p:cNvSpPr>
            <a:spLocks noGrp="1"/>
          </p:cNvSpPr>
          <p:nvPr>
            <p:ph type="sldNum" sz="quarter" idx="12"/>
          </p:nvPr>
        </p:nvSpPr>
        <p:spPr/>
        <p:txBody>
          <a:bodyPr/>
          <a:lstStyle/>
          <a:p>
            <a:fld id="{5E736954-BA42-4F43-8EC5-B0C83A3FF40D}" type="slidenum">
              <a:rPr lang="de-DE" smtClean="0"/>
              <a:t>28</a:t>
            </a:fld>
            <a:endParaRPr lang="de-DE"/>
          </a:p>
        </p:txBody>
      </p:sp>
    </p:spTree>
    <p:extLst>
      <p:ext uri="{BB962C8B-B14F-4D97-AF65-F5344CB8AC3E}">
        <p14:creationId xmlns:p14="http://schemas.microsoft.com/office/powerpoint/2010/main" val="3361966083"/>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feld 1"/>
          <p:cNvSpPr txBox="1"/>
          <p:nvPr/>
        </p:nvSpPr>
        <p:spPr>
          <a:xfrm>
            <a:off x="251520" y="1268760"/>
            <a:ext cx="8748464" cy="3816429"/>
          </a:xfrm>
          <a:prstGeom prst="rect">
            <a:avLst/>
          </a:prstGeom>
          <a:noFill/>
        </p:spPr>
        <p:txBody>
          <a:bodyPr wrap="square" rtlCol="0">
            <a:spAutoFit/>
          </a:bodyPr>
          <a:lstStyle/>
          <a:p>
            <a:r>
              <a:rPr lang="de-DE" sz="2400" b="1" dirty="0" smtClean="0"/>
              <a:t>Zusammensetzung der Schulkonferenz</a:t>
            </a:r>
          </a:p>
          <a:p>
            <a:endParaRPr lang="de-DE" sz="800" dirty="0"/>
          </a:p>
          <a:p>
            <a:pPr marL="285750" indent="-285750">
              <a:lnSpc>
                <a:spcPct val="150000"/>
              </a:lnSpc>
              <a:buFont typeface="Arial" panose="020B0604020202020204" pitchFamily="34" charset="0"/>
              <a:buChar char="•"/>
            </a:pPr>
            <a:r>
              <a:rPr lang="de-DE" sz="2000" dirty="0" smtClean="0"/>
              <a:t>Drittelparität: Schülerinnen und Schüler, Eltern sowie Lehrerinnen und Lehrer sind zu gleichen Teilen vertreten (bei Schulen mit einer Sekundarstufe)</a:t>
            </a:r>
          </a:p>
          <a:p>
            <a:pPr marL="342900" indent="-342900">
              <a:lnSpc>
                <a:spcPct val="150000"/>
              </a:lnSpc>
              <a:buFont typeface="Arial" panose="020B0604020202020204" pitchFamily="34" charset="0"/>
              <a:buChar char="•"/>
            </a:pPr>
            <a:r>
              <a:rPr lang="de-DE" sz="2000" dirty="0"/>
              <a:t>6 Mitglieder an Schulen mit bis zu 200 Schülerinnen und Schülern</a:t>
            </a:r>
          </a:p>
          <a:p>
            <a:pPr marL="342900" indent="-342900">
              <a:lnSpc>
                <a:spcPct val="150000"/>
              </a:lnSpc>
              <a:buFont typeface="Arial" panose="020B0604020202020204" pitchFamily="34" charset="0"/>
              <a:buChar char="•"/>
            </a:pPr>
            <a:r>
              <a:rPr lang="de-DE" sz="2000" dirty="0"/>
              <a:t>12 Mitglieder an Berufskollegs</a:t>
            </a:r>
          </a:p>
          <a:p>
            <a:pPr marL="342900" indent="-342900">
              <a:lnSpc>
                <a:spcPct val="150000"/>
              </a:lnSpc>
              <a:buFont typeface="Arial" panose="020B0604020202020204" pitchFamily="34" charset="0"/>
              <a:buChar char="•"/>
            </a:pPr>
            <a:r>
              <a:rPr lang="de-DE" sz="2000" dirty="0"/>
              <a:t>12 Mitglieder an Schulen mit bis zu 500 Schülerinnen und Schülern</a:t>
            </a:r>
          </a:p>
          <a:p>
            <a:pPr marL="342900" indent="-342900">
              <a:lnSpc>
                <a:spcPct val="150000"/>
              </a:lnSpc>
              <a:buFont typeface="Arial" panose="020B0604020202020204" pitchFamily="34" charset="0"/>
              <a:buChar char="•"/>
            </a:pPr>
            <a:r>
              <a:rPr lang="de-DE" sz="2000" dirty="0"/>
              <a:t>18 Mitglieder an Schulen mit mehr als 500 Schülerinnen und </a:t>
            </a:r>
            <a:r>
              <a:rPr lang="de-DE" sz="2000" dirty="0" smtClean="0"/>
              <a:t>Schülern</a:t>
            </a:r>
          </a:p>
        </p:txBody>
      </p:sp>
      <p:sp>
        <p:nvSpPr>
          <p:cNvPr id="3" name="Foliennummernplatzhalter 2"/>
          <p:cNvSpPr>
            <a:spLocks noGrp="1"/>
          </p:cNvSpPr>
          <p:nvPr>
            <p:ph type="sldNum" sz="quarter" idx="12"/>
          </p:nvPr>
        </p:nvSpPr>
        <p:spPr/>
        <p:txBody>
          <a:bodyPr/>
          <a:lstStyle/>
          <a:p>
            <a:fld id="{5E736954-BA42-4F43-8EC5-B0C83A3FF40D}" type="slidenum">
              <a:rPr lang="de-DE" smtClean="0"/>
              <a:t>29</a:t>
            </a:fld>
            <a:endParaRPr lang="de-DE"/>
          </a:p>
        </p:txBody>
      </p:sp>
    </p:spTree>
    <p:extLst>
      <p:ext uri="{BB962C8B-B14F-4D97-AF65-F5344CB8AC3E}">
        <p14:creationId xmlns:p14="http://schemas.microsoft.com/office/powerpoint/2010/main" val="17137764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Grafik 2"/>
          <p:cNvPicPr>
            <a:picLocks noChangeAspect="1"/>
          </p:cNvPicPr>
          <p:nvPr/>
        </p:nvPicPr>
        <p:blipFill>
          <a:blip r:embed="rId3"/>
          <a:stretch>
            <a:fillRect/>
          </a:stretch>
        </p:blipFill>
        <p:spPr>
          <a:xfrm>
            <a:off x="971600" y="1115673"/>
            <a:ext cx="6712415" cy="1735063"/>
          </a:xfrm>
          <a:prstGeom prst="rect">
            <a:avLst/>
          </a:prstGeom>
        </p:spPr>
      </p:pic>
      <p:sp>
        <p:nvSpPr>
          <p:cNvPr id="4" name="Textfeld 3"/>
          <p:cNvSpPr txBox="1"/>
          <p:nvPr/>
        </p:nvSpPr>
        <p:spPr>
          <a:xfrm rot="19762155">
            <a:off x="168427" y="2796897"/>
            <a:ext cx="1606347" cy="400110"/>
          </a:xfrm>
          <a:prstGeom prst="rect">
            <a:avLst/>
          </a:prstGeom>
          <a:solidFill>
            <a:schemeClr val="accent6">
              <a:lumMod val="60000"/>
              <a:lumOff val="40000"/>
            </a:schemeClr>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0">
            <a:schemeClr val="accent6"/>
          </a:lnRef>
          <a:fillRef idx="3">
            <a:schemeClr val="accent6"/>
          </a:fillRef>
          <a:effectRef idx="3">
            <a:schemeClr val="accent6"/>
          </a:effectRef>
          <a:fontRef idx="minor">
            <a:schemeClr val="lt1"/>
          </a:fontRef>
        </p:style>
        <p:txBody>
          <a:bodyPr wrap="square" rtlCol="0">
            <a:spAutoFit/>
          </a:bodyPr>
          <a:lstStyle/>
          <a:p>
            <a:pPr algn="ctr"/>
            <a:r>
              <a:rPr lang="de-DE" sz="2000" dirty="0" smtClean="0">
                <a:latin typeface="+mn-lt"/>
              </a:rPr>
              <a:t>Inhalte</a:t>
            </a:r>
            <a:endParaRPr lang="de-DE" sz="2000" dirty="0">
              <a:latin typeface="+mn-lt"/>
            </a:endParaRPr>
          </a:p>
        </p:txBody>
      </p:sp>
      <p:sp>
        <p:nvSpPr>
          <p:cNvPr id="2" name="Textfeld 1"/>
          <p:cNvSpPr txBox="1"/>
          <p:nvPr/>
        </p:nvSpPr>
        <p:spPr>
          <a:xfrm>
            <a:off x="1646199" y="2708920"/>
            <a:ext cx="7013458" cy="3416320"/>
          </a:xfrm>
          <a:prstGeom prst="rect">
            <a:avLst/>
          </a:prstGeom>
          <a:noFill/>
        </p:spPr>
        <p:txBody>
          <a:bodyPr wrap="none" rtlCol="0">
            <a:spAutoFit/>
          </a:bodyPr>
          <a:lstStyle/>
          <a:p>
            <a:pPr marL="285750" indent="-285750">
              <a:lnSpc>
                <a:spcPct val="150000"/>
              </a:lnSpc>
              <a:buFont typeface="Wingdings" panose="05000000000000000000" pitchFamily="2" charset="2"/>
              <a:buChar char="Ø"/>
            </a:pPr>
            <a:r>
              <a:rPr lang="de-DE" sz="2400" dirty="0" smtClean="0"/>
              <a:t>Einführung</a:t>
            </a:r>
          </a:p>
          <a:p>
            <a:pPr marL="285750" indent="-285750">
              <a:lnSpc>
                <a:spcPct val="150000"/>
              </a:lnSpc>
              <a:buFont typeface="Wingdings" panose="05000000000000000000" pitchFamily="2" charset="2"/>
              <a:buChar char="Ø"/>
            </a:pPr>
            <a:r>
              <a:rPr lang="de-DE" sz="2400" dirty="0" smtClean="0"/>
              <a:t>Gesetzliche Grundlagen zur Mitwirkung</a:t>
            </a:r>
          </a:p>
          <a:p>
            <a:pPr marL="285750" indent="-285750">
              <a:lnSpc>
                <a:spcPct val="150000"/>
              </a:lnSpc>
              <a:buFont typeface="Wingdings" panose="05000000000000000000" pitchFamily="2" charset="2"/>
              <a:buChar char="Ø"/>
            </a:pPr>
            <a:r>
              <a:rPr lang="de-DE" sz="2400" dirty="0" smtClean="0"/>
              <a:t>Gestaltungsmöglichkeiten</a:t>
            </a:r>
            <a:endParaRPr lang="de-DE" sz="2400" dirty="0"/>
          </a:p>
          <a:p>
            <a:pPr marL="285750" indent="-285750">
              <a:lnSpc>
                <a:spcPct val="150000"/>
              </a:lnSpc>
              <a:buFont typeface="Wingdings" panose="05000000000000000000" pitchFamily="2" charset="2"/>
              <a:buChar char="Ø"/>
            </a:pPr>
            <a:r>
              <a:rPr lang="de-DE" sz="2400" dirty="0" smtClean="0"/>
              <a:t>Gremienarbeit (Pflegschaften und Konferenzen)</a:t>
            </a:r>
          </a:p>
          <a:p>
            <a:pPr marL="285750" indent="-285750">
              <a:lnSpc>
                <a:spcPct val="150000"/>
              </a:lnSpc>
              <a:buFont typeface="Wingdings" panose="05000000000000000000" pitchFamily="2" charset="2"/>
              <a:buChar char="Ø"/>
            </a:pPr>
            <a:r>
              <a:rPr lang="de-DE" sz="2400" dirty="0" smtClean="0"/>
              <a:t>Stadt-, Kreis- und Gemeindeschulpflegschaften</a:t>
            </a:r>
          </a:p>
          <a:p>
            <a:pPr marL="285750" indent="-285750">
              <a:lnSpc>
                <a:spcPct val="150000"/>
              </a:lnSpc>
              <a:buFont typeface="Wingdings" panose="05000000000000000000" pitchFamily="2" charset="2"/>
              <a:buChar char="Ø"/>
            </a:pPr>
            <a:r>
              <a:rPr lang="de-DE" sz="2400" dirty="0" smtClean="0"/>
              <a:t>Elternverbände</a:t>
            </a:r>
            <a:endParaRPr lang="de-DE" sz="2400" dirty="0"/>
          </a:p>
        </p:txBody>
      </p:sp>
      <p:sp>
        <p:nvSpPr>
          <p:cNvPr id="10" name="Foliennummernplatzhalter 9"/>
          <p:cNvSpPr>
            <a:spLocks noGrp="1"/>
          </p:cNvSpPr>
          <p:nvPr>
            <p:ph type="sldNum" sz="quarter" idx="12"/>
          </p:nvPr>
        </p:nvSpPr>
        <p:spPr/>
        <p:txBody>
          <a:bodyPr/>
          <a:lstStyle/>
          <a:p>
            <a:fld id="{6320BA6F-9350-4D1F-B048-E8DE89F7E2FE}" type="slidenum">
              <a:rPr lang="de-DE" smtClean="0"/>
              <a:t>3</a:t>
            </a:fld>
            <a:endParaRPr lang="de-DE"/>
          </a:p>
        </p:txBody>
      </p:sp>
    </p:spTree>
    <p:extLst>
      <p:ext uri="{BB962C8B-B14F-4D97-AF65-F5344CB8AC3E}">
        <p14:creationId xmlns:p14="http://schemas.microsoft.com/office/powerpoint/2010/main" val="2712839809"/>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feld 1"/>
          <p:cNvSpPr txBox="1"/>
          <p:nvPr/>
        </p:nvSpPr>
        <p:spPr>
          <a:xfrm>
            <a:off x="179512" y="1268760"/>
            <a:ext cx="8748464" cy="2893100"/>
          </a:xfrm>
          <a:prstGeom prst="rect">
            <a:avLst/>
          </a:prstGeom>
          <a:noFill/>
        </p:spPr>
        <p:txBody>
          <a:bodyPr wrap="square" rtlCol="0">
            <a:spAutoFit/>
          </a:bodyPr>
          <a:lstStyle/>
          <a:p>
            <a:r>
              <a:rPr lang="de-DE" sz="2400" b="1" dirty="0" smtClean="0"/>
              <a:t>Zusammensetzung der Schulkonferenz</a:t>
            </a:r>
          </a:p>
          <a:p>
            <a:endParaRPr lang="de-DE" sz="800" dirty="0"/>
          </a:p>
          <a:p>
            <a:pPr marL="342900" indent="-342900">
              <a:lnSpc>
                <a:spcPct val="150000"/>
              </a:lnSpc>
              <a:buFont typeface="Arial" panose="020B0604020202020204" pitchFamily="34" charset="0"/>
              <a:buChar char="•"/>
            </a:pPr>
            <a:r>
              <a:rPr lang="de-DE" sz="2000" dirty="0" smtClean="0"/>
              <a:t>Vorsitz: Schulleiterin/Schulleiter (ohne Stimmrecht; bei Stimmengleichheit ist die Stimme der Schulleiterin/des Schulleiters ausschlaggebend)</a:t>
            </a:r>
          </a:p>
          <a:p>
            <a:pPr marL="342900" indent="-342900">
              <a:lnSpc>
                <a:spcPct val="150000"/>
              </a:lnSpc>
              <a:buFont typeface="Arial" panose="020B0604020202020204" pitchFamily="34" charset="0"/>
              <a:buChar char="•"/>
            </a:pPr>
            <a:r>
              <a:rPr lang="de-DE" sz="2000" dirty="0" smtClean="0"/>
              <a:t>Mit beratender Stimme: stellv. Schulleitung, Verbindungslehrerinnen und -lehrer</a:t>
            </a:r>
            <a:endParaRPr lang="de-DE" sz="2000" dirty="0"/>
          </a:p>
        </p:txBody>
      </p:sp>
      <p:sp>
        <p:nvSpPr>
          <p:cNvPr id="3" name="Foliennummernplatzhalter 2"/>
          <p:cNvSpPr>
            <a:spLocks noGrp="1"/>
          </p:cNvSpPr>
          <p:nvPr>
            <p:ph type="sldNum" sz="quarter" idx="12"/>
          </p:nvPr>
        </p:nvSpPr>
        <p:spPr/>
        <p:txBody>
          <a:bodyPr/>
          <a:lstStyle/>
          <a:p>
            <a:fld id="{5E736954-BA42-4F43-8EC5-B0C83A3FF40D}" type="slidenum">
              <a:rPr lang="de-DE" smtClean="0"/>
              <a:t>30</a:t>
            </a:fld>
            <a:endParaRPr lang="de-DE"/>
          </a:p>
        </p:txBody>
      </p:sp>
    </p:spTree>
    <p:extLst>
      <p:ext uri="{BB962C8B-B14F-4D97-AF65-F5344CB8AC3E}">
        <p14:creationId xmlns:p14="http://schemas.microsoft.com/office/powerpoint/2010/main" val="1241368743"/>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feld 1"/>
          <p:cNvSpPr txBox="1"/>
          <p:nvPr/>
        </p:nvSpPr>
        <p:spPr>
          <a:xfrm>
            <a:off x="395536" y="1041023"/>
            <a:ext cx="8424936" cy="4801314"/>
          </a:xfrm>
          <a:prstGeom prst="rect">
            <a:avLst/>
          </a:prstGeom>
          <a:noFill/>
        </p:spPr>
        <p:txBody>
          <a:bodyPr wrap="square" rtlCol="0">
            <a:spAutoFit/>
          </a:bodyPr>
          <a:lstStyle/>
          <a:p>
            <a:pPr>
              <a:lnSpc>
                <a:spcPct val="150000"/>
              </a:lnSpc>
            </a:pPr>
            <a:r>
              <a:rPr lang="de-DE" sz="2400" b="1" dirty="0"/>
              <a:t>Aufgaben und Themen der </a:t>
            </a:r>
            <a:r>
              <a:rPr lang="de-DE" sz="2400" b="1" dirty="0" smtClean="0"/>
              <a:t>Schulkonferenz </a:t>
            </a:r>
            <a:r>
              <a:rPr lang="de-DE" sz="2000" dirty="0" smtClean="0"/>
              <a:t>(beispielhaft)</a:t>
            </a:r>
            <a:endParaRPr lang="de-DE" sz="2000" dirty="0"/>
          </a:p>
          <a:p>
            <a:pPr marL="342900" indent="-342900">
              <a:lnSpc>
                <a:spcPct val="150000"/>
              </a:lnSpc>
              <a:buFont typeface="Arial" panose="020B0604020202020204" pitchFamily="34" charset="0"/>
              <a:buChar char="•"/>
            </a:pPr>
            <a:r>
              <a:rPr lang="de-DE" sz="2000" dirty="0" smtClean="0"/>
              <a:t>Mitwirkung bei der Erstellung/Überarbeitung des Schulprogramms</a:t>
            </a:r>
            <a:endParaRPr lang="de-DE" sz="2000" dirty="0"/>
          </a:p>
          <a:p>
            <a:pPr marL="342900" indent="-342900">
              <a:lnSpc>
                <a:spcPct val="150000"/>
              </a:lnSpc>
              <a:buFont typeface="Arial" panose="020B0604020202020204" pitchFamily="34" charset="0"/>
              <a:buChar char="•"/>
            </a:pPr>
            <a:r>
              <a:rPr lang="de-DE" sz="2000" dirty="0"/>
              <a:t>Maßnahmen der Qualitätsentwicklung und Qualitätssicherung</a:t>
            </a:r>
          </a:p>
          <a:p>
            <a:pPr marL="342900" indent="-342900">
              <a:lnSpc>
                <a:spcPct val="150000"/>
              </a:lnSpc>
              <a:buFont typeface="Arial" panose="020B0604020202020204" pitchFamily="34" charset="0"/>
              <a:buChar char="•"/>
            </a:pPr>
            <a:r>
              <a:rPr lang="de-DE" sz="2000" dirty="0"/>
              <a:t>Abschluss von Vereinbarungen über die Kooperation von Schulen und die Zusammenarbeit mit anderen Partnern</a:t>
            </a:r>
          </a:p>
          <a:p>
            <a:pPr marL="342900" indent="-342900">
              <a:lnSpc>
                <a:spcPct val="150000"/>
              </a:lnSpc>
              <a:buFont typeface="Arial" panose="020B0604020202020204" pitchFamily="34" charset="0"/>
              <a:buChar char="•"/>
            </a:pPr>
            <a:r>
              <a:rPr lang="de-DE" sz="2000" dirty="0"/>
              <a:t>Festlegung der beweglichen Ferientage</a:t>
            </a:r>
          </a:p>
          <a:p>
            <a:pPr marL="342900" indent="-342900">
              <a:lnSpc>
                <a:spcPct val="150000"/>
              </a:lnSpc>
              <a:buFont typeface="Arial" panose="020B0604020202020204" pitchFamily="34" charset="0"/>
              <a:buChar char="•"/>
            </a:pPr>
            <a:r>
              <a:rPr lang="de-DE" sz="2000" dirty="0" smtClean="0"/>
              <a:t>Einrichtung </a:t>
            </a:r>
            <a:r>
              <a:rPr lang="de-DE" sz="2000" dirty="0"/>
              <a:t>außerunterrichtlicher Ganztags- und Betreuungsangebote sowie die Rahmenplanung von Schulveranstaltungen außerhalb des Unterrichts</a:t>
            </a:r>
          </a:p>
          <a:p>
            <a:pPr marL="342900" indent="-342900">
              <a:lnSpc>
                <a:spcPct val="150000"/>
              </a:lnSpc>
              <a:buFont typeface="Arial" panose="020B0604020202020204" pitchFamily="34" charset="0"/>
              <a:buChar char="•"/>
            </a:pPr>
            <a:r>
              <a:rPr lang="de-DE" sz="2000" dirty="0"/>
              <a:t>Organisation der </a:t>
            </a:r>
            <a:r>
              <a:rPr lang="de-DE" sz="2000" dirty="0" smtClean="0"/>
              <a:t>Schuleingangsphase</a:t>
            </a:r>
            <a:endParaRPr lang="de-DE" sz="2000" dirty="0"/>
          </a:p>
        </p:txBody>
      </p:sp>
      <p:sp>
        <p:nvSpPr>
          <p:cNvPr id="3" name="Foliennummernplatzhalter 2"/>
          <p:cNvSpPr>
            <a:spLocks noGrp="1"/>
          </p:cNvSpPr>
          <p:nvPr>
            <p:ph type="sldNum" sz="quarter" idx="12"/>
          </p:nvPr>
        </p:nvSpPr>
        <p:spPr/>
        <p:txBody>
          <a:bodyPr/>
          <a:lstStyle/>
          <a:p>
            <a:fld id="{5E736954-BA42-4F43-8EC5-B0C83A3FF40D}" type="slidenum">
              <a:rPr lang="de-DE" smtClean="0"/>
              <a:t>31</a:t>
            </a:fld>
            <a:endParaRPr lang="de-DE"/>
          </a:p>
        </p:txBody>
      </p:sp>
    </p:spTree>
    <p:extLst>
      <p:ext uri="{BB962C8B-B14F-4D97-AF65-F5344CB8AC3E}">
        <p14:creationId xmlns:p14="http://schemas.microsoft.com/office/powerpoint/2010/main" val="1142594012"/>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feld 1"/>
          <p:cNvSpPr txBox="1"/>
          <p:nvPr/>
        </p:nvSpPr>
        <p:spPr>
          <a:xfrm>
            <a:off x="395536" y="1041023"/>
            <a:ext cx="8424936" cy="5262979"/>
          </a:xfrm>
          <a:prstGeom prst="rect">
            <a:avLst/>
          </a:prstGeom>
          <a:noFill/>
        </p:spPr>
        <p:txBody>
          <a:bodyPr wrap="square" rtlCol="0">
            <a:spAutoFit/>
          </a:bodyPr>
          <a:lstStyle/>
          <a:p>
            <a:pPr>
              <a:lnSpc>
                <a:spcPct val="150000"/>
              </a:lnSpc>
            </a:pPr>
            <a:r>
              <a:rPr lang="de-DE" sz="2400" b="1" dirty="0"/>
              <a:t>Aufgaben und Themen der </a:t>
            </a:r>
            <a:r>
              <a:rPr lang="de-DE" sz="2400" b="1" dirty="0" smtClean="0"/>
              <a:t>Schulkonferenz </a:t>
            </a:r>
            <a:r>
              <a:rPr lang="de-DE" sz="2000" dirty="0" smtClean="0"/>
              <a:t>(beispielhaft)</a:t>
            </a:r>
            <a:endParaRPr lang="de-DE" sz="2000" dirty="0"/>
          </a:p>
          <a:p>
            <a:pPr marL="342900" indent="-342900">
              <a:lnSpc>
                <a:spcPct val="150000"/>
              </a:lnSpc>
              <a:buFont typeface="Arial" panose="020B0604020202020204" pitchFamily="34" charset="0"/>
              <a:buChar char="•"/>
            </a:pPr>
            <a:r>
              <a:rPr lang="de-DE" sz="2000" dirty="0" smtClean="0"/>
              <a:t>Erprobung </a:t>
            </a:r>
            <a:r>
              <a:rPr lang="de-DE" sz="2000" dirty="0"/>
              <a:t>und Einführung neuer Unterrichtsformen</a:t>
            </a:r>
          </a:p>
          <a:p>
            <a:pPr marL="342900" indent="-342900">
              <a:lnSpc>
                <a:spcPct val="150000"/>
              </a:lnSpc>
              <a:buFont typeface="Arial" panose="020B0604020202020204" pitchFamily="34" charset="0"/>
              <a:buChar char="•"/>
            </a:pPr>
            <a:r>
              <a:rPr lang="de-DE" sz="2000" dirty="0"/>
              <a:t>Einführung von Lernmitteln und Bestimmung der Lernmittel, die im Rahmen des Eigenanteils zu beschaffen sind</a:t>
            </a:r>
          </a:p>
          <a:p>
            <a:pPr marL="342900" indent="-342900">
              <a:lnSpc>
                <a:spcPct val="150000"/>
              </a:lnSpc>
              <a:buFont typeface="Arial" panose="020B0604020202020204" pitchFamily="34" charset="0"/>
              <a:buChar char="•"/>
            </a:pPr>
            <a:r>
              <a:rPr lang="de-DE" sz="2000" dirty="0"/>
              <a:t>Grundsätze für Umfang und Verteilung der Hausaufgaben und Klassenarbeiten</a:t>
            </a:r>
          </a:p>
          <a:p>
            <a:pPr marL="342900" indent="-342900">
              <a:lnSpc>
                <a:spcPct val="150000"/>
              </a:lnSpc>
              <a:buFont typeface="Arial" panose="020B0604020202020204" pitchFamily="34" charset="0"/>
              <a:buChar char="•"/>
            </a:pPr>
            <a:r>
              <a:rPr lang="de-DE" sz="2000" dirty="0"/>
              <a:t>Grundsätze zum Umgang mit allgemeinen Erziehungsschwierigkeiten sowie zum Abschluss von Bildungs- und Erziehungsvereinbarungen</a:t>
            </a:r>
          </a:p>
          <a:p>
            <a:pPr marL="342900" indent="-342900">
              <a:lnSpc>
                <a:spcPct val="150000"/>
              </a:lnSpc>
              <a:buFont typeface="Arial" panose="020B0604020202020204" pitchFamily="34" charset="0"/>
              <a:buChar char="•"/>
            </a:pPr>
            <a:r>
              <a:rPr lang="de-DE" sz="2000" dirty="0" smtClean="0"/>
              <a:t>Wirtschaftliche </a:t>
            </a:r>
            <a:r>
              <a:rPr lang="de-DE" sz="2000" dirty="0"/>
              <a:t>Betätigung, Geldsammlungen und Sponsoring</a:t>
            </a:r>
          </a:p>
          <a:p>
            <a:pPr marL="342900" indent="-342900">
              <a:lnSpc>
                <a:spcPct val="150000"/>
              </a:lnSpc>
              <a:buFont typeface="Arial" panose="020B0604020202020204" pitchFamily="34" charset="0"/>
              <a:buChar char="•"/>
            </a:pPr>
            <a:r>
              <a:rPr lang="de-DE" sz="2000" dirty="0" smtClean="0"/>
              <a:t>Wahl </a:t>
            </a:r>
            <a:r>
              <a:rPr lang="de-DE" sz="2000" dirty="0"/>
              <a:t>der Schulleiterin oder des </a:t>
            </a:r>
            <a:r>
              <a:rPr lang="de-DE" sz="2000" dirty="0" smtClean="0"/>
              <a:t>Schulleiters (siehe auch </a:t>
            </a:r>
            <a:r>
              <a:rPr lang="de-DE" sz="2000" dirty="0" smtClean="0">
                <a:hlinkClick r:id="rId3"/>
              </a:rPr>
              <a:t>§ 61 </a:t>
            </a:r>
            <a:r>
              <a:rPr lang="de-DE" sz="2000" dirty="0" err="1" smtClean="0">
                <a:hlinkClick r:id="rId3"/>
              </a:rPr>
              <a:t>SchulG</a:t>
            </a:r>
            <a:r>
              <a:rPr lang="de-DE" sz="2000" dirty="0" smtClean="0">
                <a:hlinkClick r:id="rId3"/>
              </a:rPr>
              <a:t> NRW)</a:t>
            </a:r>
            <a:endParaRPr lang="de-DE" sz="2000" dirty="0"/>
          </a:p>
        </p:txBody>
      </p:sp>
      <p:sp>
        <p:nvSpPr>
          <p:cNvPr id="3" name="Foliennummernplatzhalter 2"/>
          <p:cNvSpPr>
            <a:spLocks noGrp="1"/>
          </p:cNvSpPr>
          <p:nvPr>
            <p:ph type="sldNum" sz="quarter" idx="12"/>
          </p:nvPr>
        </p:nvSpPr>
        <p:spPr/>
        <p:txBody>
          <a:bodyPr/>
          <a:lstStyle/>
          <a:p>
            <a:fld id="{5E736954-BA42-4F43-8EC5-B0C83A3FF40D}" type="slidenum">
              <a:rPr lang="de-DE" smtClean="0"/>
              <a:t>32</a:t>
            </a:fld>
            <a:endParaRPr lang="de-DE"/>
          </a:p>
        </p:txBody>
      </p:sp>
    </p:spTree>
    <p:extLst>
      <p:ext uri="{BB962C8B-B14F-4D97-AF65-F5344CB8AC3E}">
        <p14:creationId xmlns:p14="http://schemas.microsoft.com/office/powerpoint/2010/main" val="264693388"/>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feld 1"/>
          <p:cNvSpPr txBox="1"/>
          <p:nvPr/>
        </p:nvSpPr>
        <p:spPr>
          <a:xfrm>
            <a:off x="215008" y="1196752"/>
            <a:ext cx="8928992" cy="4339650"/>
          </a:xfrm>
          <a:prstGeom prst="rect">
            <a:avLst/>
          </a:prstGeom>
          <a:noFill/>
        </p:spPr>
        <p:txBody>
          <a:bodyPr wrap="square" rtlCol="0">
            <a:spAutoFit/>
          </a:bodyPr>
          <a:lstStyle/>
          <a:p>
            <a:pPr>
              <a:lnSpc>
                <a:spcPct val="150000"/>
              </a:lnSpc>
            </a:pPr>
            <a:r>
              <a:rPr lang="de-DE" sz="2400" b="1" dirty="0" smtClean="0"/>
              <a:t>Die Klassenkonferenz</a:t>
            </a:r>
            <a:endParaRPr lang="de-DE" sz="2000" dirty="0"/>
          </a:p>
          <a:p>
            <a:pPr marL="342900" indent="-342900">
              <a:lnSpc>
                <a:spcPct val="150000"/>
              </a:lnSpc>
              <a:buFont typeface="Arial" panose="020B0604020202020204" pitchFamily="34" charset="0"/>
              <a:buChar char="•"/>
            </a:pPr>
            <a:r>
              <a:rPr lang="de-DE" sz="2000" dirty="0" smtClean="0"/>
              <a:t>Entscheidet über Bildungs- und Erziehungsarbeit in der Klasse</a:t>
            </a:r>
          </a:p>
          <a:p>
            <a:pPr marL="342900" indent="-342900">
              <a:lnSpc>
                <a:spcPct val="150000"/>
              </a:lnSpc>
              <a:buFont typeface="Arial" panose="020B0604020202020204" pitchFamily="34" charset="0"/>
              <a:buChar char="•"/>
            </a:pPr>
            <a:r>
              <a:rPr lang="de-DE" sz="2000" dirty="0" smtClean="0"/>
              <a:t>Berät über den Leistungsstand der Schülerinnen und Schüler</a:t>
            </a:r>
          </a:p>
          <a:p>
            <a:pPr marL="342900" indent="-342900">
              <a:lnSpc>
                <a:spcPct val="150000"/>
              </a:lnSpc>
              <a:buFont typeface="Arial" panose="020B0604020202020204" pitchFamily="34" charset="0"/>
              <a:buChar char="•"/>
            </a:pPr>
            <a:r>
              <a:rPr lang="de-DE" sz="2000" dirty="0" smtClean="0"/>
              <a:t>Entscheidet über Zeugnisse, Versetzungen und Abschlüsse sowie die Beurteilung des Arbeits- und Sozialverhaltens</a:t>
            </a:r>
          </a:p>
          <a:p>
            <a:pPr marL="342900" indent="-342900">
              <a:lnSpc>
                <a:spcPct val="150000"/>
              </a:lnSpc>
              <a:buFont typeface="Arial" panose="020B0604020202020204" pitchFamily="34" charset="0"/>
              <a:buChar char="•"/>
            </a:pPr>
            <a:r>
              <a:rPr lang="de-DE" sz="2000" dirty="0" smtClean="0"/>
              <a:t>Mitglieder: Lehrerinnen und Lehrer, die in der Klasse unterrichten sowie weiteres pädagogisches Personal</a:t>
            </a:r>
          </a:p>
          <a:p>
            <a:pPr marL="342900" indent="-342900">
              <a:lnSpc>
                <a:spcPct val="150000"/>
              </a:lnSpc>
              <a:buFont typeface="Arial" panose="020B0604020202020204" pitchFamily="34" charset="0"/>
              <a:buChar char="•"/>
            </a:pPr>
            <a:r>
              <a:rPr lang="de-DE" sz="2000" dirty="0" smtClean="0"/>
              <a:t>Mit beratender Stimme: Klassenpflegschaftsvorsitzende/r, ab Klasse 7 Klassensprecher/in</a:t>
            </a:r>
            <a:endParaRPr lang="de-DE" sz="2000" dirty="0"/>
          </a:p>
        </p:txBody>
      </p:sp>
      <p:sp>
        <p:nvSpPr>
          <p:cNvPr id="3" name="Foliennummernplatzhalter 2"/>
          <p:cNvSpPr>
            <a:spLocks noGrp="1"/>
          </p:cNvSpPr>
          <p:nvPr>
            <p:ph type="sldNum" sz="quarter" idx="12"/>
          </p:nvPr>
        </p:nvSpPr>
        <p:spPr/>
        <p:txBody>
          <a:bodyPr/>
          <a:lstStyle/>
          <a:p>
            <a:fld id="{5E736954-BA42-4F43-8EC5-B0C83A3FF40D}" type="slidenum">
              <a:rPr lang="de-DE" smtClean="0"/>
              <a:t>33</a:t>
            </a:fld>
            <a:endParaRPr lang="de-DE"/>
          </a:p>
        </p:txBody>
      </p:sp>
    </p:spTree>
    <p:extLst>
      <p:ext uri="{BB962C8B-B14F-4D97-AF65-F5344CB8AC3E}">
        <p14:creationId xmlns:p14="http://schemas.microsoft.com/office/powerpoint/2010/main" val="2580476889"/>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feld 1"/>
          <p:cNvSpPr txBox="1"/>
          <p:nvPr/>
        </p:nvSpPr>
        <p:spPr>
          <a:xfrm>
            <a:off x="323528" y="1052736"/>
            <a:ext cx="8820472" cy="5262979"/>
          </a:xfrm>
          <a:prstGeom prst="rect">
            <a:avLst/>
          </a:prstGeom>
          <a:noFill/>
        </p:spPr>
        <p:txBody>
          <a:bodyPr wrap="square" rtlCol="0">
            <a:spAutoFit/>
          </a:bodyPr>
          <a:lstStyle/>
          <a:p>
            <a:pPr>
              <a:lnSpc>
                <a:spcPct val="150000"/>
              </a:lnSpc>
            </a:pPr>
            <a:r>
              <a:rPr lang="de-DE" sz="2400" b="1" dirty="0" smtClean="0"/>
              <a:t>Die Fachkonferenz</a:t>
            </a:r>
            <a:endParaRPr lang="de-DE" sz="2000" dirty="0"/>
          </a:p>
          <a:p>
            <a:pPr marL="342900" indent="-342900">
              <a:lnSpc>
                <a:spcPct val="150000"/>
              </a:lnSpc>
              <a:buFont typeface="Arial" panose="020B0604020202020204" pitchFamily="34" charset="0"/>
              <a:buChar char="•"/>
            </a:pPr>
            <a:r>
              <a:rPr lang="de-DE" sz="2000" dirty="0" smtClean="0"/>
              <a:t>Berät über alle das Fach oder die Fachrichtung betreffenden Angelegenheiten einschließlich der Zusammenarbeit mit anderen Fächern</a:t>
            </a:r>
          </a:p>
          <a:p>
            <a:pPr marL="342900" indent="-342900">
              <a:lnSpc>
                <a:spcPct val="150000"/>
              </a:lnSpc>
              <a:buFont typeface="Arial" panose="020B0604020202020204" pitchFamily="34" charset="0"/>
              <a:buChar char="•"/>
            </a:pPr>
            <a:r>
              <a:rPr lang="de-DE" sz="2000" dirty="0" smtClean="0"/>
              <a:t>Ist verantwortlich für die schulinterne Qualitätssicherung und –</a:t>
            </a:r>
            <a:r>
              <a:rPr lang="de-DE" sz="2000" dirty="0" err="1" smtClean="0"/>
              <a:t>entwicklung</a:t>
            </a:r>
            <a:r>
              <a:rPr lang="de-DE" sz="2000" dirty="0" smtClean="0"/>
              <a:t> der fachlichen Arbeit</a:t>
            </a:r>
          </a:p>
          <a:p>
            <a:pPr marL="342900" indent="-342900">
              <a:lnSpc>
                <a:spcPct val="150000"/>
              </a:lnSpc>
              <a:buFont typeface="Arial" panose="020B0604020202020204" pitchFamily="34" charset="0"/>
              <a:buChar char="•"/>
            </a:pPr>
            <a:r>
              <a:rPr lang="de-DE" sz="2000" dirty="0" smtClean="0"/>
              <a:t>Berät über Ziele, Arbeitspläne, Evaluationsmaßnahmen und –</a:t>
            </a:r>
            <a:r>
              <a:rPr lang="de-DE" sz="2000" dirty="0" err="1" smtClean="0"/>
              <a:t>ergebnisse</a:t>
            </a:r>
            <a:endParaRPr lang="de-DE" sz="2000" dirty="0" smtClean="0"/>
          </a:p>
          <a:p>
            <a:pPr marL="342900" indent="-342900">
              <a:lnSpc>
                <a:spcPct val="150000"/>
              </a:lnSpc>
              <a:buFont typeface="Arial" panose="020B0604020202020204" pitchFamily="34" charset="0"/>
              <a:buChar char="•"/>
            </a:pPr>
            <a:r>
              <a:rPr lang="de-DE" sz="2000" dirty="0" smtClean="0"/>
              <a:t>Entscheidet über Grundsätze zur fachmethodischen und –didaktischen Arbeit sowie Leistungsbewertung</a:t>
            </a:r>
          </a:p>
          <a:p>
            <a:pPr marL="342900" indent="-342900">
              <a:lnSpc>
                <a:spcPct val="150000"/>
              </a:lnSpc>
              <a:buFont typeface="Arial" panose="020B0604020202020204" pitchFamily="34" charset="0"/>
              <a:buChar char="•"/>
            </a:pPr>
            <a:r>
              <a:rPr lang="de-DE" sz="2000" dirty="0" smtClean="0"/>
              <a:t>Entscheidet über Vorschläge an die Lehrerkonferenz zur Einführung von Lernmitteln</a:t>
            </a:r>
          </a:p>
        </p:txBody>
      </p:sp>
      <p:sp>
        <p:nvSpPr>
          <p:cNvPr id="3" name="Foliennummernplatzhalter 2"/>
          <p:cNvSpPr>
            <a:spLocks noGrp="1"/>
          </p:cNvSpPr>
          <p:nvPr>
            <p:ph type="sldNum" sz="quarter" idx="12"/>
          </p:nvPr>
        </p:nvSpPr>
        <p:spPr/>
        <p:txBody>
          <a:bodyPr/>
          <a:lstStyle/>
          <a:p>
            <a:fld id="{5E736954-BA42-4F43-8EC5-B0C83A3FF40D}" type="slidenum">
              <a:rPr lang="de-DE" smtClean="0"/>
              <a:t>34</a:t>
            </a:fld>
            <a:endParaRPr lang="de-DE"/>
          </a:p>
        </p:txBody>
      </p:sp>
    </p:spTree>
    <p:extLst>
      <p:ext uri="{BB962C8B-B14F-4D97-AF65-F5344CB8AC3E}">
        <p14:creationId xmlns:p14="http://schemas.microsoft.com/office/powerpoint/2010/main" val="1415962751"/>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feld 1"/>
          <p:cNvSpPr txBox="1"/>
          <p:nvPr/>
        </p:nvSpPr>
        <p:spPr>
          <a:xfrm>
            <a:off x="539552" y="1268760"/>
            <a:ext cx="8928992" cy="3877985"/>
          </a:xfrm>
          <a:prstGeom prst="rect">
            <a:avLst/>
          </a:prstGeom>
          <a:noFill/>
        </p:spPr>
        <p:txBody>
          <a:bodyPr wrap="square" rtlCol="0">
            <a:spAutoFit/>
          </a:bodyPr>
          <a:lstStyle/>
          <a:p>
            <a:pPr>
              <a:lnSpc>
                <a:spcPct val="150000"/>
              </a:lnSpc>
            </a:pPr>
            <a:r>
              <a:rPr lang="de-DE" sz="2400" b="1" dirty="0" smtClean="0"/>
              <a:t>Die Fachkonferenz</a:t>
            </a:r>
            <a:endParaRPr lang="de-DE" sz="2000" dirty="0"/>
          </a:p>
          <a:p>
            <a:pPr marL="342900" indent="-342900">
              <a:lnSpc>
                <a:spcPct val="150000"/>
              </a:lnSpc>
              <a:buFont typeface="Arial" panose="020B0604020202020204" pitchFamily="34" charset="0"/>
              <a:buChar char="•"/>
            </a:pPr>
            <a:r>
              <a:rPr lang="de-DE" sz="2000" dirty="0" smtClean="0"/>
              <a:t>Mitglieder: </a:t>
            </a:r>
            <a:r>
              <a:rPr lang="de-DE" sz="2000" dirty="0"/>
              <a:t>Lehrerinnen und Lehrer, die die Lehrbefähigung für das entsprechende Fach besitzen oder darin </a:t>
            </a:r>
            <a:r>
              <a:rPr lang="de-DE" sz="2000" dirty="0" smtClean="0"/>
              <a:t>unterrichten</a:t>
            </a:r>
          </a:p>
          <a:p>
            <a:pPr marL="342900" indent="-342900">
              <a:lnSpc>
                <a:spcPct val="150000"/>
              </a:lnSpc>
              <a:buFont typeface="Arial" panose="020B0604020202020204" pitchFamily="34" charset="0"/>
              <a:buChar char="•"/>
            </a:pPr>
            <a:r>
              <a:rPr lang="de-DE" sz="2000" dirty="0" smtClean="0"/>
              <a:t>Mit beratender Stimme: 2 Elternvertretungen, 2 Vertretungen der Schülerinnen und Schüler</a:t>
            </a:r>
            <a:endParaRPr lang="de-DE" sz="2000" dirty="0"/>
          </a:p>
          <a:p>
            <a:pPr marL="342900" indent="-342900">
              <a:lnSpc>
                <a:spcPct val="150000"/>
              </a:lnSpc>
              <a:buFont typeface="Arial" panose="020B0604020202020204" pitchFamily="34" charset="0"/>
              <a:buChar char="•"/>
            </a:pPr>
            <a:endParaRPr lang="de-DE" sz="2000" dirty="0" smtClean="0"/>
          </a:p>
          <a:p>
            <a:pPr marL="342900" indent="-342900">
              <a:lnSpc>
                <a:spcPct val="150000"/>
              </a:lnSpc>
              <a:buFont typeface="Arial" panose="020B0604020202020204" pitchFamily="34" charset="0"/>
              <a:buChar char="•"/>
            </a:pPr>
            <a:endParaRPr lang="de-DE" sz="2000" dirty="0" smtClean="0"/>
          </a:p>
          <a:p>
            <a:pPr marL="342900" indent="-342900">
              <a:lnSpc>
                <a:spcPct val="150000"/>
              </a:lnSpc>
              <a:buFont typeface="Arial" panose="020B0604020202020204" pitchFamily="34" charset="0"/>
              <a:buChar char="•"/>
            </a:pPr>
            <a:endParaRPr lang="de-DE" sz="2000" dirty="0" smtClean="0"/>
          </a:p>
        </p:txBody>
      </p:sp>
      <p:sp>
        <p:nvSpPr>
          <p:cNvPr id="3" name="Foliennummernplatzhalter 2"/>
          <p:cNvSpPr>
            <a:spLocks noGrp="1"/>
          </p:cNvSpPr>
          <p:nvPr>
            <p:ph type="sldNum" sz="quarter" idx="12"/>
          </p:nvPr>
        </p:nvSpPr>
        <p:spPr/>
        <p:txBody>
          <a:bodyPr/>
          <a:lstStyle/>
          <a:p>
            <a:fld id="{5E736954-BA42-4F43-8EC5-B0C83A3FF40D}" type="slidenum">
              <a:rPr lang="de-DE" smtClean="0"/>
              <a:t>35</a:t>
            </a:fld>
            <a:endParaRPr lang="de-DE"/>
          </a:p>
        </p:txBody>
      </p:sp>
    </p:spTree>
    <p:extLst>
      <p:ext uri="{BB962C8B-B14F-4D97-AF65-F5344CB8AC3E}">
        <p14:creationId xmlns:p14="http://schemas.microsoft.com/office/powerpoint/2010/main" val="3296777743"/>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feld 1"/>
          <p:cNvSpPr txBox="1"/>
          <p:nvPr/>
        </p:nvSpPr>
        <p:spPr>
          <a:xfrm>
            <a:off x="467544" y="1196752"/>
            <a:ext cx="7453336" cy="3416320"/>
          </a:xfrm>
          <a:prstGeom prst="rect">
            <a:avLst/>
          </a:prstGeom>
          <a:noFill/>
        </p:spPr>
        <p:txBody>
          <a:bodyPr wrap="square" rtlCol="0">
            <a:spAutoFit/>
          </a:bodyPr>
          <a:lstStyle/>
          <a:p>
            <a:pPr>
              <a:lnSpc>
                <a:spcPct val="150000"/>
              </a:lnSpc>
            </a:pPr>
            <a:r>
              <a:rPr lang="de-DE" sz="2400" b="1" dirty="0" smtClean="0"/>
              <a:t>Die Teilkonferenz </a:t>
            </a:r>
          </a:p>
          <a:p>
            <a:pPr marL="342900" indent="-342900">
              <a:lnSpc>
                <a:spcPct val="150000"/>
              </a:lnSpc>
              <a:buFont typeface="Arial" panose="020B0604020202020204" pitchFamily="34" charset="0"/>
              <a:buChar char="•"/>
            </a:pPr>
            <a:r>
              <a:rPr lang="de-DE" sz="2000" dirty="0" smtClean="0"/>
              <a:t>bei besonderen Aufgabengebieten (z. B. im Bereich der Ordnungsmaßnahmen oder an Berufskollegs bei berufsfeldbezogenen Themen)</a:t>
            </a:r>
          </a:p>
          <a:p>
            <a:pPr marL="342900" indent="-342900">
              <a:lnSpc>
                <a:spcPct val="150000"/>
              </a:lnSpc>
              <a:buFont typeface="Arial" panose="020B0604020202020204" pitchFamily="34" charset="0"/>
              <a:buChar char="•"/>
            </a:pPr>
            <a:r>
              <a:rPr lang="de-DE" sz="2000" dirty="0" smtClean="0"/>
              <a:t>Vertreten sind Vertreterinnen </a:t>
            </a:r>
            <a:r>
              <a:rPr lang="de-DE" sz="2000" dirty="0"/>
              <a:t>und Vertreter der entsprechenden Gruppen (Lehrerinnen und Lehrer, Eltern oder Schülerinnen und </a:t>
            </a:r>
            <a:r>
              <a:rPr lang="de-DE" sz="2000" dirty="0" smtClean="0"/>
              <a:t>Schülern)</a:t>
            </a:r>
          </a:p>
        </p:txBody>
      </p:sp>
      <p:sp>
        <p:nvSpPr>
          <p:cNvPr id="3" name="Foliennummernplatzhalter 2"/>
          <p:cNvSpPr>
            <a:spLocks noGrp="1"/>
          </p:cNvSpPr>
          <p:nvPr>
            <p:ph type="sldNum" sz="quarter" idx="12"/>
          </p:nvPr>
        </p:nvSpPr>
        <p:spPr/>
        <p:txBody>
          <a:bodyPr/>
          <a:lstStyle/>
          <a:p>
            <a:fld id="{5E736954-BA42-4F43-8EC5-B0C83A3FF40D}" type="slidenum">
              <a:rPr lang="de-DE" smtClean="0"/>
              <a:t>36</a:t>
            </a:fld>
            <a:endParaRPr lang="de-DE"/>
          </a:p>
        </p:txBody>
      </p:sp>
    </p:spTree>
    <p:extLst>
      <p:ext uri="{BB962C8B-B14F-4D97-AF65-F5344CB8AC3E}">
        <p14:creationId xmlns:p14="http://schemas.microsoft.com/office/powerpoint/2010/main" val="3094881164"/>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feld 1"/>
          <p:cNvSpPr txBox="1"/>
          <p:nvPr/>
        </p:nvSpPr>
        <p:spPr>
          <a:xfrm>
            <a:off x="215008" y="980728"/>
            <a:ext cx="8928992" cy="8032968"/>
          </a:xfrm>
          <a:prstGeom prst="rect">
            <a:avLst/>
          </a:prstGeom>
          <a:noFill/>
        </p:spPr>
        <p:txBody>
          <a:bodyPr wrap="square" rtlCol="0">
            <a:spAutoFit/>
          </a:bodyPr>
          <a:lstStyle/>
          <a:p>
            <a:pPr>
              <a:lnSpc>
                <a:spcPct val="150000"/>
              </a:lnSpc>
            </a:pPr>
            <a:r>
              <a:rPr lang="de-DE" sz="2400" b="1" dirty="0" smtClean="0"/>
              <a:t>Wann und wie tagen die Gremien (Konferenzen)?</a:t>
            </a:r>
            <a:endParaRPr lang="de-DE" sz="2000" dirty="0"/>
          </a:p>
          <a:p>
            <a:pPr marL="342900" indent="-342900">
              <a:lnSpc>
                <a:spcPct val="150000"/>
              </a:lnSpc>
              <a:buFont typeface="Arial" panose="020B0604020202020204" pitchFamily="34" charset="0"/>
              <a:buChar char="•"/>
            </a:pPr>
            <a:r>
              <a:rPr lang="de-DE" sz="2000" dirty="0" smtClean="0"/>
              <a:t>Bei Bedarf; mind. 1x im bzw. zu Anfang des Schuljahres (Schulkonferenz)</a:t>
            </a:r>
          </a:p>
          <a:p>
            <a:pPr marL="342900" indent="-342900">
              <a:lnSpc>
                <a:spcPct val="150000"/>
              </a:lnSpc>
              <a:buFont typeface="Arial" panose="020B0604020202020204" pitchFamily="34" charset="0"/>
              <a:buChar char="•"/>
            </a:pPr>
            <a:r>
              <a:rPr lang="de-DE" sz="2000" dirty="0" smtClean="0"/>
              <a:t>Aber: es wird unverzüglich einberufen, wenn ein Drittel der Mitglieder es verlangt</a:t>
            </a:r>
          </a:p>
          <a:p>
            <a:pPr marL="342900" indent="-342900">
              <a:lnSpc>
                <a:spcPct val="150000"/>
              </a:lnSpc>
              <a:buFont typeface="Arial" panose="020B0604020202020204" pitchFamily="34" charset="0"/>
              <a:buChar char="•"/>
            </a:pPr>
            <a:r>
              <a:rPr lang="de-DE" sz="2000" dirty="0" smtClean="0"/>
              <a:t>Einladung schriftlich</a:t>
            </a:r>
          </a:p>
          <a:p>
            <a:pPr marL="342900" indent="-342900">
              <a:lnSpc>
                <a:spcPct val="150000"/>
              </a:lnSpc>
              <a:buFont typeface="Arial" panose="020B0604020202020204" pitchFamily="34" charset="0"/>
              <a:buChar char="•"/>
            </a:pPr>
            <a:r>
              <a:rPr lang="de-DE" sz="2000" dirty="0" smtClean="0"/>
              <a:t>Die Sitzungen sind nicht öffentlich; bei zwei Dritteln der anwesenden stimmberechtigten Mitglieder kann die Schulöffentlichkeit teilnehmen (Personalangelegenheiten ausgenommen). </a:t>
            </a:r>
          </a:p>
          <a:p>
            <a:pPr marL="342900" indent="-342900">
              <a:lnSpc>
                <a:spcPct val="150000"/>
              </a:lnSpc>
              <a:buFont typeface="Arial" panose="020B0604020202020204" pitchFamily="34" charset="0"/>
              <a:buChar char="•"/>
            </a:pPr>
            <a:r>
              <a:rPr lang="de-DE" sz="2000" dirty="0" smtClean="0"/>
              <a:t>An den Sitzungen der Konferenzen können Vertreterinnen und Vertreter der Schulaufsicht teilnehmen; an den Sitzungen der Schulkonferenzen auch der Schulträger (jedoch ohne Stimmberechtigung).</a:t>
            </a:r>
          </a:p>
          <a:p>
            <a:pPr marL="342900" indent="-342900">
              <a:lnSpc>
                <a:spcPct val="150000"/>
              </a:lnSpc>
              <a:buFont typeface="Arial" panose="020B0604020202020204" pitchFamily="34" charset="0"/>
              <a:buChar char="•"/>
            </a:pPr>
            <a:endParaRPr lang="de-DE" sz="2000" dirty="0" smtClean="0"/>
          </a:p>
          <a:p>
            <a:pPr marL="342900" indent="-342900">
              <a:lnSpc>
                <a:spcPct val="150000"/>
              </a:lnSpc>
              <a:buFont typeface="Arial" panose="020B0604020202020204" pitchFamily="34" charset="0"/>
              <a:buChar char="•"/>
            </a:pPr>
            <a:endParaRPr lang="de-DE" sz="2000" dirty="0" smtClean="0"/>
          </a:p>
          <a:p>
            <a:pPr>
              <a:lnSpc>
                <a:spcPct val="150000"/>
              </a:lnSpc>
            </a:pPr>
            <a:endParaRPr lang="de-DE" sz="2000" dirty="0" smtClean="0"/>
          </a:p>
          <a:p>
            <a:pPr>
              <a:lnSpc>
                <a:spcPct val="150000"/>
              </a:lnSpc>
            </a:pPr>
            <a:endParaRPr lang="de-DE" sz="2000" dirty="0" smtClean="0"/>
          </a:p>
          <a:p>
            <a:pPr marL="342900" indent="-342900">
              <a:lnSpc>
                <a:spcPct val="150000"/>
              </a:lnSpc>
              <a:buFont typeface="Arial" panose="020B0604020202020204" pitchFamily="34" charset="0"/>
              <a:buChar char="•"/>
            </a:pPr>
            <a:endParaRPr lang="de-DE" sz="2000" dirty="0" smtClean="0"/>
          </a:p>
          <a:p>
            <a:pPr marL="342900" indent="-342900">
              <a:lnSpc>
                <a:spcPct val="150000"/>
              </a:lnSpc>
              <a:buFont typeface="Arial" panose="020B0604020202020204" pitchFamily="34" charset="0"/>
              <a:buChar char="•"/>
            </a:pPr>
            <a:endParaRPr lang="de-DE" sz="2000" dirty="0" smtClean="0"/>
          </a:p>
        </p:txBody>
      </p:sp>
      <p:sp>
        <p:nvSpPr>
          <p:cNvPr id="3" name="Foliennummernplatzhalter 2"/>
          <p:cNvSpPr>
            <a:spLocks noGrp="1"/>
          </p:cNvSpPr>
          <p:nvPr>
            <p:ph type="sldNum" sz="quarter" idx="12"/>
          </p:nvPr>
        </p:nvSpPr>
        <p:spPr/>
        <p:txBody>
          <a:bodyPr/>
          <a:lstStyle/>
          <a:p>
            <a:fld id="{5E736954-BA42-4F43-8EC5-B0C83A3FF40D}" type="slidenum">
              <a:rPr lang="de-DE" smtClean="0"/>
              <a:t>37</a:t>
            </a:fld>
            <a:endParaRPr lang="de-DE"/>
          </a:p>
        </p:txBody>
      </p:sp>
    </p:spTree>
    <p:extLst>
      <p:ext uri="{BB962C8B-B14F-4D97-AF65-F5344CB8AC3E}">
        <p14:creationId xmlns:p14="http://schemas.microsoft.com/office/powerpoint/2010/main" val="2808807025"/>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feld 1"/>
          <p:cNvSpPr txBox="1"/>
          <p:nvPr/>
        </p:nvSpPr>
        <p:spPr>
          <a:xfrm>
            <a:off x="215008" y="980728"/>
            <a:ext cx="8928992" cy="7571303"/>
          </a:xfrm>
          <a:prstGeom prst="rect">
            <a:avLst/>
          </a:prstGeom>
          <a:noFill/>
        </p:spPr>
        <p:txBody>
          <a:bodyPr wrap="square" rtlCol="0">
            <a:spAutoFit/>
          </a:bodyPr>
          <a:lstStyle/>
          <a:p>
            <a:pPr>
              <a:lnSpc>
                <a:spcPct val="150000"/>
              </a:lnSpc>
            </a:pPr>
            <a:r>
              <a:rPr lang="de-DE" sz="2400" b="1" dirty="0" smtClean="0"/>
              <a:t>Beschlüsse in Konferenzen</a:t>
            </a:r>
            <a:endParaRPr lang="de-DE" sz="2000" dirty="0"/>
          </a:p>
          <a:p>
            <a:pPr marL="342900" indent="-342900">
              <a:lnSpc>
                <a:spcPct val="150000"/>
              </a:lnSpc>
              <a:buFont typeface="Arial" panose="020B0604020202020204" pitchFamily="34" charset="0"/>
              <a:buChar char="•"/>
            </a:pPr>
            <a:r>
              <a:rPr lang="de-DE" sz="2000" dirty="0" smtClean="0"/>
              <a:t>Mehrheit der abgegebenen Stimmen</a:t>
            </a:r>
          </a:p>
          <a:p>
            <a:pPr marL="342900" indent="-342900">
              <a:lnSpc>
                <a:spcPct val="150000"/>
              </a:lnSpc>
              <a:buFont typeface="Arial" panose="020B0604020202020204" pitchFamily="34" charset="0"/>
              <a:buChar char="•"/>
            </a:pPr>
            <a:r>
              <a:rPr lang="de-DE" sz="2000" dirty="0" smtClean="0"/>
              <a:t>Stimmenthaltungen werden nicht mitgezählt.</a:t>
            </a:r>
          </a:p>
          <a:p>
            <a:pPr marL="342900" indent="-342900">
              <a:lnSpc>
                <a:spcPct val="150000"/>
              </a:lnSpc>
              <a:buFont typeface="Arial" panose="020B0604020202020204" pitchFamily="34" charset="0"/>
              <a:buChar char="•"/>
            </a:pPr>
            <a:r>
              <a:rPr lang="de-DE" sz="2000" dirty="0" smtClean="0"/>
              <a:t>Bei Stimmengleichheit gibt die Stimme der oder des Vorsitzenden den Ausschlag.</a:t>
            </a:r>
          </a:p>
          <a:p>
            <a:pPr marL="342900" indent="-342900">
              <a:lnSpc>
                <a:spcPct val="150000"/>
              </a:lnSpc>
              <a:buFont typeface="Arial" panose="020B0604020202020204" pitchFamily="34" charset="0"/>
              <a:buChar char="•"/>
            </a:pPr>
            <a:r>
              <a:rPr lang="de-DE" sz="2000" dirty="0"/>
              <a:t>Ein Mitwirkungsgremium ist beschlussfähig, wenn mehr als die Hälfte der stimmberechtigten Mitglieder anwesend ist. </a:t>
            </a:r>
            <a:endParaRPr lang="de-DE" sz="2000" dirty="0" smtClean="0"/>
          </a:p>
          <a:p>
            <a:pPr marL="342900" indent="-342900">
              <a:lnSpc>
                <a:spcPct val="150000"/>
              </a:lnSpc>
              <a:buFont typeface="Arial" panose="020B0604020202020204" pitchFamily="34" charset="0"/>
              <a:buChar char="•"/>
            </a:pPr>
            <a:r>
              <a:rPr lang="de-DE" sz="2000" dirty="0" smtClean="0"/>
              <a:t>Im Protokoll sind (mindestens) der Wortlaut der Beschlüsse sowie die Stimmenmehrheit festzuhalten.</a:t>
            </a:r>
          </a:p>
          <a:p>
            <a:pPr marL="342900" indent="-342900">
              <a:lnSpc>
                <a:spcPct val="150000"/>
              </a:lnSpc>
              <a:buFont typeface="Arial" panose="020B0604020202020204" pitchFamily="34" charset="0"/>
              <a:buChar char="•"/>
            </a:pPr>
            <a:r>
              <a:rPr lang="de-DE" sz="2000" dirty="0" smtClean="0"/>
              <a:t>Beschlüsse, die gegen Rechts- und Verwaltungsvorschriften verstoßen, sind von der Schulleitung zu beanstanden.</a:t>
            </a:r>
          </a:p>
          <a:p>
            <a:pPr marL="342900" indent="-342900">
              <a:lnSpc>
                <a:spcPct val="150000"/>
              </a:lnSpc>
              <a:buFont typeface="Arial" panose="020B0604020202020204" pitchFamily="34" charset="0"/>
              <a:buChar char="•"/>
            </a:pPr>
            <a:endParaRPr lang="de-DE" sz="2000" dirty="0" smtClean="0"/>
          </a:p>
          <a:p>
            <a:pPr>
              <a:lnSpc>
                <a:spcPct val="150000"/>
              </a:lnSpc>
            </a:pPr>
            <a:endParaRPr lang="de-DE" sz="2000" dirty="0" smtClean="0"/>
          </a:p>
          <a:p>
            <a:pPr>
              <a:lnSpc>
                <a:spcPct val="150000"/>
              </a:lnSpc>
            </a:pPr>
            <a:endParaRPr lang="de-DE" sz="2000" dirty="0" smtClean="0"/>
          </a:p>
          <a:p>
            <a:pPr>
              <a:lnSpc>
                <a:spcPct val="150000"/>
              </a:lnSpc>
            </a:pPr>
            <a:r>
              <a:rPr lang="de-DE" sz="2000" dirty="0" smtClean="0"/>
              <a:t>Quelle: </a:t>
            </a:r>
            <a:r>
              <a:rPr lang="de-DE" sz="2000" dirty="0" smtClean="0">
                <a:hlinkClick r:id="rId3"/>
              </a:rPr>
              <a:t>„Das ABC der Elternmitwirkung“</a:t>
            </a:r>
            <a:endParaRPr lang="de-DE" sz="2000" dirty="0" smtClean="0"/>
          </a:p>
          <a:p>
            <a:pPr marL="342900" indent="-342900">
              <a:lnSpc>
                <a:spcPct val="150000"/>
              </a:lnSpc>
              <a:buFont typeface="Arial" panose="020B0604020202020204" pitchFamily="34" charset="0"/>
              <a:buChar char="•"/>
            </a:pPr>
            <a:endParaRPr lang="de-DE" sz="2000" dirty="0" smtClean="0"/>
          </a:p>
        </p:txBody>
      </p:sp>
      <p:sp>
        <p:nvSpPr>
          <p:cNvPr id="3" name="Foliennummernplatzhalter 2"/>
          <p:cNvSpPr>
            <a:spLocks noGrp="1"/>
          </p:cNvSpPr>
          <p:nvPr>
            <p:ph type="sldNum" sz="quarter" idx="12"/>
          </p:nvPr>
        </p:nvSpPr>
        <p:spPr/>
        <p:txBody>
          <a:bodyPr/>
          <a:lstStyle/>
          <a:p>
            <a:fld id="{5E736954-BA42-4F43-8EC5-B0C83A3FF40D}" type="slidenum">
              <a:rPr lang="de-DE" smtClean="0"/>
              <a:t>38</a:t>
            </a:fld>
            <a:endParaRPr lang="de-DE"/>
          </a:p>
        </p:txBody>
      </p:sp>
    </p:spTree>
    <p:extLst>
      <p:ext uri="{BB962C8B-B14F-4D97-AF65-F5344CB8AC3E}">
        <p14:creationId xmlns:p14="http://schemas.microsoft.com/office/powerpoint/2010/main" val="2300445239"/>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ußzeilenplatzhalter 4"/>
          <p:cNvSpPr txBox="1">
            <a:spLocks noGrp="1"/>
          </p:cNvSpPr>
          <p:nvPr/>
        </p:nvSpPr>
        <p:spPr>
          <a:xfrm>
            <a:off x="3124200" y="6356350"/>
            <a:ext cx="2895600" cy="365125"/>
          </a:xfrm>
          <a:prstGeom prst="rect">
            <a:avLst/>
          </a:prstGeom>
          <a:noFill/>
        </p:spPr>
        <p:txBody>
          <a:bodyPr anchor="ctr"/>
          <a:lstStyle/>
          <a:p>
            <a:pPr algn="ctr">
              <a:defRPr/>
            </a:pPr>
            <a:endParaRPr lang="de-DE" sz="1200">
              <a:solidFill>
                <a:prstClr val="black">
                  <a:tint val="75000"/>
                </a:prstClr>
              </a:solidFill>
            </a:endParaRPr>
          </a:p>
        </p:txBody>
      </p:sp>
      <p:sp>
        <p:nvSpPr>
          <p:cNvPr id="2" name="Textfeld 1"/>
          <p:cNvSpPr txBox="1"/>
          <p:nvPr/>
        </p:nvSpPr>
        <p:spPr>
          <a:xfrm>
            <a:off x="323528" y="1268760"/>
            <a:ext cx="8784468" cy="969496"/>
          </a:xfrm>
          <a:prstGeom prst="rect">
            <a:avLst/>
          </a:prstGeom>
          <a:noFill/>
        </p:spPr>
        <p:txBody>
          <a:bodyPr wrap="square" rtlCol="0">
            <a:spAutoFit/>
          </a:bodyPr>
          <a:lstStyle/>
          <a:p>
            <a:pPr>
              <a:lnSpc>
                <a:spcPct val="150000"/>
              </a:lnSpc>
            </a:pPr>
            <a:endParaRPr lang="de-DE" dirty="0" smtClean="0">
              <a:latin typeface="Arial" panose="020B0604020202020204" pitchFamily="34" charset="0"/>
              <a:cs typeface="Arial" panose="020B0604020202020204" pitchFamily="34" charset="0"/>
            </a:endParaRPr>
          </a:p>
          <a:p>
            <a:pPr>
              <a:lnSpc>
                <a:spcPct val="150000"/>
              </a:lnSpc>
            </a:pPr>
            <a:endParaRPr lang="de-DE" sz="2000" dirty="0">
              <a:latin typeface="Arial" panose="020B0604020202020204" pitchFamily="34" charset="0"/>
              <a:cs typeface="Arial" panose="020B0604020202020204" pitchFamily="34" charset="0"/>
            </a:endParaRPr>
          </a:p>
        </p:txBody>
      </p:sp>
      <p:sp>
        <p:nvSpPr>
          <p:cNvPr id="3" name="Textfeld 2"/>
          <p:cNvSpPr txBox="1"/>
          <p:nvPr/>
        </p:nvSpPr>
        <p:spPr>
          <a:xfrm>
            <a:off x="344621" y="1124744"/>
            <a:ext cx="7825740" cy="4893647"/>
          </a:xfrm>
          <a:prstGeom prst="rect">
            <a:avLst/>
          </a:prstGeom>
          <a:noFill/>
        </p:spPr>
        <p:txBody>
          <a:bodyPr wrap="square" rtlCol="0">
            <a:spAutoFit/>
          </a:bodyPr>
          <a:lstStyle/>
          <a:p>
            <a:r>
              <a:rPr lang="de-DE" sz="2800" b="1" dirty="0" smtClean="0"/>
              <a:t>Stadt-, Kreis- und Gemeindeschulpflegschaften</a:t>
            </a:r>
          </a:p>
          <a:p>
            <a:endParaRPr lang="de-DE" sz="800" b="1" dirty="0" smtClean="0"/>
          </a:p>
          <a:p>
            <a:pPr marL="285750" indent="-285750">
              <a:lnSpc>
                <a:spcPct val="150000"/>
              </a:lnSpc>
              <a:buFont typeface="Arial" panose="020B0604020202020204" pitchFamily="34" charset="0"/>
              <a:buChar char="•"/>
            </a:pPr>
            <a:r>
              <a:rPr lang="de-DE" sz="2000" dirty="0" smtClean="0"/>
              <a:t>Elternvertretung auf örtlicher Ebene</a:t>
            </a:r>
          </a:p>
          <a:p>
            <a:pPr marL="285750" indent="-285750">
              <a:lnSpc>
                <a:spcPct val="150000"/>
              </a:lnSpc>
              <a:buFont typeface="Arial" panose="020B0604020202020204" pitchFamily="34" charset="0"/>
              <a:buChar char="•"/>
            </a:pPr>
            <a:r>
              <a:rPr lang="de-DE" sz="2000" dirty="0" smtClean="0"/>
              <a:t>Überschulische Elternvertretung, bei der die Elternvertretungen der einzelnen Schulen (Schulpflegschaften) zusammenarbeiten</a:t>
            </a:r>
          </a:p>
          <a:p>
            <a:pPr marL="285750" indent="-285750">
              <a:lnSpc>
                <a:spcPct val="150000"/>
              </a:lnSpc>
              <a:buFont typeface="Arial" panose="020B0604020202020204" pitchFamily="34" charset="0"/>
              <a:buChar char="•"/>
            </a:pPr>
            <a:r>
              <a:rPr lang="de-DE" sz="2000" dirty="0" smtClean="0"/>
              <a:t>Insbesondere Vertretung der Elternbelange gegenüber dem kommunalen Schulträger (zuständig für die „äußeren Schulangelegenheiten“) </a:t>
            </a:r>
          </a:p>
          <a:p>
            <a:pPr marL="285750" indent="-285750">
              <a:lnSpc>
                <a:spcPct val="150000"/>
              </a:lnSpc>
              <a:buFont typeface="Arial" panose="020B0604020202020204" pitchFamily="34" charset="0"/>
              <a:buChar char="•"/>
            </a:pPr>
            <a:r>
              <a:rPr lang="de-DE" sz="2000" dirty="0" smtClean="0">
                <a:hlinkClick r:id="rId3"/>
              </a:rPr>
              <a:t>Landeselternkonferenz NRW</a:t>
            </a:r>
            <a:r>
              <a:rPr lang="de-DE" sz="2000" dirty="0" smtClean="0"/>
              <a:t>, die sich als Dachverband der Stadt- und Kreisschulpflegschaften in NRW versteht</a:t>
            </a:r>
          </a:p>
        </p:txBody>
      </p:sp>
      <p:sp>
        <p:nvSpPr>
          <p:cNvPr id="4" name="Foliennummernplatzhalter 3"/>
          <p:cNvSpPr>
            <a:spLocks noGrp="1"/>
          </p:cNvSpPr>
          <p:nvPr>
            <p:ph type="sldNum" sz="quarter" idx="12"/>
          </p:nvPr>
        </p:nvSpPr>
        <p:spPr/>
        <p:txBody>
          <a:bodyPr/>
          <a:lstStyle/>
          <a:p>
            <a:fld id="{F682566F-4C68-4BD4-9D46-C488337FEB0D}" type="slidenum">
              <a:rPr lang="de-DE" smtClean="0"/>
              <a:t>39</a:t>
            </a:fld>
            <a:endParaRPr lang="de-DE"/>
          </a:p>
        </p:txBody>
      </p:sp>
    </p:spTree>
    <p:extLst>
      <p:ext uri="{BB962C8B-B14F-4D97-AF65-F5344CB8AC3E}">
        <p14:creationId xmlns:p14="http://schemas.microsoft.com/office/powerpoint/2010/main" val="206046949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ußzeilenplatzhalter 4"/>
          <p:cNvSpPr txBox="1">
            <a:spLocks noGrp="1"/>
          </p:cNvSpPr>
          <p:nvPr/>
        </p:nvSpPr>
        <p:spPr>
          <a:xfrm>
            <a:off x="3124200" y="6356350"/>
            <a:ext cx="2895600" cy="365125"/>
          </a:xfrm>
          <a:prstGeom prst="rect">
            <a:avLst/>
          </a:prstGeom>
          <a:noFill/>
        </p:spPr>
        <p:txBody>
          <a:bodyPr anchor="ctr"/>
          <a:lstStyle/>
          <a:p>
            <a:pPr algn="ctr">
              <a:defRPr/>
            </a:pPr>
            <a:endParaRPr lang="de-DE" sz="1200">
              <a:solidFill>
                <a:prstClr val="black">
                  <a:tint val="75000"/>
                </a:prstClr>
              </a:solidFill>
            </a:endParaRPr>
          </a:p>
        </p:txBody>
      </p:sp>
      <p:sp>
        <p:nvSpPr>
          <p:cNvPr id="2" name="Textfeld 1"/>
          <p:cNvSpPr txBox="1"/>
          <p:nvPr/>
        </p:nvSpPr>
        <p:spPr>
          <a:xfrm>
            <a:off x="359532" y="1052736"/>
            <a:ext cx="8424936" cy="4247317"/>
          </a:xfrm>
          <a:prstGeom prst="rect">
            <a:avLst/>
          </a:prstGeom>
          <a:noFill/>
        </p:spPr>
        <p:txBody>
          <a:bodyPr wrap="square" rtlCol="0">
            <a:spAutoFit/>
          </a:bodyPr>
          <a:lstStyle/>
          <a:p>
            <a:pPr>
              <a:lnSpc>
                <a:spcPct val="150000"/>
              </a:lnSpc>
            </a:pPr>
            <a:r>
              <a:rPr lang="de-DE" sz="2000" b="1" dirty="0" smtClean="0"/>
              <a:t>Vorwort</a:t>
            </a:r>
          </a:p>
          <a:p>
            <a:pPr>
              <a:lnSpc>
                <a:spcPct val="150000"/>
              </a:lnSpc>
            </a:pPr>
            <a:r>
              <a:rPr lang="de-DE" sz="2000" dirty="0"/>
              <a:t>Eine gute partnerschaftliche Zusammenarbeit zwischen Elternhaus und Schule ist eine wesentliche Voraussetzung für erfolgreiches Lernen und eine gute schulische Entwicklung jedes Kindes. </a:t>
            </a:r>
          </a:p>
          <a:p>
            <a:pPr>
              <a:lnSpc>
                <a:spcPct val="150000"/>
              </a:lnSpc>
            </a:pPr>
            <a:r>
              <a:rPr lang="de-DE" sz="2000" dirty="0"/>
              <a:t>Eltern, Erziehungsberechtigte und Lehrkräfte ergänzen idealerweise einander in dieser Partnerschaft, indem sie sich über gleiche Ziele und Methoden der Bildung und Erziehung verständigen. </a:t>
            </a:r>
          </a:p>
          <a:p>
            <a:pPr>
              <a:lnSpc>
                <a:spcPct val="150000"/>
              </a:lnSpc>
            </a:pPr>
            <a:r>
              <a:rPr lang="de-DE" sz="2000" dirty="0"/>
              <a:t>Die Partizipation der Eltern in der Institution Schule ist rechtlich legitimiert durch die Landesverfassung und das Schulgesetz Nordrhein-Westfalen. </a:t>
            </a:r>
          </a:p>
        </p:txBody>
      </p:sp>
      <p:sp>
        <p:nvSpPr>
          <p:cNvPr id="3" name="Foliennummernplatzhalter 2"/>
          <p:cNvSpPr>
            <a:spLocks noGrp="1"/>
          </p:cNvSpPr>
          <p:nvPr>
            <p:ph type="sldNum" sz="quarter" idx="12"/>
          </p:nvPr>
        </p:nvSpPr>
        <p:spPr/>
        <p:txBody>
          <a:bodyPr/>
          <a:lstStyle/>
          <a:p>
            <a:fld id="{F682566F-4C68-4BD4-9D46-C488337FEB0D}" type="slidenum">
              <a:rPr lang="de-DE" smtClean="0"/>
              <a:t>4</a:t>
            </a:fld>
            <a:endParaRPr lang="de-DE"/>
          </a:p>
        </p:txBody>
      </p:sp>
      <p:sp>
        <p:nvSpPr>
          <p:cNvPr id="6" name="Abgerundetes Rechteck 5"/>
          <p:cNvSpPr/>
          <p:nvPr/>
        </p:nvSpPr>
        <p:spPr>
          <a:xfrm>
            <a:off x="251520" y="4293096"/>
            <a:ext cx="8640960" cy="1006957"/>
          </a:xfrm>
          <a:prstGeom prst="round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141833520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ußzeilenplatzhalter 4"/>
          <p:cNvSpPr txBox="1">
            <a:spLocks noGrp="1"/>
          </p:cNvSpPr>
          <p:nvPr/>
        </p:nvSpPr>
        <p:spPr>
          <a:xfrm>
            <a:off x="3124200" y="6356350"/>
            <a:ext cx="2895600" cy="365125"/>
          </a:xfrm>
          <a:prstGeom prst="rect">
            <a:avLst/>
          </a:prstGeom>
          <a:noFill/>
        </p:spPr>
        <p:txBody>
          <a:bodyPr anchor="ctr"/>
          <a:lstStyle/>
          <a:p>
            <a:pPr algn="ctr">
              <a:defRPr/>
            </a:pPr>
            <a:endParaRPr lang="de-DE" sz="1200">
              <a:solidFill>
                <a:prstClr val="black">
                  <a:tint val="75000"/>
                </a:prstClr>
              </a:solidFill>
            </a:endParaRPr>
          </a:p>
        </p:txBody>
      </p:sp>
      <p:sp>
        <p:nvSpPr>
          <p:cNvPr id="2" name="Textfeld 1"/>
          <p:cNvSpPr txBox="1"/>
          <p:nvPr/>
        </p:nvSpPr>
        <p:spPr>
          <a:xfrm>
            <a:off x="323528" y="1268760"/>
            <a:ext cx="8784468" cy="969496"/>
          </a:xfrm>
          <a:prstGeom prst="rect">
            <a:avLst/>
          </a:prstGeom>
          <a:noFill/>
        </p:spPr>
        <p:txBody>
          <a:bodyPr wrap="square" rtlCol="0">
            <a:spAutoFit/>
          </a:bodyPr>
          <a:lstStyle/>
          <a:p>
            <a:pPr>
              <a:lnSpc>
                <a:spcPct val="150000"/>
              </a:lnSpc>
            </a:pPr>
            <a:endParaRPr lang="de-DE" dirty="0" smtClean="0">
              <a:latin typeface="Arial" panose="020B0604020202020204" pitchFamily="34" charset="0"/>
              <a:cs typeface="Arial" panose="020B0604020202020204" pitchFamily="34" charset="0"/>
            </a:endParaRPr>
          </a:p>
          <a:p>
            <a:pPr>
              <a:lnSpc>
                <a:spcPct val="150000"/>
              </a:lnSpc>
            </a:pPr>
            <a:endParaRPr lang="de-DE" sz="2000" dirty="0">
              <a:latin typeface="Arial" panose="020B0604020202020204" pitchFamily="34" charset="0"/>
              <a:cs typeface="Arial" panose="020B0604020202020204" pitchFamily="34" charset="0"/>
            </a:endParaRPr>
          </a:p>
        </p:txBody>
      </p:sp>
      <p:sp>
        <p:nvSpPr>
          <p:cNvPr id="3" name="Textfeld 2"/>
          <p:cNvSpPr txBox="1"/>
          <p:nvPr/>
        </p:nvSpPr>
        <p:spPr>
          <a:xfrm>
            <a:off x="503548" y="1268760"/>
            <a:ext cx="8424428" cy="2985433"/>
          </a:xfrm>
          <a:prstGeom prst="rect">
            <a:avLst/>
          </a:prstGeom>
          <a:noFill/>
        </p:spPr>
        <p:txBody>
          <a:bodyPr wrap="square" rtlCol="0">
            <a:spAutoFit/>
          </a:bodyPr>
          <a:lstStyle/>
          <a:p>
            <a:r>
              <a:rPr lang="de-DE" sz="2800" b="1" dirty="0" smtClean="0"/>
              <a:t>Elternverbände</a:t>
            </a:r>
            <a:endParaRPr lang="de-DE" sz="2800" b="1" dirty="0"/>
          </a:p>
          <a:p>
            <a:endParaRPr lang="de-DE" sz="2000" dirty="0" smtClean="0"/>
          </a:p>
          <a:p>
            <a:r>
              <a:rPr lang="de-DE" sz="2000" dirty="0" smtClean="0"/>
              <a:t>„Bei </a:t>
            </a:r>
            <a:r>
              <a:rPr lang="de-DE" sz="2000" dirty="0"/>
              <a:t>schulischen Angelegenheiten, die von allgemeiner und grundsätzlicher Bedeutung sind und über die einzelnen Schulen hinausgehen, wirken die Eltern auch auf Landesebene mit. Sie organisieren sich in Elternverbänden, die mindestens eine Schulform vertreten</a:t>
            </a:r>
            <a:r>
              <a:rPr lang="de-DE" sz="2000" dirty="0" smtClean="0"/>
              <a:t>.“ </a:t>
            </a:r>
          </a:p>
          <a:p>
            <a:endParaRPr lang="de-DE" sz="2000" dirty="0"/>
          </a:p>
          <a:p>
            <a:r>
              <a:rPr lang="de-DE" sz="1600" dirty="0"/>
              <a:t>(Quelle: </a:t>
            </a:r>
            <a:r>
              <a:rPr lang="de-DE" sz="1600" dirty="0">
                <a:hlinkClick r:id="rId3"/>
              </a:rPr>
              <a:t>Bildungsland NRW - Schulmitwirkung</a:t>
            </a:r>
            <a:r>
              <a:rPr lang="de-DE" sz="1600" dirty="0"/>
              <a:t>) </a:t>
            </a:r>
            <a:endParaRPr lang="de-DE" sz="1600" b="1" dirty="0"/>
          </a:p>
        </p:txBody>
      </p:sp>
      <p:sp>
        <p:nvSpPr>
          <p:cNvPr id="6" name="Rechteck 5"/>
          <p:cNvSpPr/>
          <p:nvPr/>
        </p:nvSpPr>
        <p:spPr>
          <a:xfrm>
            <a:off x="503548" y="4509120"/>
            <a:ext cx="6264696" cy="1354217"/>
          </a:xfrm>
          <a:prstGeom prst="rect">
            <a:avLst/>
          </a:prstGeom>
        </p:spPr>
        <p:txBody>
          <a:bodyPr wrap="square">
            <a:spAutoFit/>
          </a:bodyPr>
          <a:lstStyle/>
          <a:p>
            <a:r>
              <a:rPr lang="de-DE" dirty="0" smtClean="0">
                <a:hlinkClick r:id="rId4"/>
              </a:rPr>
              <a:t>Elternverbände NRW</a:t>
            </a:r>
            <a:endParaRPr lang="de-DE" dirty="0" smtClean="0"/>
          </a:p>
          <a:p>
            <a:endParaRPr lang="de-DE" dirty="0"/>
          </a:p>
          <a:p>
            <a:r>
              <a:rPr lang="de-DE" dirty="0" smtClean="0">
                <a:hlinkClick r:id="rId5"/>
              </a:rPr>
              <a:t>Verbände und Organisationen</a:t>
            </a:r>
            <a:endParaRPr lang="de-DE" dirty="0" smtClean="0"/>
          </a:p>
          <a:p>
            <a:r>
              <a:rPr lang="de-DE" sz="1400" dirty="0" smtClean="0"/>
              <a:t>(die nach §§ 77 Abs. 3 </a:t>
            </a:r>
            <a:r>
              <a:rPr lang="de-DE" sz="1400" dirty="0" err="1" smtClean="0"/>
              <a:t>SchulG</a:t>
            </a:r>
            <a:r>
              <a:rPr lang="de-DE" sz="1400" dirty="0" smtClean="0"/>
              <a:t> in schulischen Angelegenheiten von allgemeiner und grundsätzlicher Bedeutung zu beteiligen sind)</a:t>
            </a:r>
            <a:endParaRPr lang="de-DE" sz="1400" dirty="0"/>
          </a:p>
        </p:txBody>
      </p:sp>
      <p:sp>
        <p:nvSpPr>
          <p:cNvPr id="4" name="Foliennummernplatzhalter 3"/>
          <p:cNvSpPr>
            <a:spLocks noGrp="1"/>
          </p:cNvSpPr>
          <p:nvPr>
            <p:ph type="sldNum" sz="quarter" idx="12"/>
          </p:nvPr>
        </p:nvSpPr>
        <p:spPr/>
        <p:txBody>
          <a:bodyPr/>
          <a:lstStyle/>
          <a:p>
            <a:fld id="{F682566F-4C68-4BD4-9D46-C488337FEB0D}" type="slidenum">
              <a:rPr lang="de-DE" smtClean="0"/>
              <a:t>40</a:t>
            </a:fld>
            <a:endParaRPr lang="de-DE"/>
          </a:p>
        </p:txBody>
      </p:sp>
    </p:spTree>
    <p:extLst>
      <p:ext uri="{BB962C8B-B14F-4D97-AF65-F5344CB8AC3E}">
        <p14:creationId xmlns:p14="http://schemas.microsoft.com/office/powerpoint/2010/main" val="118214808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ußzeilenplatzhalter 4"/>
          <p:cNvSpPr txBox="1">
            <a:spLocks noGrp="1"/>
          </p:cNvSpPr>
          <p:nvPr/>
        </p:nvSpPr>
        <p:spPr>
          <a:xfrm>
            <a:off x="3124200" y="6356350"/>
            <a:ext cx="2895600" cy="365125"/>
          </a:xfrm>
          <a:prstGeom prst="rect">
            <a:avLst/>
          </a:prstGeom>
          <a:noFill/>
        </p:spPr>
        <p:txBody>
          <a:bodyPr anchor="ctr"/>
          <a:lstStyle/>
          <a:p>
            <a:pPr algn="ctr">
              <a:defRPr/>
            </a:pPr>
            <a:endParaRPr lang="de-DE" sz="1200">
              <a:solidFill>
                <a:prstClr val="black">
                  <a:tint val="75000"/>
                </a:prstClr>
              </a:solidFill>
            </a:endParaRPr>
          </a:p>
        </p:txBody>
      </p:sp>
      <p:sp>
        <p:nvSpPr>
          <p:cNvPr id="4" name="Foliennummernplatzhalter 3"/>
          <p:cNvSpPr>
            <a:spLocks noGrp="1"/>
          </p:cNvSpPr>
          <p:nvPr>
            <p:ph type="sldNum" sz="quarter" idx="12"/>
          </p:nvPr>
        </p:nvSpPr>
        <p:spPr/>
        <p:txBody>
          <a:bodyPr/>
          <a:lstStyle/>
          <a:p>
            <a:fld id="{F682566F-4C68-4BD4-9D46-C488337FEB0D}" type="slidenum">
              <a:rPr lang="de-DE" smtClean="0"/>
              <a:t>41</a:t>
            </a:fld>
            <a:endParaRPr lang="de-DE"/>
          </a:p>
        </p:txBody>
      </p:sp>
      <p:sp>
        <p:nvSpPr>
          <p:cNvPr id="12" name="Rectangle 8"/>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de-DE"/>
          </a:p>
        </p:txBody>
      </p:sp>
      <p:pic>
        <p:nvPicPr>
          <p:cNvPr id="1031" name="Grafik 2" descr="CC BY-SA 4.0">
            <a:hlinkClick r:id="rId3"/>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83568" y="4210670"/>
            <a:ext cx="838200" cy="298450"/>
          </a:xfrm>
          <a:prstGeom prst="rect">
            <a:avLst/>
          </a:prstGeom>
          <a:noFill/>
          <a:extLst>
            <a:ext uri="{909E8E84-426E-40DD-AFC4-6F175D3DCCD1}">
              <a14:hiddenFill xmlns:a14="http://schemas.microsoft.com/office/drawing/2010/main">
                <a:solidFill>
                  <a:srgbClr val="FFFFFF"/>
                </a:solidFill>
              </a14:hiddenFill>
            </a:ext>
          </a:extLst>
        </p:spPr>
      </p:pic>
      <p:sp>
        <p:nvSpPr>
          <p:cNvPr id="13" name="Rectangle 9"/>
          <p:cNvSpPr>
            <a:spLocks noChangeArrowheads="1"/>
          </p:cNvSpPr>
          <p:nvPr/>
        </p:nvSpPr>
        <p:spPr bwMode="auto">
          <a:xfrm rot="10800000" flipV="1">
            <a:off x="557554" y="4365104"/>
            <a:ext cx="4572000" cy="14773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de-DE" altLang="de-DE" sz="1000" b="0" i="0" u="none" strike="noStrike" cap="none" normalizeH="0" baseline="0" dirty="0" smtClean="0">
                <a:ln>
                  <a:noFill/>
                </a:ln>
                <a:solidFill>
                  <a:srgbClr val="212529"/>
                </a:solidFill>
                <a:effectLst/>
                <a:latin typeface="Calibri" panose="020F0502020204030204" pitchFamily="34" charset="0"/>
                <a:ea typeface="Calibri" panose="020F0502020204030204" pitchFamily="34" charset="0"/>
                <a:cs typeface="Times New Roman" panose="02020603050405020304" pitchFamily="18" charset="0"/>
              </a:rPr>
              <a:t/>
            </a:r>
            <a:br>
              <a:rPr kumimoji="0" lang="de-DE" altLang="de-DE" sz="1000" b="0" i="0" u="none" strike="noStrike" cap="none" normalizeH="0" baseline="0" dirty="0" smtClean="0">
                <a:ln>
                  <a:noFill/>
                </a:ln>
                <a:solidFill>
                  <a:srgbClr val="212529"/>
                </a:solidFill>
                <a:effectLst/>
                <a:latin typeface="Calibri" panose="020F0502020204030204" pitchFamily="34" charset="0"/>
                <a:ea typeface="Calibri" panose="020F0502020204030204" pitchFamily="34" charset="0"/>
                <a:cs typeface="Times New Roman" panose="02020603050405020304" pitchFamily="18" charset="0"/>
              </a:rPr>
            </a:br>
            <a:r>
              <a:rPr kumimoji="0" lang="de-DE" altLang="de-DE" sz="1000" b="0" i="0" u="none" strike="noStrike" cap="none" normalizeH="0" baseline="0" dirty="0" smtClean="0">
                <a:ln>
                  <a:noFill/>
                </a:ln>
                <a:solidFill>
                  <a:srgbClr val="212529"/>
                </a:solidFill>
                <a:effectLst/>
                <a:latin typeface="Calibri" panose="020F0502020204030204" pitchFamily="34" charset="0"/>
                <a:ea typeface="Calibri" panose="020F0502020204030204" pitchFamily="34" charset="0"/>
                <a:cs typeface="Times New Roman" panose="02020603050405020304" pitchFamily="18" charset="0"/>
              </a:rPr>
              <a:t>Weiternutzung als OER ausdrücklich erlaubt: Dieses Werk und dessen Inhalte sind - sofern nicht anders angegeben - lizenziert unter </a:t>
            </a:r>
            <a:r>
              <a:rPr kumimoji="0" lang="de-DE" altLang="de-DE" sz="1000" b="0" i="0" u="none" strike="noStrike" cap="none" normalizeH="0" baseline="0" dirty="0" smtClean="0">
                <a:ln>
                  <a:noFill/>
                </a:ln>
                <a:solidFill>
                  <a:srgbClr val="212529"/>
                </a:solidFill>
                <a:effectLst/>
                <a:latin typeface="Calibri" panose="020F0502020204030204" pitchFamily="34" charset="0"/>
                <a:ea typeface="Calibri" panose="020F0502020204030204" pitchFamily="34" charset="0"/>
                <a:cs typeface="Times New Roman" panose="02020603050405020304" pitchFamily="18" charset="0"/>
                <a:hlinkClick r:id="rId3"/>
              </a:rPr>
              <a:t>CC BY-SA 4.0</a:t>
            </a:r>
            <a:r>
              <a:rPr kumimoji="0" lang="de-DE" altLang="de-DE" sz="1000" b="0" i="0" u="none" strike="noStrike" cap="none" normalizeH="0" baseline="0" dirty="0" smtClean="0">
                <a:ln>
                  <a:noFill/>
                </a:ln>
                <a:solidFill>
                  <a:srgbClr val="212529"/>
                </a:solidFill>
                <a:effectLst/>
                <a:latin typeface="Calibri" panose="020F0502020204030204" pitchFamily="34" charset="0"/>
                <a:ea typeface="Calibri" panose="020F0502020204030204" pitchFamily="34" charset="0"/>
                <a:cs typeface="Times New Roman" panose="02020603050405020304" pitchFamily="18" charset="0"/>
              </a:rPr>
              <a:t>. Nennung gemäß </a:t>
            </a:r>
            <a:r>
              <a:rPr kumimoji="0" lang="de-DE" altLang="de-DE" sz="1000" b="0" i="0" u="none" strike="noStrike" cap="none" normalizeH="0" baseline="0" dirty="0" smtClean="0">
                <a:ln>
                  <a:noFill/>
                </a:ln>
                <a:solidFill>
                  <a:srgbClr val="212529"/>
                </a:solidFill>
                <a:effectLst/>
                <a:latin typeface="Calibri" panose="020F0502020204030204" pitchFamily="34" charset="0"/>
                <a:ea typeface="Calibri" panose="020F0502020204030204" pitchFamily="34" charset="0"/>
                <a:cs typeface="Times New Roman" panose="02020603050405020304" pitchFamily="18" charset="0"/>
                <a:hlinkClick r:id="rId5"/>
              </a:rPr>
              <a:t>TULLU-Regel</a:t>
            </a:r>
            <a:r>
              <a:rPr kumimoji="0" lang="de-DE" altLang="de-DE" sz="1000" b="0" i="0" u="none" strike="noStrike" cap="none" normalizeH="0" baseline="0" dirty="0" smtClean="0">
                <a:ln>
                  <a:noFill/>
                </a:ln>
                <a:solidFill>
                  <a:srgbClr val="212529"/>
                </a:solidFill>
                <a:effectLst/>
                <a:latin typeface="Calibri" panose="020F0502020204030204" pitchFamily="34" charset="0"/>
                <a:ea typeface="Calibri" panose="020F0502020204030204" pitchFamily="34" charset="0"/>
                <a:cs typeface="Times New Roman" panose="02020603050405020304" pitchFamily="18" charset="0"/>
              </a:rPr>
              <a:t> bitte wie folgt: </a:t>
            </a:r>
            <a:r>
              <a:rPr kumimoji="0" lang="de-DE" altLang="de-DE" sz="1000" b="0" i="1" u="none" strike="noStrike" cap="none" normalizeH="0" baseline="0" dirty="0" smtClean="0">
                <a:ln>
                  <a:noFill/>
                </a:ln>
                <a:solidFill>
                  <a:srgbClr val="212529"/>
                </a:solidFill>
                <a:effectLst/>
                <a:latin typeface="Calibri" panose="020F0502020204030204" pitchFamily="34" charset="0"/>
                <a:ea typeface="Calibri" panose="020F0502020204030204" pitchFamily="34" charset="0"/>
                <a:cs typeface="Times New Roman" panose="02020603050405020304" pitchFamily="18" charset="0"/>
              </a:rPr>
              <a:t>"ElternMitWirkung NRW" von </a:t>
            </a:r>
            <a:r>
              <a:rPr kumimoji="0" lang="de-DE" altLang="de-DE" sz="1000" b="0" i="1" u="none" strike="noStrike" cap="none" normalizeH="0" baseline="0" dirty="0" smtClean="0">
                <a:ln>
                  <a:noFill/>
                </a:ln>
                <a:solidFill>
                  <a:srgbClr val="212529"/>
                </a:solidFill>
                <a:effectLst/>
                <a:latin typeface="Calibri" panose="020F0502020204030204" pitchFamily="34" charset="0"/>
                <a:ea typeface="Calibri" panose="020F0502020204030204" pitchFamily="34" charset="0"/>
                <a:cs typeface="Times New Roman" panose="02020603050405020304" pitchFamily="18" charset="0"/>
                <a:hlinkClick r:id="rId6"/>
              </a:rPr>
              <a:t>QUA-LiS NRW, Supportstelle Weiterbildung</a:t>
            </a:r>
            <a:r>
              <a:rPr kumimoji="0" lang="de-DE" altLang="de-DE" sz="1000" b="0" i="1" u="none" strike="noStrike" cap="none" normalizeH="0" baseline="0" dirty="0" smtClean="0">
                <a:ln>
                  <a:noFill/>
                </a:ln>
                <a:solidFill>
                  <a:srgbClr val="212529"/>
                </a:solidFill>
                <a:effectLst/>
                <a:latin typeface="Calibri" panose="020F0502020204030204" pitchFamily="34" charset="0"/>
                <a:ea typeface="Calibri" panose="020F0502020204030204" pitchFamily="34" charset="0"/>
                <a:cs typeface="Times New Roman" panose="02020603050405020304" pitchFamily="18" charset="0"/>
              </a:rPr>
              <a:t>, Lizenz: </a:t>
            </a:r>
            <a:r>
              <a:rPr kumimoji="0" lang="de-DE" altLang="de-DE" sz="1000" b="0" i="1" u="none" strike="noStrike" cap="none" normalizeH="0" baseline="0" dirty="0" smtClean="0">
                <a:ln>
                  <a:noFill/>
                </a:ln>
                <a:solidFill>
                  <a:srgbClr val="212529"/>
                </a:solidFill>
                <a:effectLst/>
                <a:latin typeface="Calibri" panose="020F0502020204030204" pitchFamily="34" charset="0"/>
                <a:ea typeface="Calibri" panose="020F0502020204030204" pitchFamily="34" charset="0"/>
                <a:cs typeface="Times New Roman" panose="02020603050405020304" pitchFamily="18" charset="0"/>
                <a:hlinkClick r:id="rId3"/>
              </a:rPr>
              <a:t>CC BY-SA 4.0</a:t>
            </a:r>
            <a:r>
              <a:rPr kumimoji="0" lang="de-DE" altLang="de-DE" sz="1000" b="0" i="0" u="none" strike="noStrike" cap="none" normalizeH="0" baseline="0" dirty="0" smtClean="0">
                <a:ln>
                  <a:noFill/>
                </a:ln>
                <a:solidFill>
                  <a:srgbClr val="212529"/>
                </a:solidFill>
                <a:effectLst/>
                <a:latin typeface="Calibri" panose="020F0502020204030204" pitchFamily="34" charset="0"/>
                <a:ea typeface="Calibri" panose="020F0502020204030204" pitchFamily="34" charset="0"/>
                <a:cs typeface="Times New Roman" panose="02020603050405020304" pitchFamily="18" charset="0"/>
              </a:rPr>
              <a:t>. Von der Lizenz ausgenommen sind die Logos und Grafiken. </a:t>
            </a:r>
            <a:br>
              <a:rPr kumimoji="0" lang="de-DE" altLang="de-DE" sz="1000" b="0" i="0" u="none" strike="noStrike" cap="none" normalizeH="0" baseline="0" dirty="0" smtClean="0">
                <a:ln>
                  <a:noFill/>
                </a:ln>
                <a:solidFill>
                  <a:srgbClr val="212529"/>
                </a:solidFill>
                <a:effectLst/>
                <a:latin typeface="Calibri" panose="020F0502020204030204" pitchFamily="34" charset="0"/>
                <a:ea typeface="Calibri" panose="020F0502020204030204" pitchFamily="34" charset="0"/>
                <a:cs typeface="Times New Roman" panose="02020603050405020304" pitchFamily="18" charset="0"/>
              </a:rPr>
            </a:br>
            <a:r>
              <a:rPr kumimoji="0" lang="de-DE" altLang="de-DE" sz="1000" b="0" i="0" u="none" strike="noStrike" cap="none" normalizeH="0" baseline="0" dirty="0" smtClean="0">
                <a:ln>
                  <a:noFill/>
                </a:ln>
                <a:solidFill>
                  <a:srgbClr val="212529"/>
                </a:solidFill>
                <a:effectLst/>
                <a:latin typeface="Calibri" panose="020F0502020204030204" pitchFamily="34" charset="0"/>
                <a:ea typeface="Calibri" panose="020F0502020204030204" pitchFamily="34" charset="0"/>
                <a:cs typeface="Times New Roman" panose="02020603050405020304" pitchFamily="18" charset="0"/>
              </a:rPr>
              <a:t/>
            </a:r>
            <a:br>
              <a:rPr kumimoji="0" lang="de-DE" altLang="de-DE" sz="1000" b="0" i="0" u="none" strike="noStrike" cap="none" normalizeH="0" baseline="0" dirty="0" smtClean="0">
                <a:ln>
                  <a:noFill/>
                </a:ln>
                <a:solidFill>
                  <a:srgbClr val="212529"/>
                </a:solidFill>
                <a:effectLst/>
                <a:latin typeface="Calibri" panose="020F0502020204030204" pitchFamily="34" charset="0"/>
                <a:ea typeface="Calibri" panose="020F0502020204030204" pitchFamily="34" charset="0"/>
                <a:cs typeface="Times New Roman" panose="02020603050405020304" pitchFamily="18" charset="0"/>
              </a:rPr>
            </a:br>
            <a:r>
              <a:rPr kumimoji="0" lang="de-DE" altLang="de-DE" sz="1000" b="0" i="0" u="none" strike="noStrike" cap="none" normalizeH="0" baseline="0" dirty="0" smtClean="0">
                <a:ln>
                  <a:noFill/>
                </a:ln>
                <a:solidFill>
                  <a:srgbClr val="212529"/>
                </a:solidFill>
                <a:effectLst/>
                <a:latin typeface="Calibri" panose="020F0502020204030204" pitchFamily="34" charset="0"/>
                <a:ea typeface="Calibri" panose="020F0502020204030204" pitchFamily="34" charset="0"/>
                <a:cs typeface="Times New Roman" panose="02020603050405020304" pitchFamily="18" charset="0"/>
              </a:rPr>
              <a:t>Der Lizenzvertrag ist hier abrufbar: </a:t>
            </a:r>
            <a:r>
              <a:rPr kumimoji="0" lang="de-DE" altLang="de-DE" sz="1000" b="0" i="0" u="none" strike="noStrike" cap="none" normalizeH="0" baseline="0" dirty="0" smtClean="0">
                <a:ln>
                  <a:noFill/>
                </a:ln>
                <a:solidFill>
                  <a:srgbClr val="212529"/>
                </a:solidFill>
                <a:effectLst/>
                <a:latin typeface="Calibri" panose="020F0502020204030204" pitchFamily="34" charset="0"/>
                <a:ea typeface="Calibri" panose="020F0502020204030204" pitchFamily="34" charset="0"/>
                <a:cs typeface="Times New Roman" panose="02020603050405020304" pitchFamily="18" charset="0"/>
                <a:hlinkClick r:id="rId3"/>
              </a:rPr>
              <a:t>https://creativecommons.org/licenses/by-sa/4.0/deed.de</a:t>
            </a:r>
            <a:endParaRPr kumimoji="0" lang="de-DE" altLang="de-DE" sz="1800" b="0" i="0" u="none" strike="noStrike" cap="none" normalizeH="0" baseline="0" dirty="0" smtClean="0">
              <a:ln>
                <a:noFill/>
              </a:ln>
              <a:solidFill>
                <a:schemeClr val="tx1"/>
              </a:solidFill>
              <a:effectLst/>
              <a:latin typeface="Arial" panose="020B0604020202020204" pitchFamily="34" charset="0"/>
            </a:endParaRPr>
          </a:p>
        </p:txBody>
      </p:sp>
      <p:sp>
        <p:nvSpPr>
          <p:cNvPr id="14" name="Textfeld 13"/>
          <p:cNvSpPr txBox="1"/>
          <p:nvPr/>
        </p:nvSpPr>
        <p:spPr>
          <a:xfrm>
            <a:off x="683568" y="2483445"/>
            <a:ext cx="4053354" cy="923330"/>
          </a:xfrm>
          <a:prstGeom prst="rect">
            <a:avLst/>
          </a:prstGeom>
          <a:noFill/>
        </p:spPr>
        <p:txBody>
          <a:bodyPr wrap="none" rtlCol="0">
            <a:spAutoFit/>
          </a:bodyPr>
          <a:lstStyle/>
          <a:p>
            <a:r>
              <a:rPr lang="de-DE" dirty="0" smtClean="0">
                <a:hlinkClick r:id="rId7"/>
              </a:rPr>
              <a:t>QUA-LiS NRW</a:t>
            </a:r>
            <a:endParaRPr lang="de-DE" dirty="0" smtClean="0"/>
          </a:p>
          <a:p>
            <a:endParaRPr lang="de-DE" dirty="0"/>
          </a:p>
          <a:p>
            <a:r>
              <a:rPr lang="de-DE" dirty="0" smtClean="0">
                <a:hlinkClick r:id="rId6"/>
              </a:rPr>
              <a:t>QUA-LiS NRW - Erwachsenenbildung</a:t>
            </a:r>
            <a:endParaRPr lang="de-DE" dirty="0"/>
          </a:p>
        </p:txBody>
      </p:sp>
    </p:spTree>
    <p:extLst>
      <p:ext uri="{BB962C8B-B14F-4D97-AF65-F5344CB8AC3E}">
        <p14:creationId xmlns:p14="http://schemas.microsoft.com/office/powerpoint/2010/main" val="305125031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ußzeilenplatzhalter 4"/>
          <p:cNvSpPr txBox="1">
            <a:spLocks noGrp="1"/>
          </p:cNvSpPr>
          <p:nvPr/>
        </p:nvSpPr>
        <p:spPr>
          <a:xfrm>
            <a:off x="3124200" y="6356350"/>
            <a:ext cx="2895600" cy="365125"/>
          </a:xfrm>
          <a:prstGeom prst="rect">
            <a:avLst/>
          </a:prstGeom>
          <a:noFill/>
        </p:spPr>
        <p:txBody>
          <a:bodyPr anchor="ctr"/>
          <a:lstStyle/>
          <a:p>
            <a:pPr algn="ctr">
              <a:defRPr/>
            </a:pPr>
            <a:endParaRPr lang="de-DE" sz="1200">
              <a:solidFill>
                <a:prstClr val="black">
                  <a:tint val="75000"/>
                </a:prstClr>
              </a:solidFill>
            </a:endParaRPr>
          </a:p>
        </p:txBody>
      </p:sp>
      <p:sp>
        <p:nvSpPr>
          <p:cNvPr id="2" name="Textfeld 1"/>
          <p:cNvSpPr txBox="1"/>
          <p:nvPr/>
        </p:nvSpPr>
        <p:spPr>
          <a:xfrm>
            <a:off x="467544" y="1124744"/>
            <a:ext cx="8784468" cy="5632311"/>
          </a:xfrm>
          <a:prstGeom prst="rect">
            <a:avLst/>
          </a:prstGeom>
          <a:noFill/>
        </p:spPr>
        <p:txBody>
          <a:bodyPr wrap="square" rtlCol="0">
            <a:spAutoFit/>
          </a:bodyPr>
          <a:lstStyle/>
          <a:p>
            <a:pPr algn="ctr">
              <a:lnSpc>
                <a:spcPct val="150000"/>
              </a:lnSpc>
            </a:pPr>
            <a:r>
              <a:rPr lang="de-DE" sz="2000" b="1" dirty="0" smtClean="0">
                <a:latin typeface="Arial" panose="020B0604020202020204" pitchFamily="34" charset="0"/>
                <a:cs typeface="Arial" panose="020B0604020202020204" pitchFamily="34" charset="0"/>
              </a:rPr>
              <a:t>Landesverfassung des Landes Nordrhein-Westfalen</a:t>
            </a:r>
          </a:p>
          <a:p>
            <a:pPr algn="just">
              <a:lnSpc>
                <a:spcPct val="150000"/>
              </a:lnSpc>
            </a:pPr>
            <a:endParaRPr lang="de-DE" sz="800" b="1" dirty="0" smtClean="0">
              <a:latin typeface="Arial" panose="020B0604020202020204" pitchFamily="34" charset="0"/>
              <a:cs typeface="Arial" panose="020B0604020202020204" pitchFamily="34" charset="0"/>
            </a:endParaRPr>
          </a:p>
          <a:p>
            <a:pPr>
              <a:lnSpc>
                <a:spcPct val="150000"/>
              </a:lnSpc>
            </a:pPr>
            <a:r>
              <a:rPr lang="de-DE" sz="2000" b="1" dirty="0"/>
              <a:t>Artikel 8 </a:t>
            </a:r>
            <a:endParaRPr lang="de-DE" sz="2000" b="1" dirty="0" smtClean="0"/>
          </a:p>
          <a:p>
            <a:pPr>
              <a:lnSpc>
                <a:spcPct val="150000"/>
              </a:lnSpc>
            </a:pPr>
            <a:r>
              <a:rPr lang="de-DE" sz="2000" dirty="0" smtClean="0"/>
              <a:t>(1) Jedes </a:t>
            </a:r>
            <a:r>
              <a:rPr lang="de-DE" sz="2000" dirty="0"/>
              <a:t>Kind hat Anspruch auf Erziehung und Bildung. Das natürliche Recht der Eltern, die Erziehung und Bildung ihrer Kinder zu bestimmen, bildet die Grundlage des Erziehungs- und Schulwesens</a:t>
            </a:r>
            <a:r>
              <a:rPr lang="de-DE" sz="2000" dirty="0" smtClean="0"/>
              <a:t>.</a:t>
            </a:r>
          </a:p>
          <a:p>
            <a:pPr>
              <a:lnSpc>
                <a:spcPct val="150000"/>
              </a:lnSpc>
            </a:pPr>
            <a:endParaRPr lang="de-DE" sz="2000" dirty="0" smtClean="0"/>
          </a:p>
          <a:p>
            <a:pPr>
              <a:lnSpc>
                <a:spcPct val="150000"/>
              </a:lnSpc>
            </a:pPr>
            <a:r>
              <a:rPr lang="de-DE" sz="2000" b="1" dirty="0" smtClean="0"/>
              <a:t>Artikel 10</a:t>
            </a:r>
          </a:p>
          <a:p>
            <a:pPr>
              <a:lnSpc>
                <a:spcPct val="150000"/>
              </a:lnSpc>
            </a:pPr>
            <a:r>
              <a:rPr lang="de-DE" sz="2000" dirty="0"/>
              <a:t>(2) Die Erziehungsberechtigten wirken durch Elternvertretungen an der Gestaltung des Schulwesens mit.</a:t>
            </a:r>
          </a:p>
          <a:p>
            <a:pPr>
              <a:lnSpc>
                <a:spcPct val="150000"/>
              </a:lnSpc>
            </a:pPr>
            <a:endParaRPr lang="de-DE" sz="2000" dirty="0">
              <a:latin typeface="Arial" panose="020B0604020202020204" pitchFamily="34" charset="0"/>
              <a:cs typeface="Arial" panose="020B0604020202020204" pitchFamily="34" charset="0"/>
            </a:endParaRPr>
          </a:p>
          <a:p>
            <a:endParaRPr lang="de-DE" dirty="0" smtClean="0">
              <a:latin typeface="Arial" panose="020B0604020202020204" pitchFamily="34" charset="0"/>
              <a:cs typeface="Arial" panose="020B0604020202020204" pitchFamily="34" charset="0"/>
            </a:endParaRPr>
          </a:p>
          <a:p>
            <a:pPr>
              <a:lnSpc>
                <a:spcPct val="150000"/>
              </a:lnSpc>
            </a:pPr>
            <a:endParaRPr lang="de-DE" sz="2000" dirty="0">
              <a:latin typeface="Arial" panose="020B0604020202020204" pitchFamily="34" charset="0"/>
              <a:cs typeface="Arial" panose="020B0604020202020204" pitchFamily="34" charset="0"/>
            </a:endParaRPr>
          </a:p>
        </p:txBody>
      </p:sp>
      <p:sp>
        <p:nvSpPr>
          <p:cNvPr id="3" name="Foliennummernplatzhalter 2"/>
          <p:cNvSpPr>
            <a:spLocks noGrp="1"/>
          </p:cNvSpPr>
          <p:nvPr>
            <p:ph type="sldNum" sz="quarter" idx="12"/>
          </p:nvPr>
        </p:nvSpPr>
        <p:spPr/>
        <p:txBody>
          <a:bodyPr/>
          <a:lstStyle/>
          <a:p>
            <a:fld id="{F682566F-4C68-4BD4-9D46-C488337FEB0D}" type="slidenum">
              <a:rPr lang="de-DE" smtClean="0"/>
              <a:t>5</a:t>
            </a:fld>
            <a:endParaRPr lang="de-DE"/>
          </a:p>
        </p:txBody>
      </p:sp>
    </p:spTree>
    <p:extLst>
      <p:ext uri="{BB962C8B-B14F-4D97-AF65-F5344CB8AC3E}">
        <p14:creationId xmlns:p14="http://schemas.microsoft.com/office/powerpoint/2010/main" val="4433908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ußzeilenplatzhalter 4"/>
          <p:cNvSpPr txBox="1">
            <a:spLocks noGrp="1"/>
          </p:cNvSpPr>
          <p:nvPr/>
        </p:nvSpPr>
        <p:spPr>
          <a:xfrm>
            <a:off x="3124200" y="6356350"/>
            <a:ext cx="2895600" cy="365125"/>
          </a:xfrm>
          <a:prstGeom prst="rect">
            <a:avLst/>
          </a:prstGeom>
          <a:noFill/>
        </p:spPr>
        <p:txBody>
          <a:bodyPr anchor="ctr"/>
          <a:lstStyle/>
          <a:p>
            <a:pPr algn="ctr">
              <a:defRPr/>
            </a:pPr>
            <a:endParaRPr lang="de-DE" sz="1200">
              <a:solidFill>
                <a:prstClr val="black">
                  <a:tint val="75000"/>
                </a:prstClr>
              </a:solidFill>
            </a:endParaRPr>
          </a:p>
        </p:txBody>
      </p:sp>
      <p:sp>
        <p:nvSpPr>
          <p:cNvPr id="2" name="Textfeld 1"/>
          <p:cNvSpPr txBox="1"/>
          <p:nvPr/>
        </p:nvSpPr>
        <p:spPr>
          <a:xfrm>
            <a:off x="359532" y="1196752"/>
            <a:ext cx="8784468" cy="4708981"/>
          </a:xfrm>
          <a:prstGeom prst="rect">
            <a:avLst/>
          </a:prstGeom>
          <a:noFill/>
        </p:spPr>
        <p:txBody>
          <a:bodyPr wrap="square" rtlCol="0">
            <a:spAutoFit/>
          </a:bodyPr>
          <a:lstStyle/>
          <a:p>
            <a:pPr algn="ctr">
              <a:lnSpc>
                <a:spcPct val="150000"/>
              </a:lnSpc>
            </a:pPr>
            <a:r>
              <a:rPr lang="de-DE" sz="2000" b="1" dirty="0" smtClean="0">
                <a:latin typeface="Arial" panose="020B0604020202020204" pitchFamily="34" charset="0"/>
                <a:cs typeface="Arial" panose="020B0604020202020204" pitchFamily="34" charset="0"/>
              </a:rPr>
              <a:t>Schulgesetz für das Land Nordrhein-Westfalen</a:t>
            </a:r>
          </a:p>
          <a:p>
            <a:pPr algn="ctr">
              <a:lnSpc>
                <a:spcPct val="150000"/>
              </a:lnSpc>
            </a:pPr>
            <a:endParaRPr lang="de-DE" sz="800" b="1" dirty="0" smtClean="0">
              <a:latin typeface="Arial" panose="020B0604020202020204" pitchFamily="34" charset="0"/>
              <a:cs typeface="Arial" panose="020B0604020202020204" pitchFamily="34" charset="0"/>
            </a:endParaRPr>
          </a:p>
          <a:p>
            <a:pPr>
              <a:lnSpc>
                <a:spcPct val="150000"/>
              </a:lnSpc>
            </a:pPr>
            <a:r>
              <a:rPr lang="de-DE" sz="2000" b="1" dirty="0" smtClean="0">
                <a:latin typeface="Arial" panose="020B0604020202020204" pitchFamily="34" charset="0"/>
                <a:cs typeface="Arial" panose="020B0604020202020204" pitchFamily="34" charset="0"/>
              </a:rPr>
              <a:t>§ 42 Allgemeine Rechte und Pflichten aus dem Schulverhältnis</a:t>
            </a:r>
          </a:p>
          <a:p>
            <a:pPr>
              <a:lnSpc>
                <a:spcPct val="150000"/>
              </a:lnSpc>
            </a:pPr>
            <a:r>
              <a:rPr lang="de-DE" sz="2000" dirty="0">
                <a:latin typeface="Arial" panose="020B0604020202020204" pitchFamily="34" charset="0"/>
                <a:cs typeface="Arial" panose="020B0604020202020204" pitchFamily="34" charset="0"/>
              </a:rPr>
              <a:t>(4) Eltern wirken im Rahmen dieses Gesetzes an der Gestaltung der Bildungs- und Erziehungsarbeit der Schule mit. Sie sorgen dafür, dass ihr Kind seine schulischen Pflichten erfüllt. </a:t>
            </a:r>
            <a:endParaRPr lang="de-DE" sz="2000" dirty="0" smtClean="0">
              <a:latin typeface="Arial" panose="020B0604020202020204" pitchFamily="34" charset="0"/>
              <a:cs typeface="Arial" panose="020B0604020202020204" pitchFamily="34" charset="0"/>
            </a:endParaRPr>
          </a:p>
          <a:p>
            <a:pPr>
              <a:lnSpc>
                <a:spcPct val="150000"/>
              </a:lnSpc>
            </a:pPr>
            <a:r>
              <a:rPr lang="de-DE" sz="2000" dirty="0" smtClean="0">
                <a:latin typeface="Arial" panose="020B0604020202020204" pitchFamily="34" charset="0"/>
                <a:cs typeface="Arial" panose="020B0604020202020204" pitchFamily="34" charset="0"/>
              </a:rPr>
              <a:t>Eltern </a:t>
            </a:r>
            <a:r>
              <a:rPr lang="de-DE" sz="2000" dirty="0">
                <a:latin typeface="Arial" panose="020B0604020202020204" pitchFamily="34" charset="0"/>
                <a:cs typeface="Arial" panose="020B0604020202020204" pitchFamily="34" charset="0"/>
              </a:rPr>
              <a:t>sollen sich aktiv am Schulleben, in den Mitwirkungsgremien und an der schulischen Erziehung ihres Kindes beteiligen.</a:t>
            </a:r>
          </a:p>
          <a:p>
            <a:pPr>
              <a:lnSpc>
                <a:spcPct val="150000"/>
              </a:lnSpc>
            </a:pPr>
            <a:endParaRPr lang="de-DE" sz="2000" dirty="0">
              <a:latin typeface="Arial" panose="020B0604020202020204" pitchFamily="34" charset="0"/>
              <a:cs typeface="Arial" panose="020B0604020202020204" pitchFamily="34" charset="0"/>
            </a:endParaRPr>
          </a:p>
          <a:p>
            <a:endParaRPr lang="de-DE" dirty="0" smtClean="0">
              <a:latin typeface="Arial" panose="020B0604020202020204" pitchFamily="34" charset="0"/>
              <a:cs typeface="Arial" panose="020B0604020202020204" pitchFamily="34" charset="0"/>
            </a:endParaRPr>
          </a:p>
          <a:p>
            <a:pPr>
              <a:lnSpc>
                <a:spcPct val="150000"/>
              </a:lnSpc>
            </a:pPr>
            <a:endParaRPr lang="de-DE" sz="2000" dirty="0">
              <a:latin typeface="Arial" panose="020B0604020202020204" pitchFamily="34" charset="0"/>
              <a:cs typeface="Arial" panose="020B0604020202020204" pitchFamily="34" charset="0"/>
            </a:endParaRPr>
          </a:p>
        </p:txBody>
      </p:sp>
      <p:sp>
        <p:nvSpPr>
          <p:cNvPr id="3" name="Foliennummernplatzhalter 2"/>
          <p:cNvSpPr>
            <a:spLocks noGrp="1"/>
          </p:cNvSpPr>
          <p:nvPr>
            <p:ph type="sldNum" sz="quarter" idx="12"/>
          </p:nvPr>
        </p:nvSpPr>
        <p:spPr/>
        <p:txBody>
          <a:bodyPr/>
          <a:lstStyle/>
          <a:p>
            <a:fld id="{F682566F-4C68-4BD4-9D46-C488337FEB0D}" type="slidenum">
              <a:rPr lang="de-DE" smtClean="0"/>
              <a:t>6</a:t>
            </a:fld>
            <a:endParaRPr lang="de-DE"/>
          </a:p>
        </p:txBody>
      </p:sp>
      <p:sp>
        <p:nvSpPr>
          <p:cNvPr id="6" name="Abgerundetes Rechteck 5"/>
          <p:cNvSpPr/>
          <p:nvPr/>
        </p:nvSpPr>
        <p:spPr>
          <a:xfrm>
            <a:off x="359532" y="3717032"/>
            <a:ext cx="8424936" cy="934949"/>
          </a:xfrm>
          <a:prstGeom prst="round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360805271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ußzeilenplatzhalter 4"/>
          <p:cNvSpPr txBox="1">
            <a:spLocks noGrp="1"/>
          </p:cNvSpPr>
          <p:nvPr/>
        </p:nvSpPr>
        <p:spPr>
          <a:xfrm>
            <a:off x="3124200" y="6356350"/>
            <a:ext cx="2895600" cy="365125"/>
          </a:xfrm>
          <a:prstGeom prst="rect">
            <a:avLst/>
          </a:prstGeom>
          <a:noFill/>
        </p:spPr>
        <p:txBody>
          <a:bodyPr anchor="ctr"/>
          <a:lstStyle/>
          <a:p>
            <a:pPr algn="ctr">
              <a:defRPr/>
            </a:pPr>
            <a:endParaRPr lang="de-DE" sz="1200">
              <a:solidFill>
                <a:prstClr val="black">
                  <a:tint val="75000"/>
                </a:prstClr>
              </a:solidFill>
            </a:endParaRPr>
          </a:p>
        </p:txBody>
      </p:sp>
      <p:sp>
        <p:nvSpPr>
          <p:cNvPr id="2" name="Textfeld 1"/>
          <p:cNvSpPr txBox="1"/>
          <p:nvPr/>
        </p:nvSpPr>
        <p:spPr>
          <a:xfrm>
            <a:off x="251520" y="1268760"/>
            <a:ext cx="8712968" cy="4247317"/>
          </a:xfrm>
          <a:prstGeom prst="rect">
            <a:avLst/>
          </a:prstGeom>
          <a:noFill/>
        </p:spPr>
        <p:txBody>
          <a:bodyPr wrap="square" rtlCol="0">
            <a:spAutoFit/>
          </a:bodyPr>
          <a:lstStyle/>
          <a:p>
            <a:pPr algn="ctr">
              <a:lnSpc>
                <a:spcPct val="150000"/>
              </a:lnSpc>
            </a:pPr>
            <a:r>
              <a:rPr lang="de-DE" sz="2000" b="1" dirty="0" smtClean="0">
                <a:latin typeface="Arial" panose="020B0604020202020204" pitchFamily="34" charset="0"/>
                <a:cs typeface="Arial" panose="020B0604020202020204" pitchFamily="34" charset="0"/>
              </a:rPr>
              <a:t>Schulgesetz für das Land Nordrhein-Westfalen</a:t>
            </a:r>
          </a:p>
          <a:p>
            <a:pPr algn="ctr">
              <a:lnSpc>
                <a:spcPct val="150000"/>
              </a:lnSpc>
            </a:pPr>
            <a:endParaRPr lang="de-DE" sz="800" b="1" dirty="0" smtClean="0">
              <a:latin typeface="Arial" panose="020B0604020202020204" pitchFamily="34" charset="0"/>
              <a:cs typeface="Arial" panose="020B0604020202020204" pitchFamily="34" charset="0"/>
            </a:endParaRPr>
          </a:p>
          <a:p>
            <a:pPr>
              <a:lnSpc>
                <a:spcPct val="150000"/>
              </a:lnSpc>
            </a:pPr>
            <a:r>
              <a:rPr lang="de-DE" sz="2000" b="1" dirty="0" smtClean="0">
                <a:latin typeface="Arial" panose="020B0604020202020204" pitchFamily="34" charset="0"/>
                <a:cs typeface="Arial" panose="020B0604020202020204" pitchFamily="34" charset="0"/>
              </a:rPr>
              <a:t>§ 42 Allgemeine Rechte und Pflichten aus dem Schulverhältnis</a:t>
            </a:r>
          </a:p>
          <a:p>
            <a:pPr>
              <a:lnSpc>
                <a:spcPct val="150000"/>
              </a:lnSpc>
            </a:pPr>
            <a:r>
              <a:rPr lang="de-DE" sz="2000" dirty="0" smtClean="0">
                <a:latin typeface="Arial" panose="020B0604020202020204" pitchFamily="34" charset="0"/>
                <a:cs typeface="Arial" panose="020B0604020202020204" pitchFamily="34" charset="0"/>
              </a:rPr>
              <a:t>(</a:t>
            </a:r>
            <a:r>
              <a:rPr lang="de-DE" sz="2000" dirty="0">
                <a:latin typeface="Arial" panose="020B0604020202020204" pitchFamily="34" charset="0"/>
                <a:cs typeface="Arial" panose="020B0604020202020204" pitchFamily="34" charset="0"/>
              </a:rPr>
              <a:t>5) In Bildungs- und Erziehungsvereinbarungen sollen sich die Schule, Schülerinnen und Schüler und Eltern auf gemeinsame Erziehungsziele und -grundsätze verständigen und wechselseitige Rechte und Pflichten in Erziehungsfragen festlegen</a:t>
            </a:r>
            <a:r>
              <a:rPr lang="de-DE" sz="2000" dirty="0" smtClean="0">
                <a:latin typeface="Arial" panose="020B0604020202020204" pitchFamily="34" charset="0"/>
                <a:cs typeface="Arial" panose="020B0604020202020204" pitchFamily="34" charset="0"/>
              </a:rPr>
              <a:t>.</a:t>
            </a:r>
          </a:p>
          <a:p>
            <a:pPr>
              <a:lnSpc>
                <a:spcPct val="150000"/>
              </a:lnSpc>
            </a:pPr>
            <a:endParaRPr lang="de-DE" sz="2000" dirty="0">
              <a:latin typeface="Arial" panose="020B0604020202020204" pitchFamily="34" charset="0"/>
              <a:cs typeface="Arial" panose="020B0604020202020204" pitchFamily="34" charset="0"/>
            </a:endParaRPr>
          </a:p>
          <a:p>
            <a:endParaRPr lang="de-DE" dirty="0" smtClean="0">
              <a:latin typeface="Arial" panose="020B0604020202020204" pitchFamily="34" charset="0"/>
              <a:cs typeface="Arial" panose="020B0604020202020204" pitchFamily="34" charset="0"/>
            </a:endParaRPr>
          </a:p>
          <a:p>
            <a:pPr>
              <a:lnSpc>
                <a:spcPct val="150000"/>
              </a:lnSpc>
            </a:pPr>
            <a:endParaRPr lang="de-DE" sz="2000" dirty="0">
              <a:latin typeface="Arial" panose="020B0604020202020204" pitchFamily="34" charset="0"/>
              <a:cs typeface="Arial" panose="020B0604020202020204" pitchFamily="34" charset="0"/>
            </a:endParaRPr>
          </a:p>
        </p:txBody>
      </p:sp>
      <p:sp>
        <p:nvSpPr>
          <p:cNvPr id="3" name="Foliennummernplatzhalter 2"/>
          <p:cNvSpPr>
            <a:spLocks noGrp="1"/>
          </p:cNvSpPr>
          <p:nvPr>
            <p:ph type="sldNum" sz="quarter" idx="12"/>
          </p:nvPr>
        </p:nvSpPr>
        <p:spPr/>
        <p:txBody>
          <a:bodyPr/>
          <a:lstStyle/>
          <a:p>
            <a:fld id="{F682566F-4C68-4BD4-9D46-C488337FEB0D}" type="slidenum">
              <a:rPr lang="de-DE" smtClean="0"/>
              <a:t>7</a:t>
            </a:fld>
            <a:endParaRPr lang="de-DE"/>
          </a:p>
        </p:txBody>
      </p:sp>
    </p:spTree>
    <p:extLst>
      <p:ext uri="{BB962C8B-B14F-4D97-AF65-F5344CB8AC3E}">
        <p14:creationId xmlns:p14="http://schemas.microsoft.com/office/powerpoint/2010/main" val="54965901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ußzeilenplatzhalter 4"/>
          <p:cNvSpPr txBox="1">
            <a:spLocks noGrp="1"/>
          </p:cNvSpPr>
          <p:nvPr/>
        </p:nvSpPr>
        <p:spPr>
          <a:xfrm>
            <a:off x="3124200" y="6356350"/>
            <a:ext cx="2895600" cy="365125"/>
          </a:xfrm>
          <a:prstGeom prst="rect">
            <a:avLst/>
          </a:prstGeom>
          <a:noFill/>
        </p:spPr>
        <p:txBody>
          <a:bodyPr anchor="ctr"/>
          <a:lstStyle/>
          <a:p>
            <a:pPr algn="ctr">
              <a:defRPr/>
            </a:pPr>
            <a:endParaRPr lang="de-DE" sz="1200">
              <a:solidFill>
                <a:prstClr val="black">
                  <a:tint val="75000"/>
                </a:prstClr>
              </a:solidFill>
            </a:endParaRPr>
          </a:p>
        </p:txBody>
      </p:sp>
      <p:sp>
        <p:nvSpPr>
          <p:cNvPr id="2" name="Textfeld 1"/>
          <p:cNvSpPr txBox="1"/>
          <p:nvPr/>
        </p:nvSpPr>
        <p:spPr>
          <a:xfrm>
            <a:off x="251520" y="1268760"/>
            <a:ext cx="8784468" cy="4847481"/>
          </a:xfrm>
          <a:prstGeom prst="rect">
            <a:avLst/>
          </a:prstGeom>
          <a:noFill/>
        </p:spPr>
        <p:txBody>
          <a:bodyPr wrap="square" rtlCol="0">
            <a:spAutoFit/>
          </a:bodyPr>
          <a:lstStyle/>
          <a:p>
            <a:pPr algn="ctr">
              <a:lnSpc>
                <a:spcPct val="150000"/>
              </a:lnSpc>
            </a:pPr>
            <a:r>
              <a:rPr lang="de-DE" sz="2000" b="1" dirty="0" smtClean="0">
                <a:latin typeface="Arial" panose="020B0604020202020204" pitchFamily="34" charset="0"/>
                <a:cs typeface="Arial" panose="020B0604020202020204" pitchFamily="34" charset="0"/>
              </a:rPr>
              <a:t>Schulgesetz für das Land Nordrhein-Westfalen</a:t>
            </a:r>
          </a:p>
          <a:p>
            <a:pPr algn="ctr">
              <a:lnSpc>
                <a:spcPct val="150000"/>
              </a:lnSpc>
            </a:pPr>
            <a:endParaRPr lang="de-DE" sz="800" b="1" dirty="0" smtClean="0">
              <a:latin typeface="Arial" panose="020B0604020202020204" pitchFamily="34" charset="0"/>
              <a:cs typeface="Arial" panose="020B0604020202020204" pitchFamily="34" charset="0"/>
            </a:endParaRPr>
          </a:p>
          <a:p>
            <a:pPr>
              <a:lnSpc>
                <a:spcPct val="150000"/>
              </a:lnSpc>
            </a:pPr>
            <a:r>
              <a:rPr lang="de-DE" sz="2000" b="1" dirty="0" smtClean="0">
                <a:latin typeface="Arial" panose="020B0604020202020204" pitchFamily="34" charset="0"/>
                <a:cs typeface="Arial" panose="020B0604020202020204" pitchFamily="34" charset="0"/>
              </a:rPr>
              <a:t>§ 62 Grundsätze der Mitwirkung</a:t>
            </a:r>
          </a:p>
          <a:p>
            <a:pPr>
              <a:lnSpc>
                <a:spcPct val="150000"/>
              </a:lnSpc>
            </a:pPr>
            <a:r>
              <a:rPr lang="de-DE" sz="2000" dirty="0" smtClean="0">
                <a:latin typeface="Arial" panose="020B0604020202020204" pitchFamily="34" charset="0"/>
                <a:cs typeface="Arial" panose="020B0604020202020204" pitchFamily="34" charset="0"/>
              </a:rPr>
              <a:t>(1) Lehrerinnen und Lehrer, Eltern, Schülerinnen und Schüler wirken in vertrauensvoller Zusammenarbeit an der Bildungs- und Erziehungsarbeit der Schule mit und fördern dadurch die Eigenverantwortung in der Schule. </a:t>
            </a:r>
            <a:r>
              <a:rPr lang="de-DE" sz="2000" dirty="0"/>
              <a:t>An der Gestaltung des Schulwesens wirken sie durch ihre Verbände ebenso wie durch die anderen am Schulwesen beteiligten Organisationen nach Maßgabe dieses Teils des Gesetzes mit. </a:t>
            </a:r>
            <a:r>
              <a:rPr lang="de-DE" sz="2000" dirty="0" smtClean="0">
                <a:latin typeface="Arial" panose="020B0604020202020204" pitchFamily="34" charset="0"/>
                <a:cs typeface="Arial" panose="020B0604020202020204" pitchFamily="34" charset="0"/>
              </a:rPr>
              <a:t> </a:t>
            </a:r>
          </a:p>
          <a:p>
            <a:pPr>
              <a:lnSpc>
                <a:spcPct val="150000"/>
              </a:lnSpc>
            </a:pPr>
            <a:endParaRPr lang="de-DE" dirty="0" smtClean="0">
              <a:latin typeface="Arial" panose="020B0604020202020204" pitchFamily="34" charset="0"/>
              <a:cs typeface="Arial" panose="020B0604020202020204" pitchFamily="34" charset="0"/>
            </a:endParaRPr>
          </a:p>
          <a:p>
            <a:pPr>
              <a:lnSpc>
                <a:spcPct val="150000"/>
              </a:lnSpc>
            </a:pPr>
            <a:endParaRPr lang="de-DE" sz="2000" dirty="0">
              <a:latin typeface="Arial" panose="020B0604020202020204" pitchFamily="34" charset="0"/>
              <a:cs typeface="Arial" panose="020B0604020202020204" pitchFamily="34" charset="0"/>
            </a:endParaRPr>
          </a:p>
        </p:txBody>
      </p:sp>
      <p:sp>
        <p:nvSpPr>
          <p:cNvPr id="3" name="Foliennummernplatzhalter 2"/>
          <p:cNvSpPr>
            <a:spLocks noGrp="1"/>
          </p:cNvSpPr>
          <p:nvPr>
            <p:ph type="sldNum" sz="quarter" idx="12"/>
          </p:nvPr>
        </p:nvSpPr>
        <p:spPr/>
        <p:txBody>
          <a:bodyPr/>
          <a:lstStyle/>
          <a:p>
            <a:fld id="{F682566F-4C68-4BD4-9D46-C488337FEB0D}" type="slidenum">
              <a:rPr lang="de-DE" smtClean="0"/>
              <a:t>8</a:t>
            </a:fld>
            <a:endParaRPr lang="de-DE"/>
          </a:p>
        </p:txBody>
      </p:sp>
    </p:spTree>
    <p:extLst>
      <p:ext uri="{BB962C8B-B14F-4D97-AF65-F5344CB8AC3E}">
        <p14:creationId xmlns:p14="http://schemas.microsoft.com/office/powerpoint/2010/main" val="110539300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ußzeilenplatzhalter 4"/>
          <p:cNvSpPr txBox="1">
            <a:spLocks noGrp="1"/>
          </p:cNvSpPr>
          <p:nvPr/>
        </p:nvSpPr>
        <p:spPr>
          <a:xfrm>
            <a:off x="3124200" y="6356350"/>
            <a:ext cx="2895600" cy="365125"/>
          </a:xfrm>
          <a:prstGeom prst="rect">
            <a:avLst/>
          </a:prstGeom>
          <a:noFill/>
        </p:spPr>
        <p:txBody>
          <a:bodyPr anchor="ctr"/>
          <a:lstStyle/>
          <a:p>
            <a:pPr algn="ctr">
              <a:defRPr/>
            </a:pPr>
            <a:endParaRPr lang="de-DE" sz="1200">
              <a:solidFill>
                <a:prstClr val="black">
                  <a:tint val="75000"/>
                </a:prstClr>
              </a:solidFill>
            </a:endParaRPr>
          </a:p>
        </p:txBody>
      </p:sp>
      <p:sp>
        <p:nvSpPr>
          <p:cNvPr id="2" name="Foliennummernplatzhalter 1"/>
          <p:cNvSpPr>
            <a:spLocks noGrp="1"/>
          </p:cNvSpPr>
          <p:nvPr>
            <p:ph type="sldNum" sz="quarter" idx="12"/>
          </p:nvPr>
        </p:nvSpPr>
        <p:spPr/>
        <p:txBody>
          <a:bodyPr/>
          <a:lstStyle/>
          <a:p>
            <a:fld id="{F682566F-4C68-4BD4-9D46-C488337FEB0D}" type="slidenum">
              <a:rPr lang="de-DE" smtClean="0"/>
              <a:t>9</a:t>
            </a:fld>
            <a:endParaRPr lang="de-DE"/>
          </a:p>
        </p:txBody>
      </p:sp>
      <p:pic>
        <p:nvPicPr>
          <p:cNvPr id="4" name="Grafik 3"/>
          <p:cNvPicPr>
            <a:picLocks noChangeAspect="1"/>
          </p:cNvPicPr>
          <p:nvPr/>
        </p:nvPicPr>
        <p:blipFill>
          <a:blip r:embed="rId3"/>
          <a:stretch>
            <a:fillRect/>
          </a:stretch>
        </p:blipFill>
        <p:spPr>
          <a:xfrm>
            <a:off x="600723" y="1484784"/>
            <a:ext cx="5046953" cy="3816424"/>
          </a:xfrm>
          <a:prstGeom prst="rect">
            <a:avLst/>
          </a:prstGeom>
          <a:ln>
            <a:solidFill>
              <a:schemeClr val="bg1">
                <a:lumMod val="65000"/>
              </a:schemeClr>
            </a:solidFill>
          </a:ln>
          <a:effectLst>
            <a:outerShdw blurRad="50800" dist="38100" dir="18900000" algn="bl" rotWithShape="0">
              <a:prstClr val="black">
                <a:alpha val="40000"/>
              </a:prstClr>
            </a:outerShdw>
          </a:effectLst>
        </p:spPr>
      </p:pic>
      <p:sp>
        <p:nvSpPr>
          <p:cNvPr id="6" name="Textfeld 5"/>
          <p:cNvSpPr txBox="1"/>
          <p:nvPr/>
        </p:nvSpPr>
        <p:spPr>
          <a:xfrm>
            <a:off x="6111600" y="2238834"/>
            <a:ext cx="2750099" cy="2585323"/>
          </a:xfrm>
          <a:prstGeom prst="rect">
            <a:avLst/>
          </a:prstGeom>
          <a:noFill/>
        </p:spPr>
        <p:txBody>
          <a:bodyPr wrap="square" rtlCol="0">
            <a:spAutoFit/>
          </a:bodyPr>
          <a:lstStyle/>
          <a:p>
            <a:pPr>
              <a:lnSpc>
                <a:spcPct val="150000"/>
              </a:lnSpc>
            </a:pPr>
            <a:r>
              <a:rPr lang="de-DE" dirty="0" smtClean="0"/>
              <a:t>Das Informationsportal </a:t>
            </a:r>
            <a:r>
              <a:rPr lang="de-DE" dirty="0" err="1">
                <a:hlinkClick r:id="rId4"/>
              </a:rPr>
              <a:t>ElternMitWirkung</a:t>
            </a:r>
            <a:r>
              <a:rPr lang="de-DE" dirty="0">
                <a:hlinkClick r:id="rId4"/>
              </a:rPr>
              <a:t> </a:t>
            </a:r>
            <a:r>
              <a:rPr lang="de-DE" dirty="0" smtClean="0">
                <a:hlinkClick r:id="rId4"/>
              </a:rPr>
              <a:t>NRW</a:t>
            </a:r>
            <a:r>
              <a:rPr lang="de-DE" dirty="0" smtClean="0"/>
              <a:t> bietet eine Vielzahl an Informationen rund um das Thema der Schulmitwirkung.  </a:t>
            </a:r>
            <a:endParaRPr lang="de-DE" dirty="0"/>
          </a:p>
        </p:txBody>
      </p:sp>
    </p:spTree>
    <p:extLst>
      <p:ext uri="{BB962C8B-B14F-4D97-AF65-F5344CB8AC3E}">
        <p14:creationId xmlns:p14="http://schemas.microsoft.com/office/powerpoint/2010/main" val="56660917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theme/theme1.xml><?xml version="1.0" encoding="utf-8"?>
<a:theme xmlns:a="http://schemas.openxmlformats.org/drawingml/2006/main" name="Larissa">
  <a:themeElements>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theme>
</file>

<file path=ppt/theme/theme2.xml><?xml version="1.0" encoding="utf-8"?>
<a:theme xmlns:a="http://schemas.openxmlformats.org/drawingml/2006/main" name="1_Benutzerdefiniertes Desig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Benutzerdefiniertes Desig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2_Benutzerdefiniertes Desig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Larissa">
  <a:themeElements>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Larissa">
  <a:themeElements>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3435</Words>
  <Application>Microsoft Office PowerPoint</Application>
  <PresentationFormat>Bildschirmpräsentation (4:3)</PresentationFormat>
  <Paragraphs>376</Paragraphs>
  <Slides>41</Slides>
  <Notes>41</Notes>
  <HiddenSlides>1</HiddenSlides>
  <MMClips>0</MMClips>
  <ScaleCrop>false</ScaleCrop>
  <HeadingPairs>
    <vt:vector size="6" baseType="variant">
      <vt:variant>
        <vt:lpstr>Verwendete Schriftarten</vt:lpstr>
      </vt:variant>
      <vt:variant>
        <vt:i4>9</vt:i4>
      </vt:variant>
      <vt:variant>
        <vt:lpstr>Design</vt:lpstr>
      </vt:variant>
      <vt:variant>
        <vt:i4>4</vt:i4>
      </vt:variant>
      <vt:variant>
        <vt:lpstr>Folientitel</vt:lpstr>
      </vt:variant>
      <vt:variant>
        <vt:i4>41</vt:i4>
      </vt:variant>
    </vt:vector>
  </HeadingPairs>
  <TitlesOfParts>
    <vt:vector size="54" baseType="lpstr">
      <vt:lpstr>Arial</vt:lpstr>
      <vt:lpstr>BentonSans-Regular</vt:lpstr>
      <vt:lpstr>Calibri</vt:lpstr>
      <vt:lpstr>Calibri Light</vt:lpstr>
      <vt:lpstr>DejaVu Sans</vt:lpstr>
      <vt:lpstr>HelveticaNeue</vt:lpstr>
      <vt:lpstr>Times New Roman</vt:lpstr>
      <vt:lpstr>Verdana</vt:lpstr>
      <vt:lpstr>Wingdings</vt:lpstr>
      <vt:lpstr>Larissa</vt:lpstr>
      <vt:lpstr>1_Benutzerdefiniertes Design</vt:lpstr>
      <vt:lpstr>Benutzerdefiniertes Design</vt:lpstr>
      <vt:lpstr>2_Benutzerdefiniertes Design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vector>
  </TitlesOfParts>
  <Company>MSW NRW</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PowerPoint-Präsentation</dc:title>
  <dc:creator>MSW</dc:creator>
  <cp:lastModifiedBy>Schroeder, Dorit</cp:lastModifiedBy>
  <cp:revision>1276</cp:revision>
  <cp:lastPrinted>2021-05-17T09:08:18Z</cp:lastPrinted>
  <dcterms:created xsi:type="dcterms:W3CDTF">2013-12-02T12:05:58Z</dcterms:created>
  <dcterms:modified xsi:type="dcterms:W3CDTF">2024-05-03T13:22:03Z</dcterms:modified>
</cp:coreProperties>
</file>