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5" r:id="rId2"/>
  </p:sldMasterIdLst>
  <p:notesMasterIdLst>
    <p:notesMasterId r:id="rId23"/>
  </p:notesMasterIdLst>
  <p:sldIdLst>
    <p:sldId id="300" r:id="rId3"/>
    <p:sldId id="264" r:id="rId4"/>
    <p:sldId id="269" r:id="rId5"/>
    <p:sldId id="346" r:id="rId6"/>
    <p:sldId id="369" r:id="rId7"/>
    <p:sldId id="368" r:id="rId8"/>
    <p:sldId id="358" r:id="rId9"/>
    <p:sldId id="357" r:id="rId10"/>
    <p:sldId id="360" r:id="rId11"/>
    <p:sldId id="361" r:id="rId12"/>
    <p:sldId id="325" r:id="rId13"/>
    <p:sldId id="342" r:id="rId14"/>
    <p:sldId id="362" r:id="rId15"/>
    <p:sldId id="351" r:id="rId16"/>
    <p:sldId id="366" r:id="rId17"/>
    <p:sldId id="352" r:id="rId18"/>
    <p:sldId id="353" r:id="rId19"/>
    <p:sldId id="364" r:id="rId20"/>
    <p:sldId id="365" r:id="rId21"/>
    <p:sldId id="354"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1" userDrawn="1">
          <p15:clr>
            <a:srgbClr val="A4A3A4"/>
          </p15:clr>
        </p15:guide>
        <p15:guide id="2" pos="3840" userDrawn="1">
          <p15:clr>
            <a:srgbClr val="A4A3A4"/>
          </p15:clr>
        </p15:guide>
        <p15:guide id="3" orient="horz" pos="3249" userDrawn="1">
          <p15:clr>
            <a:srgbClr val="A4A3A4"/>
          </p15:clr>
        </p15:guide>
        <p15:guide id="4" orient="horz" pos="27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5112"/>
    <a:srgbClr val="ED7C4D"/>
    <a:srgbClr val="FFFFFF"/>
    <a:srgbClr val="EF8659"/>
    <a:srgbClr val="F29400"/>
    <a:srgbClr val="00A8B4"/>
    <a:srgbClr val="FFFF00"/>
    <a:srgbClr val="009EE0"/>
    <a:srgbClr val="009B74"/>
    <a:srgbClr val="0030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unkle Formatvorlage 2 - Akzent 5/Akz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377" autoAdjust="0"/>
    <p:restoredTop sz="94557"/>
  </p:normalViewPr>
  <p:slideViewPr>
    <p:cSldViewPr snapToGrid="0" showGuides="1">
      <p:cViewPr varScale="1">
        <p:scale>
          <a:sx n="84" d="100"/>
          <a:sy n="84" d="100"/>
        </p:scale>
        <p:origin x="86" y="259"/>
      </p:cViewPr>
      <p:guideLst>
        <p:guide orient="horz" pos="2251"/>
        <p:guide pos="3840"/>
        <p:guide orient="horz" pos="3249"/>
        <p:guide orient="horz" pos="2772"/>
      </p:guideLst>
    </p:cSldViewPr>
  </p:slideViewPr>
  <p:notesTextViewPr>
    <p:cViewPr>
      <p:scale>
        <a:sx n="1" d="1"/>
        <a:sy n="1" d="1"/>
      </p:scale>
      <p:origin x="0" y="0"/>
    </p:cViewPr>
  </p:notesTextViewPr>
  <p:sorterViewPr>
    <p:cViewPr>
      <p:scale>
        <a:sx n="100" d="100"/>
        <a:sy n="100" d="100"/>
      </p:scale>
      <p:origin x="0" y="-83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35089F-1907-4969-B03A-75773AB29E05}" type="datetimeFigureOut">
              <a:rPr lang="de-DE" smtClean="0"/>
              <a:t>30.01.2026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29F3E6-7A76-4CAB-9C95-AABCC6695628}" type="slidenum">
              <a:rPr lang="de-DE" smtClean="0"/>
              <a:t>‹Nr.›</a:t>
            </a:fld>
            <a:endParaRPr lang="de-DE"/>
          </a:p>
        </p:txBody>
      </p:sp>
    </p:spTree>
    <p:extLst>
      <p:ext uri="{BB962C8B-B14F-4D97-AF65-F5344CB8AC3E}">
        <p14:creationId xmlns:p14="http://schemas.microsoft.com/office/powerpoint/2010/main" val="700162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fld id="{2D29F3E6-7A76-4CAB-9C95-AABCC6695628}" type="slidenum">
              <a:rPr lang="de-DE" smtClean="0"/>
              <a:t>3</a:t>
            </a:fld>
            <a:endParaRPr lang="de-DE"/>
          </a:p>
        </p:txBody>
      </p:sp>
    </p:spTree>
    <p:extLst>
      <p:ext uri="{BB962C8B-B14F-4D97-AF65-F5344CB8AC3E}">
        <p14:creationId xmlns:p14="http://schemas.microsoft.com/office/powerpoint/2010/main" val="1696710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fld id="{2D29F3E6-7A76-4CAB-9C95-AABCC6695628}" type="slidenum">
              <a:rPr lang="de-DE" smtClean="0"/>
              <a:t>12</a:t>
            </a:fld>
            <a:endParaRPr lang="de-DE"/>
          </a:p>
        </p:txBody>
      </p:sp>
    </p:spTree>
    <p:extLst>
      <p:ext uri="{BB962C8B-B14F-4D97-AF65-F5344CB8AC3E}">
        <p14:creationId xmlns:p14="http://schemas.microsoft.com/office/powerpoint/2010/main" val="12584815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Hier finden sich die drei Definitionen aus der vorigen Stunde. Zwei der drei Definitionen sind den SuS bereits bekannt: Definition Nr. 1 („vergleichen“, vgl.  4. Stunde) und Definition Nr. 3 („erklären“, vgl. 5. Stunde). Die SuS lesen die bekannten Definitionen vor und die LK kann sie mit einem Klick ausblenden. Anschließend (weiterklicken) soll entschieden werden, um welche der drei Operatoren es sich bei der verbleibenden Definition Nr. 2 handelt: beurteilen, diskutieren oder begründen. Das Stichwort „belegen“ weist die SuS auf die richtige Lösung hin (weiterklicken).</a:t>
            </a:r>
          </a:p>
        </p:txBody>
      </p:sp>
      <p:sp>
        <p:nvSpPr>
          <p:cNvPr id="4" name="Foliennummernplatzhalter 3"/>
          <p:cNvSpPr>
            <a:spLocks noGrp="1"/>
          </p:cNvSpPr>
          <p:nvPr>
            <p:ph type="sldNum" sz="quarter" idx="5"/>
          </p:nvPr>
        </p:nvSpPr>
        <p:spPr/>
        <p:txBody>
          <a:bodyPr/>
          <a:lstStyle/>
          <a:p>
            <a:fld id="{2D29F3E6-7A76-4CAB-9C95-AABCC6695628}" type="slidenum">
              <a:rPr lang="de-DE" smtClean="0"/>
              <a:t>13</a:t>
            </a:fld>
            <a:endParaRPr lang="de-DE"/>
          </a:p>
        </p:txBody>
      </p:sp>
    </p:spTree>
    <p:extLst>
      <p:ext uri="{BB962C8B-B14F-4D97-AF65-F5344CB8AC3E}">
        <p14:creationId xmlns:p14="http://schemas.microsoft.com/office/powerpoint/2010/main" val="26797516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Der Inhalt stammt aus der zuvor gelösten Lern-App. Durch Klicken können die Textabschnitte in die jeweiligen Zeilen eingeblendet werden. </a:t>
            </a:r>
          </a:p>
        </p:txBody>
      </p:sp>
      <p:sp>
        <p:nvSpPr>
          <p:cNvPr id="4" name="Foliennummernplatzhalter 3"/>
          <p:cNvSpPr>
            <a:spLocks noGrp="1"/>
          </p:cNvSpPr>
          <p:nvPr>
            <p:ph type="sldNum" sz="quarter" idx="5"/>
          </p:nvPr>
        </p:nvSpPr>
        <p:spPr/>
        <p:txBody>
          <a:bodyPr/>
          <a:lstStyle/>
          <a:p>
            <a:fld id="{2D29F3E6-7A76-4CAB-9C95-AABCC6695628}" type="slidenum">
              <a:rPr lang="de-DE" smtClean="0"/>
              <a:t>14</a:t>
            </a:fld>
            <a:endParaRPr lang="de-DE"/>
          </a:p>
        </p:txBody>
      </p:sp>
    </p:spTree>
    <p:extLst>
      <p:ext uri="{BB962C8B-B14F-4D97-AF65-F5344CB8AC3E}">
        <p14:creationId xmlns:p14="http://schemas.microsoft.com/office/powerpoint/2010/main" val="15256109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Der Arbeitsauftrag kann durch Klicken eingeblendet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15</a:t>
            </a:fld>
            <a:endParaRPr lang="de-DE"/>
          </a:p>
        </p:txBody>
      </p:sp>
    </p:spTree>
    <p:extLst>
      <p:ext uri="{BB962C8B-B14F-4D97-AF65-F5344CB8AC3E}">
        <p14:creationId xmlns:p14="http://schemas.microsoft.com/office/powerpoint/2010/main" val="31841852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SuS skizzieren ein Neuner-Raster (s. rechte Seite) und tragen jeder für sich neun der vorgegebenen Wörter in ihr Raster ein. </a:t>
            </a:r>
          </a:p>
        </p:txBody>
      </p:sp>
      <p:sp>
        <p:nvSpPr>
          <p:cNvPr id="4" name="Foliennummernplatzhalter 3"/>
          <p:cNvSpPr>
            <a:spLocks noGrp="1"/>
          </p:cNvSpPr>
          <p:nvPr>
            <p:ph type="sldNum" sz="quarter" idx="5"/>
          </p:nvPr>
        </p:nvSpPr>
        <p:spPr/>
        <p:txBody>
          <a:bodyPr/>
          <a:lstStyle/>
          <a:p>
            <a:fld id="{2D29F3E6-7A76-4CAB-9C95-AABCC6695628}" type="slidenum">
              <a:rPr lang="de-DE" smtClean="0"/>
              <a:t>16</a:t>
            </a:fld>
            <a:endParaRPr lang="de-DE"/>
          </a:p>
        </p:txBody>
      </p:sp>
    </p:spTree>
    <p:extLst>
      <p:ext uri="{BB962C8B-B14F-4D97-AF65-F5344CB8AC3E}">
        <p14:creationId xmlns:p14="http://schemas.microsoft.com/office/powerpoint/2010/main" val="15930925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Da die SuS den Arbeitsauftrag in den Teilgruppensitzungen gewöhnlicherweise nicht mehr sehen können, empfiehlt es sich, dass die LK ihn einblendet und die SuS einen Screenshot davon erstellen, um während der GA auf den Arbeitsauftrag zurückgreifen zu können.</a:t>
            </a:r>
          </a:p>
        </p:txBody>
      </p:sp>
      <p:sp>
        <p:nvSpPr>
          <p:cNvPr id="4" name="Foliennummernplatzhalter 3"/>
          <p:cNvSpPr>
            <a:spLocks noGrp="1"/>
          </p:cNvSpPr>
          <p:nvPr>
            <p:ph type="sldNum" sz="quarter" idx="5"/>
          </p:nvPr>
        </p:nvSpPr>
        <p:spPr/>
        <p:txBody>
          <a:bodyPr/>
          <a:lstStyle/>
          <a:p>
            <a:fld id="{2D29F3E6-7A76-4CAB-9C95-AABCC6695628}" type="slidenum">
              <a:rPr lang="de-DE" smtClean="0"/>
              <a:t>17</a:t>
            </a:fld>
            <a:endParaRPr lang="de-DE"/>
          </a:p>
        </p:txBody>
      </p:sp>
    </p:spTree>
    <p:extLst>
      <p:ext uri="{BB962C8B-B14F-4D97-AF65-F5344CB8AC3E}">
        <p14:creationId xmlns:p14="http://schemas.microsoft.com/office/powerpoint/2010/main" val="42403928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Ergebnisse der SuS können in den Zellen der Tabelle eingetragen werden</a:t>
            </a:r>
            <a:r>
              <a:rPr kumimoji="0" lang="de-DE" sz="1200" b="0" i="0" u="none" strike="noStrike" kern="1200" cap="none" spc="0" normalizeH="0" baseline="0" noProof="0" dirty="0">
                <a:ln>
                  <a:noFill/>
                </a:ln>
                <a:solidFill>
                  <a:prstClr val="black"/>
                </a:solidFill>
                <a:effectLst/>
                <a:uLnTx/>
                <a:uFillTx/>
                <a:latin typeface="Aptos" panose="02110004020202020204"/>
                <a:ea typeface="+mn-ea"/>
                <a:cs typeface="+mn-cs"/>
              </a:rPr>
              <a:t>. Klicken Sie dazu mit der rechten Maustaste auf die Folie und wählen Sie „Zeigeroptionen“ &gt; „Stift“ aus. </a:t>
            </a:r>
            <a:endParaRPr lang="de-DE" dirty="0"/>
          </a:p>
        </p:txBody>
      </p:sp>
      <p:sp>
        <p:nvSpPr>
          <p:cNvPr id="4" name="Foliennummernplatzhalter 3"/>
          <p:cNvSpPr>
            <a:spLocks noGrp="1"/>
          </p:cNvSpPr>
          <p:nvPr>
            <p:ph type="sldNum" sz="quarter" idx="5"/>
          </p:nvPr>
        </p:nvSpPr>
        <p:spPr/>
        <p:txBody>
          <a:bodyPr/>
          <a:lstStyle/>
          <a:p>
            <a:fld id="{2D29F3E6-7A76-4CAB-9C95-AABCC6695628}" type="slidenum">
              <a:rPr lang="de-DE" smtClean="0"/>
              <a:t>18</a:t>
            </a:fld>
            <a:endParaRPr lang="de-DE"/>
          </a:p>
        </p:txBody>
      </p:sp>
    </p:spTree>
    <p:extLst>
      <p:ext uri="{BB962C8B-B14F-4D97-AF65-F5344CB8AC3E}">
        <p14:creationId xmlns:p14="http://schemas.microsoft.com/office/powerpoint/2010/main" val="2557087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19</a:t>
            </a:fld>
            <a:endParaRPr lang="de-DE"/>
          </a:p>
        </p:txBody>
      </p:sp>
    </p:spTree>
    <p:extLst>
      <p:ext uri="{BB962C8B-B14F-4D97-AF65-F5344CB8AC3E}">
        <p14:creationId xmlns:p14="http://schemas.microsoft.com/office/powerpoint/2010/main" val="29880084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Liste der Thesen kann um die Vorschläge der SuS ergänzt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20</a:t>
            </a:fld>
            <a:endParaRPr lang="de-DE"/>
          </a:p>
        </p:txBody>
      </p:sp>
    </p:spTree>
    <p:extLst>
      <p:ext uri="{BB962C8B-B14F-4D97-AF65-F5344CB8AC3E}">
        <p14:creationId xmlns:p14="http://schemas.microsoft.com/office/powerpoint/2010/main" val="3428187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2D29F3E6-7A76-4CAB-9C95-AABCC6695628}" type="slidenum">
              <a:rPr lang="de-DE" smtClean="0"/>
              <a:t>4</a:t>
            </a:fld>
            <a:endParaRPr lang="de-DE"/>
          </a:p>
        </p:txBody>
      </p:sp>
    </p:spTree>
    <p:extLst>
      <p:ext uri="{BB962C8B-B14F-4D97-AF65-F5344CB8AC3E}">
        <p14:creationId xmlns:p14="http://schemas.microsoft.com/office/powerpoint/2010/main" val="1959156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fld id="{2D29F3E6-7A76-4CAB-9C95-AABCC6695628}" type="slidenum">
              <a:rPr lang="de-DE" smtClean="0"/>
              <a:t>5</a:t>
            </a:fld>
            <a:endParaRPr lang="de-DE"/>
          </a:p>
        </p:txBody>
      </p:sp>
    </p:spTree>
    <p:extLst>
      <p:ext uri="{BB962C8B-B14F-4D97-AF65-F5344CB8AC3E}">
        <p14:creationId xmlns:p14="http://schemas.microsoft.com/office/powerpoint/2010/main" val="1990657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a:t>
            </a:r>
            <a:r>
              <a:rPr lang="de-DE" dirty="0" err="1"/>
              <a:t>SuS</a:t>
            </a:r>
            <a:r>
              <a:rPr lang="de-DE" dirty="0"/>
              <a:t> entscheiden, welche Sätze richtig bzw. falsch sind. Die Antworten können auf der Folie als richtig oder markiert werden. Klicken Sie dazu mit der rechten Maustaste auf die Folie und wählen Sie „Zeigeroptionen“ &gt; „Stift“ aus.</a:t>
            </a:r>
          </a:p>
        </p:txBody>
      </p:sp>
      <p:sp>
        <p:nvSpPr>
          <p:cNvPr id="4" name="Foliennummernplatzhalter 3"/>
          <p:cNvSpPr>
            <a:spLocks noGrp="1"/>
          </p:cNvSpPr>
          <p:nvPr>
            <p:ph type="sldNum" sz="quarter" idx="5"/>
          </p:nvPr>
        </p:nvSpPr>
        <p:spPr/>
        <p:txBody>
          <a:bodyPr/>
          <a:lstStyle/>
          <a:p>
            <a:fld id="{2D29F3E6-7A76-4CAB-9C95-AABCC6695628}" type="slidenum">
              <a:rPr lang="de-DE" smtClean="0"/>
              <a:t>6</a:t>
            </a:fld>
            <a:endParaRPr lang="de-DE"/>
          </a:p>
        </p:txBody>
      </p:sp>
    </p:spTree>
    <p:extLst>
      <p:ext uri="{BB962C8B-B14F-4D97-AF65-F5344CB8AC3E}">
        <p14:creationId xmlns:p14="http://schemas.microsoft.com/office/powerpoint/2010/main" val="4284146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stilisierten Tassen können auch gegen Bilder der eigenen Tassen getauscht werden.</a:t>
            </a:r>
          </a:p>
          <a:p>
            <a:r>
              <a:rPr lang="de-DE" dirty="0"/>
              <a:t>Die Unterschiede und Gemeinsamkeiten können durch die LK in den Textfeldern eingetragen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7</a:t>
            </a:fld>
            <a:endParaRPr lang="de-DE"/>
          </a:p>
        </p:txBody>
      </p:sp>
    </p:spTree>
    <p:extLst>
      <p:ext uri="{BB962C8B-B14F-4D97-AF65-F5344CB8AC3E}">
        <p14:creationId xmlns:p14="http://schemas.microsoft.com/office/powerpoint/2010/main" val="3728350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Abbildung ist ein Screenshot der </a:t>
            </a:r>
            <a:r>
              <a:rPr lang="de-DE" dirty="0" err="1"/>
              <a:t>LearningApp</a:t>
            </a:r>
            <a:r>
              <a:rPr lang="de-DE" dirty="0"/>
              <a:t>. Für Ihre Sprache müssten Sie einen eigenen Screenshot erstellen. Sie können auf der Folie Signalwörter markieren. Klicken Sie dazu mit der rechten Maustaste auf die Folie und wählen Sie „Zeigeroptionen“ &gt; „Textmarker“ aus. </a:t>
            </a:r>
          </a:p>
        </p:txBody>
      </p:sp>
      <p:sp>
        <p:nvSpPr>
          <p:cNvPr id="4" name="Foliennummernplatzhalter 3"/>
          <p:cNvSpPr>
            <a:spLocks noGrp="1"/>
          </p:cNvSpPr>
          <p:nvPr>
            <p:ph type="sldNum" sz="quarter" idx="5"/>
          </p:nvPr>
        </p:nvSpPr>
        <p:spPr/>
        <p:txBody>
          <a:bodyPr/>
          <a:lstStyle/>
          <a:p>
            <a:fld id="{2D29F3E6-7A76-4CAB-9C95-AABCC6695628}" type="slidenum">
              <a:rPr lang="de-DE" smtClean="0"/>
              <a:t>8</a:t>
            </a:fld>
            <a:endParaRPr lang="de-DE"/>
          </a:p>
        </p:txBody>
      </p:sp>
    </p:spTree>
    <p:extLst>
      <p:ext uri="{BB962C8B-B14F-4D97-AF65-F5344CB8AC3E}">
        <p14:creationId xmlns:p14="http://schemas.microsoft.com/office/powerpoint/2010/main" val="3899763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vereinfachte Definition kann mit den SuS zusammen erarbeitet und im Textfeld eingetragen werden oder die LK kann die vorbereitete Vereinfachung mit einem Klick einblenden.</a:t>
            </a:r>
          </a:p>
        </p:txBody>
      </p:sp>
      <p:sp>
        <p:nvSpPr>
          <p:cNvPr id="4" name="Foliennummernplatzhalter 3"/>
          <p:cNvSpPr>
            <a:spLocks noGrp="1"/>
          </p:cNvSpPr>
          <p:nvPr>
            <p:ph type="sldNum" sz="quarter" idx="5"/>
          </p:nvPr>
        </p:nvSpPr>
        <p:spPr/>
        <p:txBody>
          <a:bodyPr/>
          <a:lstStyle/>
          <a:p>
            <a:fld id="{2D29F3E6-7A76-4CAB-9C95-AABCC6695628}" type="slidenum">
              <a:rPr lang="de-DE" smtClean="0"/>
              <a:t>9</a:t>
            </a:fld>
            <a:endParaRPr lang="de-DE"/>
          </a:p>
        </p:txBody>
      </p:sp>
    </p:spTree>
    <p:extLst>
      <p:ext uri="{BB962C8B-B14F-4D97-AF65-F5344CB8AC3E}">
        <p14:creationId xmlns:p14="http://schemas.microsoft.com/office/powerpoint/2010/main" val="788644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0" dirty="0"/>
              <a:t>Die Tabelle ist als Bild eingefügt und kann durch ein Textfeld mit treffenden Formulierungen in Ihrer Herkunftssprache ersetzt werden.</a:t>
            </a:r>
          </a:p>
        </p:txBody>
      </p:sp>
      <p:sp>
        <p:nvSpPr>
          <p:cNvPr id="4" name="Foliennummernplatzhalter 3"/>
          <p:cNvSpPr>
            <a:spLocks noGrp="1"/>
          </p:cNvSpPr>
          <p:nvPr>
            <p:ph type="sldNum" sz="quarter" idx="5"/>
          </p:nvPr>
        </p:nvSpPr>
        <p:spPr/>
        <p:txBody>
          <a:bodyPr/>
          <a:lstStyle/>
          <a:p>
            <a:fld id="{2D29F3E6-7A76-4CAB-9C95-AABCC6695628}" type="slidenum">
              <a:rPr lang="de-DE" smtClean="0"/>
              <a:t>10</a:t>
            </a:fld>
            <a:endParaRPr lang="de-DE"/>
          </a:p>
        </p:txBody>
      </p:sp>
    </p:spTree>
    <p:extLst>
      <p:ext uri="{BB962C8B-B14F-4D97-AF65-F5344CB8AC3E}">
        <p14:creationId xmlns:p14="http://schemas.microsoft.com/office/powerpoint/2010/main" val="1072793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SuS entscheiden, welche der drei Definitionen zu dem Operator „erklären“ passt. </a:t>
            </a:r>
          </a:p>
          <a:p>
            <a:r>
              <a:rPr lang="de-DE" dirty="0"/>
              <a:t>Hinweis: Definition 1 („vergleichen“) ist den SuS aus der vorigen Stunde bekannt, Definition 2 („begründen“) trifft hier ganz offensichtlich nicht zu (keine Argumente oder Belege im Film erwähnt).</a:t>
            </a:r>
          </a:p>
        </p:txBody>
      </p:sp>
      <p:sp>
        <p:nvSpPr>
          <p:cNvPr id="4" name="Foliennummernplatzhalter 3"/>
          <p:cNvSpPr>
            <a:spLocks noGrp="1"/>
          </p:cNvSpPr>
          <p:nvPr>
            <p:ph type="sldNum" sz="quarter" idx="5"/>
          </p:nvPr>
        </p:nvSpPr>
        <p:spPr/>
        <p:txBody>
          <a:bodyPr/>
          <a:lstStyle/>
          <a:p>
            <a:fld id="{2D29F3E6-7A76-4CAB-9C95-AABCC6695628}" type="slidenum">
              <a:rPr lang="de-DE" smtClean="0"/>
              <a:t>11</a:t>
            </a:fld>
            <a:endParaRPr lang="de-DE"/>
          </a:p>
        </p:txBody>
      </p:sp>
    </p:spTree>
    <p:extLst>
      <p:ext uri="{BB962C8B-B14F-4D97-AF65-F5344CB8AC3E}">
        <p14:creationId xmlns:p14="http://schemas.microsoft.com/office/powerpoint/2010/main" val="3555337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Foto hoch">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0" y="1505615"/>
            <a:ext cx="12193200" cy="4294800"/>
          </a:xfrm>
        </p:spPr>
        <p:txBody>
          <a:bodyPr/>
          <a:lstStyle>
            <a:lvl1pPr marL="0" indent="0">
              <a:buFontTx/>
              <a:buNone/>
              <a:defRPr/>
            </a:lvl1pPr>
          </a:lstStyle>
          <a:p>
            <a:endParaRPr lang="de-DE" dirty="0"/>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2264978"/>
            <a:ext cx="11174413" cy="1134512"/>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50" y="3421993"/>
            <a:ext cx="11174413" cy="1290637"/>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01651" y="4744998"/>
            <a:ext cx="3474002" cy="365125"/>
          </a:xfrm>
          <a:prstGeom prst="rect">
            <a:avLst/>
          </a:prstGeom>
        </p:spPr>
        <p:txBody>
          <a:bodyPr lIns="0" tIns="0" rIns="0" bIns="0"/>
          <a:lstStyle>
            <a:lvl1pPr>
              <a:defRPr sz="1300" b="0" i="0">
                <a:latin typeface="Arial" panose="020B0604020202020204" pitchFamily="34" charset="0"/>
                <a:cs typeface="Arial" panose="020B0604020202020204" pitchFamily="34" charset="0"/>
              </a:defRPr>
            </a:lvl1pPr>
          </a:lstStyle>
          <a:p>
            <a:r>
              <a:rPr lang="de-DE" dirty="0"/>
              <a:t>Ort, Datum</a:t>
            </a:r>
          </a:p>
        </p:txBody>
      </p:sp>
    </p:spTree>
    <p:extLst>
      <p:ext uri="{BB962C8B-B14F-4D97-AF65-F5344CB8AC3E}">
        <p14:creationId xmlns:p14="http://schemas.microsoft.com/office/powerpoint/2010/main" val="20734865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Text und Foto links 2">
    <p:spTree>
      <p:nvGrpSpPr>
        <p:cNvPr id="1" name=""/>
        <p:cNvGrpSpPr/>
        <p:nvPr/>
      </p:nvGrpSpPr>
      <p:grpSpPr>
        <a:xfrm>
          <a:off x="0" y="0"/>
          <a:ext cx="0" cy="0"/>
          <a:chOff x="0" y="0"/>
          <a:chExt cx="0" cy="0"/>
        </a:xfrm>
      </p:grpSpPr>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0"/>
            <a:ext cx="5307013" cy="5770800"/>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442075" y="3010236"/>
            <a:ext cx="523398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Titel 1">
            <a:extLst>
              <a:ext uri="{FF2B5EF4-FFF2-40B4-BE49-F238E27FC236}">
                <a16:creationId xmlns:a16="http://schemas.microsoft.com/office/drawing/2014/main" id="{A5C97B0C-977C-2ED0-BE98-8B65AAAD30D5}"/>
              </a:ext>
            </a:extLst>
          </p:cNvPr>
          <p:cNvSpPr>
            <a:spLocks noGrp="1"/>
          </p:cNvSpPr>
          <p:nvPr>
            <p:ph type="title"/>
          </p:nvPr>
        </p:nvSpPr>
        <p:spPr>
          <a:xfrm>
            <a:off x="6442075" y="1949451"/>
            <a:ext cx="523398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5" name="Foliennummernplatzhalter 5">
            <a:extLst>
              <a:ext uri="{FF2B5EF4-FFF2-40B4-BE49-F238E27FC236}">
                <a16:creationId xmlns:a16="http://schemas.microsoft.com/office/drawing/2014/main" id="{D56BBACD-FCA7-5782-03AD-1B5A596B265B}"/>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634560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 Text und Foto links 3">
    <p:spTree>
      <p:nvGrpSpPr>
        <p:cNvPr id="1" name=""/>
        <p:cNvGrpSpPr/>
        <p:nvPr/>
      </p:nvGrpSpPr>
      <p:grpSpPr>
        <a:xfrm>
          <a:off x="0" y="0"/>
          <a:ext cx="0" cy="0"/>
          <a:chOff x="0" y="0"/>
          <a:chExt cx="0" cy="0"/>
        </a:xfrm>
      </p:grpSpPr>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513646"/>
            <a:ext cx="5307013" cy="5257154"/>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442075" y="3010236"/>
            <a:ext cx="523398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Titel 1">
            <a:extLst>
              <a:ext uri="{FF2B5EF4-FFF2-40B4-BE49-F238E27FC236}">
                <a16:creationId xmlns:a16="http://schemas.microsoft.com/office/drawing/2014/main" id="{9BB331C8-60D5-977C-D24E-3608D7F8C8E5}"/>
              </a:ext>
            </a:extLst>
          </p:cNvPr>
          <p:cNvSpPr>
            <a:spLocks noGrp="1"/>
          </p:cNvSpPr>
          <p:nvPr>
            <p:ph type="title"/>
          </p:nvPr>
        </p:nvSpPr>
        <p:spPr>
          <a:xfrm>
            <a:off x="6442075" y="1949451"/>
            <a:ext cx="523398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5" name="Foliennummernplatzhalter 5">
            <a:extLst>
              <a:ext uri="{FF2B5EF4-FFF2-40B4-BE49-F238E27FC236}">
                <a16:creationId xmlns:a16="http://schemas.microsoft.com/office/drawing/2014/main" id="{861D26E4-E023-8314-8AE6-1E2185C0F96C}"/>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273178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 Text und Foto brei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9171991" y="1949451"/>
            <a:ext cx="2504071"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513646"/>
            <a:ext cx="8189999" cy="5257154"/>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9171991" y="3010236"/>
            <a:ext cx="250407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oliennummernplatzhalter 5">
            <a:extLst>
              <a:ext uri="{FF2B5EF4-FFF2-40B4-BE49-F238E27FC236}">
                <a16:creationId xmlns:a16="http://schemas.microsoft.com/office/drawing/2014/main" id="{DCAD8C86-79D6-19A9-8ED1-CA5EAD71BE03}"/>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22365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Text und Foto schm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4007243" y="1949451"/>
            <a:ext cx="766881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501650" y="513646"/>
            <a:ext cx="3020400" cy="5257154"/>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4007241" y="3010236"/>
            <a:ext cx="766882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oliennummernplatzhalter 5">
            <a:extLst>
              <a:ext uri="{FF2B5EF4-FFF2-40B4-BE49-F238E27FC236}">
                <a16:creationId xmlns:a16="http://schemas.microsoft.com/office/drawing/2014/main" id="{8887B44A-BCB4-55E5-ECDC-ABDC1B2076D3}"/>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045116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 Text und Zitat schm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4007243" y="1949451"/>
            <a:ext cx="766881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4007241" y="3010236"/>
            <a:ext cx="766882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Rechteck 2">
            <a:extLst>
              <a:ext uri="{FF2B5EF4-FFF2-40B4-BE49-F238E27FC236}">
                <a16:creationId xmlns:a16="http://schemas.microsoft.com/office/drawing/2014/main" id="{78E27AD6-C734-A0A5-8D45-3B6318DAC2E2}"/>
              </a:ext>
            </a:extLst>
          </p:cNvPr>
          <p:cNvSpPr/>
          <p:nvPr userDrawn="1"/>
        </p:nvSpPr>
        <p:spPr>
          <a:xfrm>
            <a:off x="515937" y="0"/>
            <a:ext cx="3020400" cy="57708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7" name="Textfeld 6">
            <a:extLst>
              <a:ext uri="{FF2B5EF4-FFF2-40B4-BE49-F238E27FC236}">
                <a16:creationId xmlns:a16="http://schemas.microsoft.com/office/drawing/2014/main" id="{98ADAADE-0CE3-1419-DDD3-A0C9964FA7AB}"/>
              </a:ext>
            </a:extLst>
          </p:cNvPr>
          <p:cNvSpPr txBox="1"/>
          <p:nvPr userDrawn="1"/>
        </p:nvSpPr>
        <p:spPr>
          <a:xfrm>
            <a:off x="691755" y="71969"/>
            <a:ext cx="1364834" cy="1282402"/>
          </a:xfrm>
          <a:prstGeom prst="rect">
            <a:avLst/>
          </a:prstGeom>
          <a:noFill/>
        </p:spPr>
        <p:txBody>
          <a:bodyPr wrap="square" lIns="0" tIns="0" rIns="0" bIns="0" rtlCol="0">
            <a:spAutoFit/>
          </a:bodyPr>
          <a:lstStyle/>
          <a:p>
            <a:pPr>
              <a:lnSpc>
                <a:spcPts val="10000"/>
              </a:lnSpc>
            </a:pPr>
            <a:r>
              <a:rPr lang="de-DE" sz="8400" b="0" i="0" dirty="0">
                <a:solidFill>
                  <a:schemeClr val="bg1"/>
                </a:solidFill>
                <a:latin typeface="BentonSans Medium" panose="02000503000000020004" pitchFamily="2" charset="77"/>
                <a:cs typeface="Calibri" panose="020F0502020204030204" pitchFamily="34" charset="0"/>
              </a:rPr>
              <a:t>»</a:t>
            </a:r>
            <a:endParaRPr lang="de-DE" sz="8400" b="0" i="0" dirty="0">
              <a:solidFill>
                <a:schemeClr val="bg1"/>
              </a:solidFill>
              <a:latin typeface="BentonSans Medium" panose="02000503000000020004" pitchFamily="2" charset="77"/>
            </a:endParaRPr>
          </a:p>
        </p:txBody>
      </p:sp>
      <p:sp>
        <p:nvSpPr>
          <p:cNvPr id="6" name="Textplatzhalter 4">
            <a:extLst>
              <a:ext uri="{FF2B5EF4-FFF2-40B4-BE49-F238E27FC236}">
                <a16:creationId xmlns:a16="http://schemas.microsoft.com/office/drawing/2014/main" id="{3370082B-40F7-6042-A504-846A3126B8CD}"/>
              </a:ext>
            </a:extLst>
          </p:cNvPr>
          <p:cNvSpPr>
            <a:spLocks noGrp="1"/>
          </p:cNvSpPr>
          <p:nvPr>
            <p:ph type="body" sz="quarter" idx="16" hasCustomPrompt="1"/>
          </p:nvPr>
        </p:nvSpPr>
        <p:spPr>
          <a:xfrm>
            <a:off x="783772" y="5372154"/>
            <a:ext cx="2549590" cy="239140"/>
          </a:xfrm>
        </p:spPr>
        <p:txBody>
          <a:bodyPr/>
          <a:lstStyle>
            <a:lvl1pPr marL="0" indent="0" algn="r">
              <a:buFontTx/>
              <a:buNone/>
              <a:defRPr sz="1200">
                <a:solidFill>
                  <a:schemeClr val="bg1"/>
                </a:solidFill>
              </a:defRPr>
            </a:lvl1pPr>
            <a:lvl2pPr marL="324000" indent="0" algn="r">
              <a:buFontTx/>
              <a:buNone/>
              <a:defRPr>
                <a:solidFill>
                  <a:schemeClr val="bg1"/>
                </a:solidFill>
              </a:defRPr>
            </a:lvl2pPr>
            <a:lvl3pPr marL="648000" indent="0" algn="r">
              <a:buFontTx/>
              <a:buNone/>
              <a:defRPr>
                <a:solidFill>
                  <a:schemeClr val="bg1"/>
                </a:solidFill>
              </a:defRPr>
            </a:lvl3pPr>
            <a:lvl4pPr marL="972000" indent="0" algn="r">
              <a:buFontTx/>
              <a:buNone/>
              <a:defRPr>
                <a:solidFill>
                  <a:schemeClr val="bg1"/>
                </a:solidFill>
              </a:defRPr>
            </a:lvl4pPr>
            <a:lvl5pPr marL="1296000" indent="0" algn="r">
              <a:buFontTx/>
              <a:buNone/>
              <a:defRPr>
                <a:solidFill>
                  <a:schemeClr val="bg1"/>
                </a:solidFill>
              </a:defRPr>
            </a:lvl5pPr>
          </a:lstStyle>
          <a:p>
            <a:pPr lvl="0"/>
            <a:r>
              <a:rPr lang="de-DE" dirty="0"/>
              <a:t>Zitatgeber</a:t>
            </a:r>
          </a:p>
        </p:txBody>
      </p:sp>
      <p:sp>
        <p:nvSpPr>
          <p:cNvPr id="5" name="Textplatzhalter 4">
            <a:extLst>
              <a:ext uri="{FF2B5EF4-FFF2-40B4-BE49-F238E27FC236}">
                <a16:creationId xmlns:a16="http://schemas.microsoft.com/office/drawing/2014/main" id="{BF8EA148-7D67-2397-03B7-0D66DA8D53D8}"/>
              </a:ext>
            </a:extLst>
          </p:cNvPr>
          <p:cNvSpPr>
            <a:spLocks noGrp="1"/>
          </p:cNvSpPr>
          <p:nvPr>
            <p:ph type="body" sz="quarter" idx="15"/>
          </p:nvPr>
        </p:nvSpPr>
        <p:spPr>
          <a:xfrm>
            <a:off x="783771" y="440267"/>
            <a:ext cx="2549590" cy="4812868"/>
          </a:xfrm>
          <a:noFill/>
        </p:spPr>
        <p:txBody>
          <a:bodyPr/>
          <a:lstStyle>
            <a:lvl1pPr marL="0" indent="0">
              <a:buFontTx/>
              <a:buNone/>
              <a:defRPr>
                <a:solidFill>
                  <a:schemeClr val="bg1"/>
                </a:solidFill>
              </a:defRPr>
            </a:lvl1pPr>
            <a:lvl2pPr marL="324000" indent="0">
              <a:buFontTx/>
              <a:buNone/>
              <a:defRPr>
                <a:solidFill>
                  <a:schemeClr val="bg1"/>
                </a:solidFill>
              </a:defRPr>
            </a:lvl2pPr>
            <a:lvl3pPr marL="648000" indent="0">
              <a:buFontTx/>
              <a:buNone/>
              <a:defRPr>
                <a:solidFill>
                  <a:schemeClr val="bg1"/>
                </a:solidFill>
              </a:defRPr>
            </a:lvl3pPr>
            <a:lvl4pPr marL="972000" indent="0">
              <a:buFontTx/>
              <a:buNone/>
              <a:defRPr>
                <a:solidFill>
                  <a:schemeClr val="bg1"/>
                </a:solidFill>
              </a:defRPr>
            </a:lvl4pPr>
            <a:lvl5pPr marL="1296000" indent="0">
              <a:buFontTx/>
              <a:buNone/>
              <a:defRPr>
                <a:solidFill>
                  <a:schemeClr val="bg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Foliennummernplatzhalter 5">
            <a:extLst>
              <a:ext uri="{FF2B5EF4-FFF2-40B4-BE49-F238E27FC236}">
                <a16:creationId xmlns:a16="http://schemas.microsoft.com/office/drawing/2014/main" id="{56510B65-B060-DAB1-4FAF-9AC08A64108C}"/>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1813105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Text und Zitat brei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275653" y="1949451"/>
            <a:ext cx="540040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275653" y="3010236"/>
            <a:ext cx="5400410"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Rechteck 2">
            <a:extLst>
              <a:ext uri="{FF2B5EF4-FFF2-40B4-BE49-F238E27FC236}">
                <a16:creationId xmlns:a16="http://schemas.microsoft.com/office/drawing/2014/main" id="{78E27AD6-C734-A0A5-8D45-3B6318DAC2E2}"/>
              </a:ext>
            </a:extLst>
          </p:cNvPr>
          <p:cNvSpPr/>
          <p:nvPr userDrawn="1"/>
        </p:nvSpPr>
        <p:spPr>
          <a:xfrm>
            <a:off x="515937" y="1041404"/>
            <a:ext cx="5292726" cy="4729396"/>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Textfeld 6">
            <a:extLst>
              <a:ext uri="{FF2B5EF4-FFF2-40B4-BE49-F238E27FC236}">
                <a16:creationId xmlns:a16="http://schemas.microsoft.com/office/drawing/2014/main" id="{98ADAADE-0CE3-1419-DDD3-A0C9964FA7AB}"/>
              </a:ext>
            </a:extLst>
          </p:cNvPr>
          <p:cNvSpPr txBox="1"/>
          <p:nvPr userDrawn="1"/>
        </p:nvSpPr>
        <p:spPr>
          <a:xfrm>
            <a:off x="720036" y="1605392"/>
            <a:ext cx="1364834" cy="1282402"/>
          </a:xfrm>
          <a:prstGeom prst="rect">
            <a:avLst/>
          </a:prstGeom>
          <a:noFill/>
        </p:spPr>
        <p:txBody>
          <a:bodyPr wrap="square" lIns="0" tIns="0" rIns="0" bIns="0" rtlCol="0">
            <a:spAutoFit/>
          </a:bodyPr>
          <a:lstStyle/>
          <a:p>
            <a:pPr>
              <a:lnSpc>
                <a:spcPts val="10000"/>
              </a:lnSpc>
            </a:pPr>
            <a:r>
              <a:rPr lang="de-DE" sz="8400" b="0" i="0" dirty="0">
                <a:solidFill>
                  <a:schemeClr val="bg1"/>
                </a:solidFill>
                <a:latin typeface="BentonSans Medium" panose="02000503000000020004" pitchFamily="2" charset="77"/>
                <a:cs typeface="Calibri" panose="020F0502020204030204" pitchFamily="34" charset="0"/>
              </a:rPr>
              <a:t>»</a:t>
            </a:r>
            <a:endParaRPr lang="de-DE" sz="8400" b="0" i="0" dirty="0">
              <a:solidFill>
                <a:schemeClr val="bg1"/>
              </a:solidFill>
              <a:latin typeface="BentonSans Medium" panose="02000503000000020004" pitchFamily="2" charset="77"/>
            </a:endParaRPr>
          </a:p>
        </p:txBody>
      </p:sp>
      <p:sp>
        <p:nvSpPr>
          <p:cNvPr id="6" name="Textplatzhalter 4">
            <a:extLst>
              <a:ext uri="{FF2B5EF4-FFF2-40B4-BE49-F238E27FC236}">
                <a16:creationId xmlns:a16="http://schemas.microsoft.com/office/drawing/2014/main" id="{3370082B-40F7-6042-A504-846A3126B8CD}"/>
              </a:ext>
            </a:extLst>
          </p:cNvPr>
          <p:cNvSpPr>
            <a:spLocks noGrp="1"/>
          </p:cNvSpPr>
          <p:nvPr>
            <p:ph type="body" sz="quarter" idx="16" hasCustomPrompt="1"/>
          </p:nvPr>
        </p:nvSpPr>
        <p:spPr>
          <a:xfrm>
            <a:off x="1075936" y="4881087"/>
            <a:ext cx="4538217" cy="239140"/>
          </a:xfrm>
        </p:spPr>
        <p:txBody>
          <a:bodyPr/>
          <a:lstStyle>
            <a:lvl1pPr marL="0" indent="0" algn="r">
              <a:buFontTx/>
              <a:buNone/>
              <a:defRPr sz="1200">
                <a:solidFill>
                  <a:schemeClr val="bg1"/>
                </a:solidFill>
              </a:defRPr>
            </a:lvl1pPr>
            <a:lvl2pPr marL="324000" indent="0" algn="r">
              <a:buFontTx/>
              <a:buNone/>
              <a:defRPr>
                <a:solidFill>
                  <a:schemeClr val="bg1"/>
                </a:solidFill>
              </a:defRPr>
            </a:lvl2pPr>
            <a:lvl3pPr marL="648000" indent="0" algn="r">
              <a:buFontTx/>
              <a:buNone/>
              <a:defRPr>
                <a:solidFill>
                  <a:schemeClr val="bg1"/>
                </a:solidFill>
              </a:defRPr>
            </a:lvl3pPr>
            <a:lvl4pPr marL="972000" indent="0" algn="r">
              <a:buFontTx/>
              <a:buNone/>
              <a:defRPr>
                <a:solidFill>
                  <a:schemeClr val="bg1"/>
                </a:solidFill>
              </a:defRPr>
            </a:lvl4pPr>
            <a:lvl5pPr marL="1296000" indent="0" algn="r">
              <a:buFontTx/>
              <a:buNone/>
              <a:defRPr>
                <a:solidFill>
                  <a:schemeClr val="bg1"/>
                </a:solidFill>
              </a:defRPr>
            </a:lvl5pPr>
          </a:lstStyle>
          <a:p>
            <a:pPr lvl="0"/>
            <a:r>
              <a:rPr lang="de-DE" dirty="0"/>
              <a:t>Zitatgeber</a:t>
            </a:r>
          </a:p>
        </p:txBody>
      </p:sp>
      <p:sp>
        <p:nvSpPr>
          <p:cNvPr id="5" name="Textplatzhalter 4">
            <a:extLst>
              <a:ext uri="{FF2B5EF4-FFF2-40B4-BE49-F238E27FC236}">
                <a16:creationId xmlns:a16="http://schemas.microsoft.com/office/drawing/2014/main" id="{BF8EA148-7D67-2397-03B7-0D66DA8D53D8}"/>
              </a:ext>
            </a:extLst>
          </p:cNvPr>
          <p:cNvSpPr>
            <a:spLocks noGrp="1"/>
          </p:cNvSpPr>
          <p:nvPr>
            <p:ph type="body" sz="quarter" idx="15"/>
          </p:nvPr>
        </p:nvSpPr>
        <p:spPr>
          <a:xfrm>
            <a:off x="783771" y="1964263"/>
            <a:ext cx="4830382" cy="2822341"/>
          </a:xfrm>
          <a:noFill/>
        </p:spPr>
        <p:txBody>
          <a:bodyPr/>
          <a:lstStyle>
            <a:lvl1pPr marL="0" indent="0">
              <a:buFontTx/>
              <a:buNone/>
              <a:defRPr>
                <a:solidFill>
                  <a:schemeClr val="bg1"/>
                </a:solidFill>
              </a:defRPr>
            </a:lvl1pPr>
            <a:lvl2pPr marL="324000" indent="0">
              <a:buFontTx/>
              <a:buNone/>
              <a:defRPr>
                <a:solidFill>
                  <a:schemeClr val="bg1"/>
                </a:solidFill>
              </a:defRPr>
            </a:lvl2pPr>
            <a:lvl3pPr marL="648000" indent="0">
              <a:buFontTx/>
              <a:buNone/>
              <a:defRPr>
                <a:solidFill>
                  <a:schemeClr val="bg1"/>
                </a:solidFill>
              </a:defRPr>
            </a:lvl3pPr>
            <a:lvl4pPr marL="972000" indent="0">
              <a:buFontTx/>
              <a:buNone/>
              <a:defRPr>
                <a:solidFill>
                  <a:schemeClr val="bg1"/>
                </a:solidFill>
              </a:defRPr>
            </a:lvl4pPr>
            <a:lvl5pPr marL="1296000" indent="0">
              <a:buFontTx/>
              <a:buNone/>
              <a:defRPr>
                <a:solidFill>
                  <a:schemeClr val="bg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Foliennummernplatzhalter 5">
            <a:extLst>
              <a:ext uri="{FF2B5EF4-FFF2-40B4-BE49-F238E27FC236}">
                <a16:creationId xmlns:a16="http://schemas.microsoft.com/office/drawing/2014/main" id="{1A3CF2BB-6642-3A66-4688-E3D2324179A1}"/>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811883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Text und Themengrafik schma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4506383" y="1949451"/>
            <a:ext cx="7169679"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4506381" y="3010236"/>
            <a:ext cx="7169682"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0"/>
            <a:ext cx="3528000" cy="5770800"/>
          </a:xfrm>
        </p:spPr>
        <p:txBody>
          <a:bodyPr/>
          <a:lstStyle>
            <a:lvl1pPr marL="0" indent="0">
              <a:buFontTx/>
              <a:buNone/>
              <a:defRPr/>
            </a:lvl1pPr>
          </a:lstStyle>
          <a:p>
            <a:endParaRPr lang="de-DE"/>
          </a:p>
        </p:txBody>
      </p:sp>
      <p:sp>
        <p:nvSpPr>
          <p:cNvPr id="5" name="Foliennummernplatzhalter 5">
            <a:extLst>
              <a:ext uri="{FF2B5EF4-FFF2-40B4-BE49-F238E27FC236}">
                <a16:creationId xmlns:a16="http://schemas.microsoft.com/office/drawing/2014/main" id="{A3EBFDFA-4E63-B832-B232-5FB607B75B15}"/>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2702811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und Themengrafik mit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283877" y="1949451"/>
            <a:ext cx="5392185"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283875" y="3010236"/>
            <a:ext cx="5392187"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0"/>
            <a:ext cx="5306400" cy="5770800"/>
          </a:xfrm>
        </p:spPr>
        <p:txBody>
          <a:bodyPr/>
          <a:lstStyle>
            <a:lvl1pPr marL="0" indent="0">
              <a:buFontTx/>
              <a:buNone/>
              <a:defRPr/>
            </a:lvl1pPr>
          </a:lstStyle>
          <a:p>
            <a:endParaRPr lang="de-DE"/>
          </a:p>
        </p:txBody>
      </p:sp>
      <p:sp>
        <p:nvSpPr>
          <p:cNvPr id="5" name="Foliennummernplatzhalter 5">
            <a:extLst>
              <a:ext uri="{FF2B5EF4-FFF2-40B4-BE49-F238E27FC236}">
                <a16:creationId xmlns:a16="http://schemas.microsoft.com/office/drawing/2014/main" id="{002E7866-1882-93DC-5ACD-14007A83D400}"/>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37040304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ext und Themengrafik mittel">
    <p:spTree>
      <p:nvGrpSpPr>
        <p:cNvPr id="1" name=""/>
        <p:cNvGrpSpPr/>
        <p:nvPr/>
      </p:nvGrpSpPr>
      <p:grpSpPr>
        <a:xfrm>
          <a:off x="0" y="0"/>
          <a:ext cx="0" cy="0"/>
          <a:chOff x="0" y="0"/>
          <a:chExt cx="0" cy="0"/>
        </a:xfrm>
      </p:grpSpPr>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1949451"/>
            <a:ext cx="5306400" cy="3821347"/>
          </a:xfrm>
        </p:spPr>
        <p:txBody>
          <a:bodyPr/>
          <a:lstStyle>
            <a:lvl1pPr marL="0" indent="0">
              <a:buFontTx/>
              <a:buNone/>
              <a:defRPr/>
            </a:lvl1pPr>
          </a:lstStyle>
          <a:p>
            <a:endParaRPr lang="de-DE"/>
          </a:p>
        </p:txBody>
      </p:sp>
      <p:sp>
        <p:nvSpPr>
          <p:cNvPr id="4" name="Textplatzhalter 7">
            <a:extLst>
              <a:ext uri="{FF2B5EF4-FFF2-40B4-BE49-F238E27FC236}">
                <a16:creationId xmlns:a16="http://schemas.microsoft.com/office/drawing/2014/main" id="{BADE437F-257C-CC25-58CF-269B5AAFDC17}"/>
              </a:ext>
            </a:extLst>
          </p:cNvPr>
          <p:cNvSpPr>
            <a:spLocks noGrp="1"/>
          </p:cNvSpPr>
          <p:nvPr>
            <p:ph type="body" sz="quarter" idx="14"/>
          </p:nvPr>
        </p:nvSpPr>
        <p:spPr>
          <a:xfrm>
            <a:off x="6283875" y="1949452"/>
            <a:ext cx="5392187" cy="4229098"/>
          </a:xfrm>
        </p:spPr>
        <p:txBody>
          <a:bodyPr/>
          <a:lstStyle>
            <a:lvl1pPr marL="0" indent="0">
              <a:buFont typeface="Wingdings 2" panose="05020102010507070707" pitchFamily="18" charset="2"/>
              <a:buNone/>
              <a:defRPr/>
            </a:lvl1pPr>
            <a:lvl2pPr marL="324000" indent="0">
              <a:buFont typeface="Wingdings 2" panose="05020102010507070707" pitchFamily="18" charset="2"/>
              <a:buNone/>
              <a:defRPr/>
            </a:lvl2pPr>
            <a:lvl3pPr marL="648000" indent="0">
              <a:buFont typeface="Wingdings 2" panose="05020102010507070707" pitchFamily="18" charset="2"/>
              <a:buNone/>
              <a:defRPr/>
            </a:lvl3pPr>
            <a:lvl4pPr marL="972000" indent="0">
              <a:buFont typeface="Wingdings 2" panose="05020102010507070707" pitchFamily="18" charset="2"/>
              <a:buNone/>
              <a:defRPr/>
            </a:lvl4pPr>
            <a:lvl5pPr marL="1296000" indent="0">
              <a:buFont typeface="Wingdings 2" panose="05020102010507070707" pitchFamily="18" charset="2"/>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itel 1">
            <a:extLst>
              <a:ext uri="{FF2B5EF4-FFF2-40B4-BE49-F238E27FC236}">
                <a16:creationId xmlns:a16="http://schemas.microsoft.com/office/drawing/2014/main" id="{EA3EA077-4F97-DCAD-0B5A-DC8FDE5AAC11}"/>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6" name="Foliennummernplatzhalter 5">
            <a:extLst>
              <a:ext uri="{FF2B5EF4-FFF2-40B4-BE49-F238E27FC236}">
                <a16:creationId xmlns:a16="http://schemas.microsoft.com/office/drawing/2014/main" id="{4AF9F158-8F60-24D9-34E9-279F019CB7C2}"/>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0148014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und Themengrafik brei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9188464" y="1949451"/>
            <a:ext cx="248759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9188464" y="3010236"/>
            <a:ext cx="248759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Bildplatzhalter 16">
            <a:extLst>
              <a:ext uri="{FF2B5EF4-FFF2-40B4-BE49-F238E27FC236}">
                <a16:creationId xmlns:a16="http://schemas.microsoft.com/office/drawing/2014/main" id="{B4F74BD0-E88E-95D0-ED1B-D40F66E8568B}"/>
              </a:ext>
            </a:extLst>
          </p:cNvPr>
          <p:cNvSpPr>
            <a:spLocks noGrp="1"/>
          </p:cNvSpPr>
          <p:nvPr>
            <p:ph type="pic" sz="quarter" idx="15"/>
          </p:nvPr>
        </p:nvSpPr>
        <p:spPr>
          <a:xfrm>
            <a:off x="501650" y="0"/>
            <a:ext cx="8211600" cy="5770800"/>
          </a:xfrm>
        </p:spPr>
        <p:txBody>
          <a:bodyPr/>
          <a:lstStyle>
            <a:lvl1pPr marL="0" indent="0">
              <a:buFontTx/>
              <a:buNone/>
              <a:defRPr/>
            </a:lvl1pPr>
          </a:lstStyle>
          <a:p>
            <a:endParaRPr lang="de-DE" dirty="0"/>
          </a:p>
        </p:txBody>
      </p:sp>
      <p:sp>
        <p:nvSpPr>
          <p:cNvPr id="5" name="Foliennummernplatzhalter 5">
            <a:extLst>
              <a:ext uri="{FF2B5EF4-FFF2-40B4-BE49-F238E27FC236}">
                <a16:creationId xmlns:a16="http://schemas.microsoft.com/office/drawing/2014/main" id="{B95126F1-C19E-2BE0-54A7-9F4B940834D8}"/>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97804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Foto mittel">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0" y="1505615"/>
            <a:ext cx="12193200" cy="2401200"/>
          </a:xfrm>
        </p:spPr>
        <p:txBody>
          <a:bodyPr/>
          <a:lstStyle>
            <a:lvl1pPr marL="0" indent="0">
              <a:buFontTx/>
              <a:buNone/>
              <a:defRPr/>
            </a:lvl1pPr>
          </a:lstStyle>
          <a:p>
            <a:endParaRPr lang="de-DE"/>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3893607"/>
            <a:ext cx="11174413" cy="593907"/>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50" y="4510018"/>
            <a:ext cx="11174413" cy="907253"/>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15937" y="5371779"/>
            <a:ext cx="3459715" cy="365125"/>
          </a:xfrm>
          <a:prstGeom prst="rect">
            <a:avLst/>
          </a:prstGeom>
        </p:spPr>
        <p:txBody>
          <a:bodyPr lIns="0" tIns="0" rIns="0" bIns="0"/>
          <a:lstStyle>
            <a:lvl1pPr>
              <a:defRPr sz="1300">
                <a:latin typeface="Arial" panose="020B0604020202020204" pitchFamily="34" charset="0"/>
                <a:cs typeface="Arial" panose="020B0604020202020204" pitchFamily="34" charset="0"/>
              </a:defRPr>
            </a:lvl1pPr>
          </a:lstStyle>
          <a:p>
            <a:r>
              <a:rPr lang="de-DE" dirty="0"/>
              <a:t>Ort, Datum</a:t>
            </a:r>
          </a:p>
        </p:txBody>
      </p:sp>
    </p:spTree>
    <p:extLst>
      <p:ext uri="{BB962C8B-B14F-4D97-AF65-F5344CB8AC3E}">
        <p14:creationId xmlns:p14="http://schemas.microsoft.com/office/powerpoint/2010/main" val="5600164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Kapiteltrennseite Foto hoch">
    <p:spTree>
      <p:nvGrpSpPr>
        <p:cNvPr id="1" name=""/>
        <p:cNvGrpSpPr/>
        <p:nvPr/>
      </p:nvGrpSpPr>
      <p:grpSpPr>
        <a:xfrm>
          <a:off x="0" y="0"/>
          <a:ext cx="0" cy="0"/>
          <a:chOff x="0" y="0"/>
          <a:chExt cx="0" cy="0"/>
        </a:xfrm>
      </p:grpSpPr>
      <p:sp>
        <p:nvSpPr>
          <p:cNvPr id="6" name="Foliennummernplatzhalter 5">
            <a:extLst>
              <a:ext uri="{FF2B5EF4-FFF2-40B4-BE49-F238E27FC236}">
                <a16:creationId xmlns:a16="http://schemas.microsoft.com/office/drawing/2014/main" id="{1DEEA9A8-099C-6433-9A2B-353B2D949328}"/>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
        <p:nvSpPr>
          <p:cNvPr id="14" name="Titel 1">
            <a:extLst>
              <a:ext uri="{FF2B5EF4-FFF2-40B4-BE49-F238E27FC236}">
                <a16:creationId xmlns:a16="http://schemas.microsoft.com/office/drawing/2014/main" id="{53274A55-5F38-EA0F-53BB-9631B7F9E690}"/>
              </a:ext>
            </a:extLst>
          </p:cNvPr>
          <p:cNvSpPr>
            <a:spLocks noGrp="1"/>
          </p:cNvSpPr>
          <p:nvPr>
            <p:ph type="title"/>
          </p:nvPr>
        </p:nvSpPr>
        <p:spPr>
          <a:xfrm>
            <a:off x="501650" y="3510000"/>
            <a:ext cx="11174413" cy="2488669"/>
          </a:xfrm>
        </p:spPr>
        <p:txBody>
          <a:bodyPr/>
          <a:lstStyle>
            <a:lvl1pPr>
              <a:defRPr>
                <a:solidFill>
                  <a:schemeClr val="bg1"/>
                </a:solidFill>
              </a:defRPr>
            </a:lvl1pPr>
          </a:lstStyle>
          <a:p>
            <a:r>
              <a:rPr lang="de-DE" dirty="0"/>
              <a:t>Mastertitelformat bearbeiten</a:t>
            </a:r>
          </a:p>
        </p:txBody>
      </p:sp>
    </p:spTree>
    <p:extLst>
      <p:ext uri="{BB962C8B-B14F-4D97-AF65-F5344CB8AC3E}">
        <p14:creationId xmlns:p14="http://schemas.microsoft.com/office/powerpoint/2010/main" val="36638415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Kapiteltrennseite Foto niedri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501650" y="3510000"/>
            <a:ext cx="11174413" cy="2488669"/>
          </a:xfrm>
        </p:spPr>
        <p:txBody>
          <a:bodyPr/>
          <a:lstStyle>
            <a:lvl1pPr>
              <a:defRPr>
                <a:solidFill>
                  <a:schemeClr val="accent1"/>
                </a:solidFill>
              </a:defRPr>
            </a:lvl1pPr>
          </a:lstStyle>
          <a:p>
            <a:r>
              <a:rPr lang="de-DE" dirty="0"/>
              <a:t>Mastertitelformat bearbeiten</a:t>
            </a:r>
          </a:p>
        </p:txBody>
      </p:sp>
      <p:sp>
        <p:nvSpPr>
          <p:cNvPr id="5" name="Bildplatzhalter 4">
            <a:extLst>
              <a:ext uri="{FF2B5EF4-FFF2-40B4-BE49-F238E27FC236}">
                <a16:creationId xmlns:a16="http://schemas.microsoft.com/office/drawing/2014/main" id="{708F6D54-3EF5-633B-76E0-8EE13A352583}"/>
              </a:ext>
            </a:extLst>
          </p:cNvPr>
          <p:cNvSpPr>
            <a:spLocks noGrp="1"/>
          </p:cNvSpPr>
          <p:nvPr>
            <p:ph type="pic" sz="quarter" idx="10"/>
          </p:nvPr>
        </p:nvSpPr>
        <p:spPr>
          <a:xfrm>
            <a:off x="0" y="1520825"/>
            <a:ext cx="12193200" cy="1594908"/>
          </a:xfrm>
        </p:spPr>
        <p:txBody>
          <a:bodyPr/>
          <a:lstStyle>
            <a:lvl1pPr marL="0" indent="0">
              <a:buFontTx/>
              <a:buNone/>
              <a:defRPr/>
            </a:lvl1pPr>
          </a:lstStyle>
          <a:p>
            <a:endParaRPr lang="de-DE" dirty="0"/>
          </a:p>
        </p:txBody>
      </p:sp>
      <p:sp>
        <p:nvSpPr>
          <p:cNvPr id="6" name="Foliennummernplatzhalter 5">
            <a:extLst>
              <a:ext uri="{FF2B5EF4-FFF2-40B4-BE49-F238E27FC236}">
                <a16:creationId xmlns:a16="http://schemas.microsoft.com/office/drawing/2014/main" id="{18C6F726-A933-6FCC-B353-CB720558AA13}"/>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5853954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Kapiteltrennseite schlich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501650" y="3510000"/>
            <a:ext cx="11174413" cy="2488669"/>
          </a:xfrm>
        </p:spPr>
        <p:txBody>
          <a:bodyPr/>
          <a:lstStyle>
            <a:lvl1pPr>
              <a:defRPr>
                <a:solidFill>
                  <a:schemeClr val="accent1"/>
                </a:solidFill>
              </a:defRPr>
            </a:lvl1pPr>
          </a:lstStyle>
          <a:p>
            <a:r>
              <a:rPr lang="de-DE" dirty="0"/>
              <a:t>Mastertitelformat bearbeiten</a:t>
            </a:r>
          </a:p>
        </p:txBody>
      </p:sp>
      <p:sp>
        <p:nvSpPr>
          <p:cNvPr id="4" name="Rechteck 3">
            <a:extLst>
              <a:ext uri="{FF2B5EF4-FFF2-40B4-BE49-F238E27FC236}">
                <a16:creationId xmlns:a16="http://schemas.microsoft.com/office/drawing/2014/main" id="{1C1B953F-807C-28F0-5267-7D8217B74673}"/>
              </a:ext>
            </a:extLst>
          </p:cNvPr>
          <p:cNvSpPr/>
          <p:nvPr userDrawn="1"/>
        </p:nvSpPr>
        <p:spPr>
          <a:xfrm>
            <a:off x="0" y="1520825"/>
            <a:ext cx="12193200" cy="15948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Foliennummernplatzhalter 5">
            <a:extLst>
              <a:ext uri="{FF2B5EF4-FFF2-40B4-BE49-F238E27FC236}">
                <a16:creationId xmlns:a16="http://schemas.microsoft.com/office/drawing/2014/main" id="{26D0AD94-5ADC-9983-01D7-6ED5BCA61FED}"/>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154968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40BD44-8B7F-1263-10F2-A1F655AF4845}"/>
              </a:ext>
            </a:extLst>
          </p:cNvPr>
          <p:cNvSpPr>
            <a:spLocks noGrp="1"/>
          </p:cNvSpPr>
          <p:nvPr>
            <p:ph type="title"/>
          </p:nvPr>
        </p:nvSpPr>
        <p:spPr>
          <a:xfrm>
            <a:off x="501650" y="404813"/>
            <a:ext cx="8848827" cy="980469"/>
          </a:xfrm>
        </p:spPr>
        <p:txBody>
          <a:bodyPr/>
          <a:lstStyle/>
          <a:p>
            <a:r>
              <a:rPr lang="de-DE" dirty="0"/>
              <a:t>Mastertitelformat bearbeiten</a:t>
            </a:r>
          </a:p>
        </p:txBody>
      </p:sp>
      <p:sp>
        <p:nvSpPr>
          <p:cNvPr id="5" name="Foliennummernplatzhalter 5">
            <a:extLst>
              <a:ext uri="{FF2B5EF4-FFF2-40B4-BE49-F238E27FC236}">
                <a16:creationId xmlns:a16="http://schemas.microsoft.com/office/drawing/2014/main" id="{329B4F11-A586-8794-44C6-83DB43DF3B1C}"/>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2559854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2" name="Bildplatzhalter 16">
            <a:extLst>
              <a:ext uri="{FF2B5EF4-FFF2-40B4-BE49-F238E27FC236}">
                <a16:creationId xmlns:a16="http://schemas.microsoft.com/office/drawing/2014/main" id="{30142EE7-EE2B-B1E0-4899-A1DBCFD4DEEE}"/>
              </a:ext>
            </a:extLst>
          </p:cNvPr>
          <p:cNvSpPr>
            <a:spLocks noGrp="1"/>
          </p:cNvSpPr>
          <p:nvPr>
            <p:ph type="pic" sz="quarter" idx="15"/>
          </p:nvPr>
        </p:nvSpPr>
        <p:spPr>
          <a:xfrm>
            <a:off x="0" y="1534075"/>
            <a:ext cx="12192000" cy="4799603"/>
          </a:xfrm>
        </p:spPr>
        <p:txBody>
          <a:bodyPr/>
          <a:lstStyle>
            <a:lvl1pPr marL="0" indent="0">
              <a:buFontTx/>
              <a:buNone/>
              <a:defRPr/>
            </a:lvl1pPr>
          </a:lstStyle>
          <a:p>
            <a:endParaRPr lang="de-DE" dirty="0"/>
          </a:p>
        </p:txBody>
      </p:sp>
      <p:sp>
        <p:nvSpPr>
          <p:cNvPr id="3" name="Titel 1">
            <a:extLst>
              <a:ext uri="{FF2B5EF4-FFF2-40B4-BE49-F238E27FC236}">
                <a16:creationId xmlns:a16="http://schemas.microsoft.com/office/drawing/2014/main" id="{17D41E81-DEB1-A73D-DDDA-10199F450486}"/>
              </a:ext>
            </a:extLst>
          </p:cNvPr>
          <p:cNvSpPr>
            <a:spLocks noGrp="1"/>
          </p:cNvSpPr>
          <p:nvPr>
            <p:ph type="title"/>
          </p:nvPr>
        </p:nvSpPr>
        <p:spPr>
          <a:xfrm>
            <a:off x="501650" y="3510000"/>
            <a:ext cx="11174413" cy="2488669"/>
          </a:xfrm>
        </p:spPr>
        <p:txBody>
          <a:bodyPr/>
          <a:lstStyle>
            <a:lvl1pPr>
              <a:defRPr>
                <a:solidFill>
                  <a:schemeClr val="bg1"/>
                </a:solidFill>
              </a:defRPr>
            </a:lvl1pPr>
          </a:lstStyle>
          <a:p>
            <a:r>
              <a:rPr lang="de-DE" dirty="0"/>
              <a:t>Mastertitelformat bearbeiten</a:t>
            </a:r>
          </a:p>
        </p:txBody>
      </p:sp>
      <p:sp>
        <p:nvSpPr>
          <p:cNvPr id="9" name="Foliennummernplatzhalter 5">
            <a:extLst>
              <a:ext uri="{FF2B5EF4-FFF2-40B4-BE49-F238E27FC236}">
                <a16:creationId xmlns:a16="http://schemas.microsoft.com/office/drawing/2014/main" id="{ECC48001-745F-0DFF-9F18-568E6024AE3C}"/>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9929742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Text und Themengrafik mit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283877" y="1949452"/>
            <a:ext cx="5392185" cy="1105982"/>
          </a:xfrm>
        </p:spPr>
        <p:txBody>
          <a:bodyPr/>
          <a:lstStyle>
            <a:lvl1pPr>
              <a:lnSpc>
                <a:spcPts val="3000"/>
              </a:lnSpc>
              <a:defRPr sz="20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283875" y="3214393"/>
            <a:ext cx="5392187" cy="2522953"/>
          </a:xfrm>
        </p:spPr>
        <p:txBody>
          <a:bodyPr/>
          <a:lstStyle>
            <a:lvl1pPr marL="0" indent="0">
              <a:buFont typeface="Wingdings 2" panose="05020102010507070707" pitchFamily="18" charset="2"/>
              <a:buNone/>
              <a:defRPr/>
            </a:lvl1pPr>
            <a:lvl2pPr marL="324000" indent="0">
              <a:buFont typeface="Wingdings 2" panose="05020102010507070707" pitchFamily="18" charset="2"/>
              <a:buNone/>
              <a:defRPr/>
            </a:lvl2pPr>
            <a:lvl3pPr marL="648000" indent="0">
              <a:buFont typeface="Wingdings 2" panose="05020102010507070707" pitchFamily="18" charset="2"/>
              <a:buNone/>
              <a:defRPr/>
            </a:lvl3pPr>
            <a:lvl4pPr marL="972000" indent="0">
              <a:buFont typeface="Wingdings 2" panose="05020102010507070707" pitchFamily="18" charset="2"/>
              <a:buNone/>
              <a:defRPr/>
            </a:lvl4pPr>
            <a:lvl5pPr marL="1296000" indent="0">
              <a:buFont typeface="Wingdings 2" panose="05020102010507070707" pitchFamily="18" charset="2"/>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Bildplatzhalter 16">
            <a:extLst>
              <a:ext uri="{FF2B5EF4-FFF2-40B4-BE49-F238E27FC236}">
                <a16:creationId xmlns:a16="http://schemas.microsoft.com/office/drawing/2014/main" id="{FC2A39BD-1310-12AC-AEBB-595D2D398D25}"/>
              </a:ext>
            </a:extLst>
          </p:cNvPr>
          <p:cNvSpPr>
            <a:spLocks noGrp="1"/>
          </p:cNvSpPr>
          <p:nvPr>
            <p:ph type="pic" sz="quarter" idx="15"/>
          </p:nvPr>
        </p:nvSpPr>
        <p:spPr>
          <a:xfrm>
            <a:off x="501650" y="1949450"/>
            <a:ext cx="5306400" cy="3821349"/>
          </a:xfrm>
        </p:spPr>
        <p:txBody>
          <a:bodyPr/>
          <a:lstStyle>
            <a:lvl1pPr marL="0" indent="0">
              <a:buFontTx/>
              <a:buNone/>
              <a:defRPr/>
            </a:lvl1pPr>
          </a:lstStyle>
          <a:p>
            <a:endParaRPr lang="de-DE"/>
          </a:p>
        </p:txBody>
      </p:sp>
      <p:sp>
        <p:nvSpPr>
          <p:cNvPr id="6" name="Foliennummernplatzhalter 5">
            <a:extLst>
              <a:ext uri="{FF2B5EF4-FFF2-40B4-BE49-F238E27FC236}">
                <a16:creationId xmlns:a16="http://schemas.microsoft.com/office/drawing/2014/main" id="{72E3AA0D-C25D-7892-3520-AB1739A6402D}"/>
              </a:ext>
            </a:extLst>
          </p:cNvPr>
          <p:cNvSpPr>
            <a:spLocks noGrp="1"/>
          </p:cNvSpPr>
          <p:nvPr>
            <p:ph type="sldNum" sz="quarter" idx="4"/>
          </p:nvPr>
        </p:nvSpPr>
        <p:spPr>
          <a:xfrm>
            <a:off x="10854589" y="6356350"/>
            <a:ext cx="821474"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5676981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Nur Titel">
    <p:spTree>
      <p:nvGrpSpPr>
        <p:cNvPr id="1" name=""/>
        <p:cNvGrpSpPr/>
        <p:nvPr/>
      </p:nvGrpSpPr>
      <p:grpSpPr>
        <a:xfrm>
          <a:off x="0" y="0"/>
          <a:ext cx="0" cy="0"/>
          <a:chOff x="0" y="0"/>
          <a:chExt cx="0" cy="0"/>
        </a:xfrm>
      </p:grpSpPr>
      <p:sp>
        <p:nvSpPr>
          <p:cNvPr id="5" name="Foliennummernplatzhalter 5">
            <a:extLst>
              <a:ext uri="{FF2B5EF4-FFF2-40B4-BE49-F238E27FC236}">
                <a16:creationId xmlns:a16="http://schemas.microsoft.com/office/drawing/2014/main" id="{329B4F11-A586-8794-44C6-83DB43DF3B1C}"/>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
        <p:nvSpPr>
          <p:cNvPr id="7" name="Rechteck 6">
            <a:extLst>
              <a:ext uri="{FF2B5EF4-FFF2-40B4-BE49-F238E27FC236}">
                <a16:creationId xmlns:a16="http://schemas.microsoft.com/office/drawing/2014/main" id="{3183CC2F-83C4-7531-D8E2-0A9610A77609}"/>
              </a:ext>
            </a:extLst>
          </p:cNvPr>
          <p:cNvSpPr/>
          <p:nvPr userDrawn="1"/>
        </p:nvSpPr>
        <p:spPr>
          <a:xfrm>
            <a:off x="0" y="0"/>
            <a:ext cx="12192000" cy="632862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6940652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Nur Titel">
    <p:spTree>
      <p:nvGrpSpPr>
        <p:cNvPr id="1" name=""/>
        <p:cNvGrpSpPr/>
        <p:nvPr/>
      </p:nvGrpSpPr>
      <p:grpSpPr>
        <a:xfrm>
          <a:off x="0" y="0"/>
          <a:ext cx="0" cy="0"/>
          <a:chOff x="0" y="0"/>
          <a:chExt cx="0" cy="0"/>
        </a:xfrm>
      </p:grpSpPr>
      <p:sp>
        <p:nvSpPr>
          <p:cNvPr id="5" name="Foliennummernplatzhalter 5">
            <a:extLst>
              <a:ext uri="{FF2B5EF4-FFF2-40B4-BE49-F238E27FC236}">
                <a16:creationId xmlns:a16="http://schemas.microsoft.com/office/drawing/2014/main" id="{329B4F11-A586-8794-44C6-83DB43DF3B1C}"/>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
        <p:nvSpPr>
          <p:cNvPr id="7" name="Rechteck 6">
            <a:extLst>
              <a:ext uri="{FF2B5EF4-FFF2-40B4-BE49-F238E27FC236}">
                <a16:creationId xmlns:a16="http://schemas.microsoft.com/office/drawing/2014/main" id="{3183CC2F-83C4-7531-D8E2-0A9610A77609}"/>
              </a:ext>
            </a:extLst>
          </p:cNvPr>
          <p:cNvSpPr/>
          <p:nvPr userDrawn="1"/>
        </p:nvSpPr>
        <p:spPr>
          <a:xfrm>
            <a:off x="0" y="0"/>
            <a:ext cx="12192000" cy="63286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cxnSp>
        <p:nvCxnSpPr>
          <p:cNvPr id="9" name="Gerade Verbindung 8">
            <a:extLst>
              <a:ext uri="{FF2B5EF4-FFF2-40B4-BE49-F238E27FC236}">
                <a16:creationId xmlns:a16="http://schemas.microsoft.com/office/drawing/2014/main" id="{A652A07C-6CAC-11A1-18B0-3554D0EC700A}"/>
              </a:ext>
            </a:extLst>
          </p:cNvPr>
          <p:cNvCxnSpPr/>
          <p:nvPr userDrawn="1"/>
        </p:nvCxnSpPr>
        <p:spPr>
          <a:xfrm>
            <a:off x="0" y="6328621"/>
            <a:ext cx="12192000" cy="0"/>
          </a:xfrm>
          <a:prstGeom prst="line">
            <a:avLst/>
          </a:prstGeom>
          <a:ln w="6350"/>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9813191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7DA36E-B139-4103-9319-97D429A4380D}"/>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B0A15676-E357-4E25-BA3B-C0CDB34C3B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6" name="Foliennummernplatzhalter 5">
            <a:extLst>
              <a:ext uri="{FF2B5EF4-FFF2-40B4-BE49-F238E27FC236}">
                <a16:creationId xmlns:a16="http://schemas.microsoft.com/office/drawing/2014/main" id="{BEF350B6-36DF-4230-ACE3-6B9D9F158ABC}"/>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3447840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5CA078-186C-4E45-B963-5EC48E31138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B07F250-EE62-4FD4-AFFD-449348777C43}"/>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84C190BC-0DD4-4348-8962-0021507A40A8}"/>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1107803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folie Foto niedrig">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12700" y="1505615"/>
            <a:ext cx="12193200" cy="1198800"/>
          </a:xfrm>
        </p:spPr>
        <p:txBody>
          <a:bodyPr/>
          <a:lstStyle>
            <a:lvl1pPr marL="0" indent="0">
              <a:buFontTx/>
              <a:buNone/>
              <a:defRPr/>
            </a:lvl1pPr>
          </a:lstStyle>
          <a:p>
            <a:endParaRPr lang="de-DE"/>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2708250"/>
            <a:ext cx="11174413" cy="593907"/>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49" y="3324661"/>
            <a:ext cx="11174413" cy="907253"/>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01651" y="5425200"/>
            <a:ext cx="3474002" cy="365125"/>
          </a:xfrm>
          <a:prstGeom prst="rect">
            <a:avLst/>
          </a:prstGeom>
        </p:spPr>
        <p:txBody>
          <a:bodyPr lIns="0" tIns="0" rIns="0" bIns="0"/>
          <a:lstStyle>
            <a:lvl1pPr>
              <a:defRPr sz="1300" b="0" i="0">
                <a:latin typeface="Arial" panose="020B0604020202020204" pitchFamily="34" charset="0"/>
                <a:cs typeface="Arial" panose="020B0604020202020204" pitchFamily="34" charset="0"/>
              </a:defRPr>
            </a:lvl1pPr>
          </a:lstStyle>
          <a:p>
            <a:r>
              <a:rPr lang="de-DE" dirty="0"/>
              <a:t>Ort, Datum</a:t>
            </a:r>
          </a:p>
        </p:txBody>
      </p:sp>
    </p:spTree>
    <p:extLst>
      <p:ext uri="{BB962C8B-B14F-4D97-AF65-F5344CB8AC3E}">
        <p14:creationId xmlns:p14="http://schemas.microsoft.com/office/powerpoint/2010/main" val="35218819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6DE14E-4A06-4613-903E-9667EDA9FE2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9026B17-A58D-4303-8518-C7BEA22883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6" name="Foliennummernplatzhalter 5">
            <a:extLst>
              <a:ext uri="{FF2B5EF4-FFF2-40B4-BE49-F238E27FC236}">
                <a16:creationId xmlns:a16="http://schemas.microsoft.com/office/drawing/2014/main" id="{3C8CC667-B28A-4350-ACF9-082C23543B31}"/>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0240632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9481FA-96CE-43F2-A482-9367B25B84F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6C94D21-3B28-41FE-822C-40BB157E35B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02F0805-580F-465A-AC93-5B108069184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oliennummernplatzhalter 6">
            <a:extLst>
              <a:ext uri="{FF2B5EF4-FFF2-40B4-BE49-F238E27FC236}">
                <a16:creationId xmlns:a16="http://schemas.microsoft.com/office/drawing/2014/main" id="{2FE6C3C0-2CEB-423C-AE88-54019A059D09}"/>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9420123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F994D1-BD7D-4E8B-8E45-2B74F64184A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16C92979-1196-472A-954E-C48F076585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EB121C8-A31C-412B-BCDB-6C42E8304A2B}"/>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ABF2D3D1-96B8-4BA2-B528-2F146EDD0E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D54196A-7163-4981-B25A-87DA3C0378D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9" name="Foliennummernplatzhalter 8">
            <a:extLst>
              <a:ext uri="{FF2B5EF4-FFF2-40B4-BE49-F238E27FC236}">
                <a16:creationId xmlns:a16="http://schemas.microsoft.com/office/drawing/2014/main" id="{D43C2714-F151-42E3-86E8-22F822921D73}"/>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2282887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BF41A7-DCAF-43AE-9342-87B7E1478358}"/>
              </a:ext>
            </a:extLst>
          </p:cNvPr>
          <p:cNvSpPr>
            <a:spLocks noGrp="1"/>
          </p:cNvSpPr>
          <p:nvPr>
            <p:ph type="title"/>
          </p:nvPr>
        </p:nvSpPr>
        <p:spPr/>
        <p:txBody>
          <a:bodyPr/>
          <a:lstStyle/>
          <a:p>
            <a:r>
              <a:rPr lang="de-DE"/>
              <a:t>Mastertitelformat bearbeiten</a:t>
            </a:r>
          </a:p>
        </p:txBody>
      </p:sp>
      <p:sp>
        <p:nvSpPr>
          <p:cNvPr id="5" name="Foliennummernplatzhalter 4">
            <a:extLst>
              <a:ext uri="{FF2B5EF4-FFF2-40B4-BE49-F238E27FC236}">
                <a16:creationId xmlns:a16="http://schemas.microsoft.com/office/drawing/2014/main" id="{4FF4EAA3-427E-4BB3-B1DC-943389E1F31C}"/>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2086916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4DDA7404-E608-452F-AEAB-57D39C69E698}"/>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42678109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5F5139-63CE-45EA-9740-F05946BF214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EFA1C3A-37AB-436F-BB03-4A8E2AEE53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19C67E1-6D2B-4702-BD47-90ACAB1226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7" name="Foliennummernplatzhalter 6">
            <a:extLst>
              <a:ext uri="{FF2B5EF4-FFF2-40B4-BE49-F238E27FC236}">
                <a16:creationId xmlns:a16="http://schemas.microsoft.com/office/drawing/2014/main" id="{6E11C393-41A9-46AC-8839-70E16039C93B}"/>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9300345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C674B2-85C6-40CD-A70C-6173575F8F9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0ECC382E-7A8A-4B93-BD4D-30A00BAA56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5E277D8-FA24-48FF-8A3E-C30BE613A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7" name="Foliennummernplatzhalter 6">
            <a:extLst>
              <a:ext uri="{FF2B5EF4-FFF2-40B4-BE49-F238E27FC236}">
                <a16:creationId xmlns:a16="http://schemas.microsoft.com/office/drawing/2014/main" id="{7C4EA23C-2BC7-49A7-B068-F19FCB35BE81}"/>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250450397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59F01-809B-48CD-A0D5-FB33844BAEDF}"/>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9257BB07-7FD5-4AC3-8116-1EFB7A41EC00}"/>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4D87BC95-E67C-486F-B6AE-B88ED8A78251}"/>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98735339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8F81FAF-C65D-4398-978D-D927A11C6C46}"/>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8F8FFFA-7BF3-4DE4-8111-34F0C0762C47}"/>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3E1472DD-DA32-48BD-93AF-E441EAEFE0A6}"/>
              </a:ext>
            </a:extLst>
          </p:cNvPr>
          <p:cNvSpPr>
            <a:spLocks noGrp="1"/>
          </p:cNvSpPr>
          <p:nvPr>
            <p:ph type="sldNum" sz="quarter" idx="12"/>
          </p:nvPr>
        </p:nvSpPr>
        <p:spPr/>
        <p:txBody>
          <a:bodyPr/>
          <a:lstStyle/>
          <a:p>
            <a:fld id="{670F4943-4518-45FC-A461-0E00BDB42489}" type="slidenum">
              <a:rPr lang="de-DE" smtClean="0"/>
              <a:t>‹Nr.›</a:t>
            </a:fld>
            <a:endParaRPr lang="de-DE"/>
          </a:p>
        </p:txBody>
      </p:sp>
    </p:spTree>
    <p:extLst>
      <p:ext uri="{BB962C8B-B14F-4D97-AF65-F5344CB8AC3E}">
        <p14:creationId xmlns:p14="http://schemas.microsoft.com/office/powerpoint/2010/main" val="332974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elfolie Foto mittel">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B0B780A1-9698-DF81-C2DB-162BC8F6A8F7}"/>
              </a:ext>
            </a:extLst>
          </p:cNvPr>
          <p:cNvSpPr>
            <a:spLocks noGrp="1"/>
          </p:cNvSpPr>
          <p:nvPr>
            <p:ph type="pic" sz="quarter" idx="13"/>
          </p:nvPr>
        </p:nvSpPr>
        <p:spPr>
          <a:xfrm>
            <a:off x="0" y="1505615"/>
            <a:ext cx="12193200" cy="2401200"/>
          </a:xfrm>
        </p:spPr>
        <p:txBody>
          <a:bodyPr/>
          <a:lstStyle>
            <a:lvl1pPr marL="0" indent="0">
              <a:buFontTx/>
              <a:buNone/>
              <a:defRPr/>
            </a:lvl1pPr>
          </a:lstStyle>
          <a:p>
            <a:endParaRPr lang="de-DE"/>
          </a:p>
        </p:txBody>
      </p:sp>
      <p:sp>
        <p:nvSpPr>
          <p:cNvPr id="2" name="Titel 1">
            <a:extLst>
              <a:ext uri="{FF2B5EF4-FFF2-40B4-BE49-F238E27FC236}">
                <a16:creationId xmlns:a16="http://schemas.microsoft.com/office/drawing/2014/main" id="{6F1B0DBB-71B9-7489-CD4E-4101CF113A2C}"/>
              </a:ext>
            </a:extLst>
          </p:cNvPr>
          <p:cNvSpPr>
            <a:spLocks noGrp="1"/>
          </p:cNvSpPr>
          <p:nvPr>
            <p:ph type="ctrTitle"/>
          </p:nvPr>
        </p:nvSpPr>
        <p:spPr>
          <a:xfrm>
            <a:off x="501650" y="3893607"/>
            <a:ext cx="11174413" cy="593907"/>
          </a:xfrm>
        </p:spPr>
        <p:txBody>
          <a:bodyPr anchor="b"/>
          <a:lstStyle>
            <a:lvl1pPr algn="l">
              <a:defRPr sz="2900" b="1" i="0">
                <a:solidFill>
                  <a:schemeClr val="tx1"/>
                </a:solidFill>
                <a:latin typeface="Arial" panose="020B0604020202020204" pitchFamily="34" charset="0"/>
                <a:cs typeface="Arial" panose="020B0604020202020204" pitchFamily="34" charset="0"/>
              </a:defRPr>
            </a:lvl1pPr>
          </a:lstStyle>
          <a:p>
            <a:r>
              <a:rPr lang="de-DE" dirty="0"/>
              <a:t>Mastertitelformat bearbeiten</a:t>
            </a:r>
          </a:p>
        </p:txBody>
      </p:sp>
      <p:sp>
        <p:nvSpPr>
          <p:cNvPr id="3" name="Untertitel 2">
            <a:extLst>
              <a:ext uri="{FF2B5EF4-FFF2-40B4-BE49-F238E27FC236}">
                <a16:creationId xmlns:a16="http://schemas.microsoft.com/office/drawing/2014/main" id="{92F5C9E0-BCE4-2159-C6E2-2E8FFF10E34A}"/>
              </a:ext>
            </a:extLst>
          </p:cNvPr>
          <p:cNvSpPr>
            <a:spLocks noGrp="1"/>
          </p:cNvSpPr>
          <p:nvPr>
            <p:ph type="subTitle" idx="1"/>
          </p:nvPr>
        </p:nvSpPr>
        <p:spPr>
          <a:xfrm>
            <a:off x="501650" y="4510018"/>
            <a:ext cx="11174413" cy="907253"/>
          </a:xfrm>
        </p:spPr>
        <p:txBody>
          <a:bodyPr/>
          <a:lstStyle>
            <a:lvl1pPr marL="0" indent="0" algn="l">
              <a:lnSpc>
                <a:spcPct val="90000"/>
              </a:lnSpc>
              <a:buNone/>
              <a:defRPr sz="2900" b="0"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472FEF5C-73D9-AB0F-1E46-9A31161D9EC5}"/>
              </a:ext>
            </a:extLst>
          </p:cNvPr>
          <p:cNvSpPr>
            <a:spLocks noGrp="1"/>
          </p:cNvSpPr>
          <p:nvPr>
            <p:ph type="dt" sz="half" idx="10"/>
          </p:nvPr>
        </p:nvSpPr>
        <p:spPr>
          <a:xfrm>
            <a:off x="515937" y="5371779"/>
            <a:ext cx="3459715" cy="365125"/>
          </a:xfrm>
          <a:prstGeom prst="rect">
            <a:avLst/>
          </a:prstGeom>
        </p:spPr>
        <p:txBody>
          <a:bodyPr lIns="0" tIns="0" rIns="0" bIns="0"/>
          <a:lstStyle>
            <a:lvl1pPr>
              <a:defRPr sz="1300">
                <a:latin typeface="Arial" panose="020B0604020202020204" pitchFamily="34" charset="0"/>
                <a:cs typeface="Arial" panose="020B0604020202020204" pitchFamily="34" charset="0"/>
              </a:defRPr>
            </a:lvl1pPr>
          </a:lstStyle>
          <a:p>
            <a:r>
              <a:rPr lang="de-DE" dirty="0"/>
              <a:t>Ort, Datum</a:t>
            </a:r>
          </a:p>
        </p:txBody>
      </p:sp>
      <p:pic>
        <p:nvPicPr>
          <p:cNvPr id="8" name="Grafik 7">
            <a:extLst>
              <a:ext uri="{FF2B5EF4-FFF2-40B4-BE49-F238E27FC236}">
                <a16:creationId xmlns:a16="http://schemas.microsoft.com/office/drawing/2014/main" id="{A5DF8F4E-3995-4C27-A306-B3E85558174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6990" y="437754"/>
            <a:ext cx="2075930" cy="765804"/>
          </a:xfrm>
          <a:prstGeom prst="rect">
            <a:avLst/>
          </a:prstGeom>
        </p:spPr>
      </p:pic>
    </p:spTree>
    <p:extLst>
      <p:ext uri="{BB962C8B-B14F-4D97-AF65-F5344CB8AC3E}">
        <p14:creationId xmlns:p14="http://schemas.microsoft.com/office/powerpoint/2010/main" val="39675408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3" name="Inhaltsplatzhalter 2">
            <a:extLst>
              <a:ext uri="{FF2B5EF4-FFF2-40B4-BE49-F238E27FC236}">
                <a16:creationId xmlns:a16="http://schemas.microsoft.com/office/drawing/2014/main" id="{4B36634A-FEDB-4822-83A2-3AB414521E94}"/>
              </a:ext>
            </a:extLst>
          </p:cNvPr>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Foliennummernplatzhalter 5">
            <a:extLst>
              <a:ext uri="{FF2B5EF4-FFF2-40B4-BE49-F238E27FC236}">
                <a16:creationId xmlns:a16="http://schemas.microsoft.com/office/drawing/2014/main" id="{7A8AE5A6-9AFB-1B02-1128-23F6455761CE}"/>
              </a:ext>
            </a:extLst>
          </p:cNvPr>
          <p:cNvSpPr>
            <a:spLocks noGrp="1"/>
          </p:cNvSpPr>
          <p:nvPr>
            <p:ph type="sldNum" sz="quarter" idx="4"/>
          </p:nvPr>
        </p:nvSpPr>
        <p:spPr>
          <a:xfrm>
            <a:off x="10864886" y="6356350"/>
            <a:ext cx="811177"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241220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Diagramm">
    <p:spTree>
      <p:nvGrpSpPr>
        <p:cNvPr id="1" name=""/>
        <p:cNvGrpSpPr/>
        <p:nvPr/>
      </p:nvGrpSpPr>
      <p:grpSpPr>
        <a:xfrm>
          <a:off x="0" y="0"/>
          <a:ext cx="0" cy="0"/>
          <a:chOff x="0" y="0"/>
          <a:chExt cx="0" cy="0"/>
        </a:xfrm>
      </p:grpSpPr>
      <p:sp>
        <p:nvSpPr>
          <p:cNvPr id="5" name="Diagrammplatzhalter 4">
            <a:extLst>
              <a:ext uri="{FF2B5EF4-FFF2-40B4-BE49-F238E27FC236}">
                <a16:creationId xmlns:a16="http://schemas.microsoft.com/office/drawing/2014/main" id="{2ED83E2A-CFFD-522F-22AB-EC25E195936D}"/>
              </a:ext>
            </a:extLst>
          </p:cNvPr>
          <p:cNvSpPr>
            <a:spLocks noGrp="1"/>
          </p:cNvSpPr>
          <p:nvPr>
            <p:ph type="chart" sz="quarter" idx="10"/>
          </p:nvPr>
        </p:nvSpPr>
        <p:spPr>
          <a:xfrm>
            <a:off x="501650" y="1520825"/>
            <a:ext cx="11174411" cy="4657725"/>
          </a:xfrm>
        </p:spPr>
        <p:txBody>
          <a:bodyPr/>
          <a:lstStyle>
            <a:lvl1pPr marL="0" indent="0">
              <a:buFontTx/>
              <a:buNone/>
              <a:defRPr/>
            </a:lvl1pPr>
          </a:lstStyle>
          <a:p>
            <a:endParaRPr lang="de-DE" dirty="0"/>
          </a:p>
        </p:txBody>
      </p:sp>
      <p:sp>
        <p:nvSpPr>
          <p:cNvPr id="3" name="Titel 1">
            <a:extLst>
              <a:ext uri="{FF2B5EF4-FFF2-40B4-BE49-F238E27FC236}">
                <a16:creationId xmlns:a16="http://schemas.microsoft.com/office/drawing/2014/main" id="{C15044EB-8B66-1EDE-BB31-196FEC989DAD}"/>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6" name="Foliennummernplatzhalter 5">
            <a:extLst>
              <a:ext uri="{FF2B5EF4-FFF2-40B4-BE49-F238E27FC236}">
                <a16:creationId xmlns:a16="http://schemas.microsoft.com/office/drawing/2014/main" id="{2AEB5777-F123-3219-AFA8-D45D660B95B0}"/>
              </a:ext>
            </a:extLst>
          </p:cNvPr>
          <p:cNvSpPr>
            <a:spLocks noGrp="1"/>
          </p:cNvSpPr>
          <p:nvPr>
            <p:ph type="sldNum" sz="quarter" idx="4"/>
          </p:nvPr>
        </p:nvSpPr>
        <p:spPr>
          <a:xfrm>
            <a:off x="10854086" y="6356350"/>
            <a:ext cx="8219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dirty="0"/>
          </a:p>
        </p:txBody>
      </p:sp>
    </p:spTree>
    <p:extLst>
      <p:ext uri="{BB962C8B-B14F-4D97-AF65-F5344CB8AC3E}">
        <p14:creationId xmlns:p14="http://schemas.microsoft.com/office/powerpoint/2010/main" val="4146245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SubHeadline und 1 Textfeld">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A0CD78AD-C3A2-39D9-765C-C84DE6327C94}"/>
              </a:ext>
            </a:extLst>
          </p:cNvPr>
          <p:cNvSpPr>
            <a:spLocks noGrp="1"/>
          </p:cNvSpPr>
          <p:nvPr>
            <p:ph type="body" sz="quarter" idx="13"/>
          </p:nvPr>
        </p:nvSpPr>
        <p:spPr>
          <a:xfrm>
            <a:off x="501650" y="2467898"/>
            <a:ext cx="11174413" cy="3710652"/>
          </a:xfrm>
        </p:spPr>
        <p:txBody>
          <a:bodyPr/>
          <a:lstStyle>
            <a:lvl1pPr marL="0" indent="0">
              <a:buFontTx/>
              <a:buNone/>
              <a:defRPr/>
            </a:lvl1pPr>
            <a:lvl2pPr marL="324000" indent="0">
              <a:buFontTx/>
              <a:buNone/>
              <a:defRPr/>
            </a:lvl2pPr>
            <a:lvl3pPr marL="648000" indent="0">
              <a:buFontTx/>
              <a:buNone/>
              <a:defRPr/>
            </a:lvl3pPr>
            <a:lvl4pPr marL="972000" indent="0">
              <a:buFontTx/>
              <a:buNone/>
              <a:defRPr/>
            </a:lvl4pPr>
            <a:lvl5pPr marL="1296000" indent="0">
              <a:buFontTx/>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Textplatzhalter 2">
            <a:extLst>
              <a:ext uri="{FF2B5EF4-FFF2-40B4-BE49-F238E27FC236}">
                <a16:creationId xmlns:a16="http://schemas.microsoft.com/office/drawing/2014/main" id="{B2E6CDF0-5A12-3FD5-CBF8-635DA6F39733}"/>
              </a:ext>
            </a:extLst>
          </p:cNvPr>
          <p:cNvSpPr>
            <a:spLocks noGrp="1"/>
          </p:cNvSpPr>
          <p:nvPr>
            <p:ph type="body" idx="1"/>
          </p:nvPr>
        </p:nvSpPr>
        <p:spPr>
          <a:xfrm>
            <a:off x="501650" y="1951038"/>
            <a:ext cx="11174413" cy="448033"/>
          </a:xfrm>
        </p:spPr>
        <p:txBody>
          <a:bodyPr anchor="t"/>
          <a:lstStyle>
            <a:lvl1pPr marL="0" indent="0">
              <a:spcBef>
                <a:spcPts val="0"/>
              </a:spcBef>
              <a:buNone/>
              <a:defRPr sz="2200" b="1" i="0">
                <a:solidFill>
                  <a:schemeClr val="accent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3" name="Titel 1">
            <a:extLst>
              <a:ext uri="{FF2B5EF4-FFF2-40B4-BE49-F238E27FC236}">
                <a16:creationId xmlns:a16="http://schemas.microsoft.com/office/drawing/2014/main" id="{717689A4-CC63-B194-725C-0988FC2B15DD}"/>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5" name="Foliennummernplatzhalter 5">
            <a:extLst>
              <a:ext uri="{FF2B5EF4-FFF2-40B4-BE49-F238E27FC236}">
                <a16:creationId xmlns:a16="http://schemas.microsoft.com/office/drawing/2014/main" id="{A86AAD16-D116-D072-C76A-63ECE2375446}"/>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819025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SubHeadline und 2 Textfelder">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A0CD78AD-C3A2-39D9-765C-C84DE6327C94}"/>
              </a:ext>
            </a:extLst>
          </p:cNvPr>
          <p:cNvSpPr>
            <a:spLocks noGrp="1"/>
          </p:cNvSpPr>
          <p:nvPr>
            <p:ph type="body" sz="quarter" idx="13"/>
          </p:nvPr>
        </p:nvSpPr>
        <p:spPr>
          <a:xfrm>
            <a:off x="501650" y="2467898"/>
            <a:ext cx="5305725" cy="3710652"/>
          </a:xfrm>
        </p:spPr>
        <p:txBody>
          <a:bodyPr/>
          <a:lstStyle>
            <a:lvl1pPr marL="0" indent="0">
              <a:buFontTx/>
              <a:buNone/>
              <a:defRPr/>
            </a:lvl1pPr>
            <a:lvl2pPr marL="324000" indent="0">
              <a:buFontTx/>
              <a:buNone/>
              <a:defRPr/>
            </a:lvl2pPr>
            <a:lvl3pPr marL="648000" indent="0">
              <a:buFontTx/>
              <a:buNone/>
              <a:defRPr/>
            </a:lvl3pPr>
            <a:lvl4pPr marL="972000" indent="0">
              <a:buFontTx/>
              <a:buNone/>
              <a:defRPr/>
            </a:lvl4pPr>
            <a:lvl5pPr marL="1296000" indent="0">
              <a:buFontTx/>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Textplatzhalter 2">
            <a:extLst>
              <a:ext uri="{FF2B5EF4-FFF2-40B4-BE49-F238E27FC236}">
                <a16:creationId xmlns:a16="http://schemas.microsoft.com/office/drawing/2014/main" id="{B2E6CDF0-5A12-3FD5-CBF8-635DA6F39733}"/>
              </a:ext>
            </a:extLst>
          </p:cNvPr>
          <p:cNvSpPr>
            <a:spLocks noGrp="1"/>
          </p:cNvSpPr>
          <p:nvPr>
            <p:ph type="body" idx="1"/>
          </p:nvPr>
        </p:nvSpPr>
        <p:spPr>
          <a:xfrm>
            <a:off x="501650" y="1951038"/>
            <a:ext cx="5305725" cy="448033"/>
          </a:xfrm>
        </p:spPr>
        <p:txBody>
          <a:bodyPr anchor="t"/>
          <a:lstStyle>
            <a:lvl1pPr marL="0" indent="0">
              <a:spcBef>
                <a:spcPts val="0"/>
              </a:spcBef>
              <a:buNone/>
              <a:defRPr sz="2000" b="1" i="0">
                <a:solidFill>
                  <a:schemeClr val="accent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3" name="Textplatzhalter 7">
            <a:extLst>
              <a:ext uri="{FF2B5EF4-FFF2-40B4-BE49-F238E27FC236}">
                <a16:creationId xmlns:a16="http://schemas.microsoft.com/office/drawing/2014/main" id="{575DB228-7C43-CC40-CE5C-00420182D7F6}"/>
              </a:ext>
            </a:extLst>
          </p:cNvPr>
          <p:cNvSpPr>
            <a:spLocks noGrp="1"/>
          </p:cNvSpPr>
          <p:nvPr>
            <p:ph type="body" sz="quarter" idx="14"/>
          </p:nvPr>
        </p:nvSpPr>
        <p:spPr>
          <a:xfrm>
            <a:off x="6448689" y="1951038"/>
            <a:ext cx="5220000" cy="4227512"/>
          </a:xfrm>
        </p:spPr>
        <p:txBody>
          <a:bodyPr/>
          <a:lstStyle>
            <a:lvl1pPr marL="0" indent="0">
              <a:buFontTx/>
              <a:buNone/>
              <a:defRPr/>
            </a:lvl1pPr>
            <a:lvl2pPr marL="324000" indent="0">
              <a:buFontTx/>
              <a:buNone/>
              <a:defRPr/>
            </a:lvl2pPr>
            <a:lvl3pPr marL="648000" indent="0">
              <a:buFontTx/>
              <a:buNone/>
              <a:defRPr/>
            </a:lvl3pPr>
            <a:lvl4pPr marL="972000" indent="0">
              <a:buFontTx/>
              <a:buNone/>
              <a:defRPr/>
            </a:lvl4pPr>
            <a:lvl5pPr marL="1296000" indent="0">
              <a:buFontTx/>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Titel 1">
            <a:extLst>
              <a:ext uri="{FF2B5EF4-FFF2-40B4-BE49-F238E27FC236}">
                <a16:creationId xmlns:a16="http://schemas.microsoft.com/office/drawing/2014/main" id="{E3B594D2-329F-16D7-EF75-1CFFD3699E5E}"/>
              </a:ext>
            </a:extLst>
          </p:cNvPr>
          <p:cNvSpPr>
            <a:spLocks noGrp="1"/>
          </p:cNvSpPr>
          <p:nvPr>
            <p:ph type="title"/>
          </p:nvPr>
        </p:nvSpPr>
        <p:spPr>
          <a:xfrm>
            <a:off x="501650" y="404813"/>
            <a:ext cx="8848827"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6" name="Foliennummernplatzhalter 5">
            <a:extLst>
              <a:ext uri="{FF2B5EF4-FFF2-40B4-BE49-F238E27FC236}">
                <a16:creationId xmlns:a16="http://schemas.microsoft.com/office/drawing/2014/main" id="{F1D5CBC5-B590-D04E-3A2A-677B3F3763B1}"/>
              </a:ext>
            </a:extLst>
          </p:cNvPr>
          <p:cNvSpPr>
            <a:spLocks noGrp="1"/>
          </p:cNvSpPr>
          <p:nvPr>
            <p:ph type="sldNum" sz="quarter" idx="4"/>
          </p:nvPr>
        </p:nvSpPr>
        <p:spPr>
          <a:xfrm>
            <a:off x="10854588" y="6356350"/>
            <a:ext cx="814101"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1721794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Text und Foto links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B786F-EAD5-85DB-31B6-CDC928698F03}"/>
              </a:ext>
            </a:extLst>
          </p:cNvPr>
          <p:cNvSpPr>
            <a:spLocks noGrp="1"/>
          </p:cNvSpPr>
          <p:nvPr>
            <p:ph type="title"/>
          </p:nvPr>
        </p:nvSpPr>
        <p:spPr>
          <a:xfrm>
            <a:off x="6442075" y="1949451"/>
            <a:ext cx="5233988" cy="980469"/>
          </a:xfrm>
        </p:spPr>
        <p:txBody>
          <a:bodyPr/>
          <a:lstStyle>
            <a:lvl1pPr>
              <a:defRPr sz="2400" b="1" i="0">
                <a:latin typeface="Arial" panose="020B0604020202020204" pitchFamily="34" charset="0"/>
                <a:cs typeface="Arial" panose="020B0604020202020204" pitchFamily="34" charset="0"/>
              </a:defRPr>
            </a:lvl1pPr>
          </a:lstStyle>
          <a:p>
            <a:r>
              <a:rPr lang="de-DE" dirty="0"/>
              <a:t>Mastertitelformat bearbeiten</a:t>
            </a:r>
          </a:p>
        </p:txBody>
      </p:sp>
      <p:sp>
        <p:nvSpPr>
          <p:cNvPr id="12" name="Bildplatzhalter 11">
            <a:extLst>
              <a:ext uri="{FF2B5EF4-FFF2-40B4-BE49-F238E27FC236}">
                <a16:creationId xmlns:a16="http://schemas.microsoft.com/office/drawing/2014/main" id="{7383264F-0CBD-767B-98C6-AFDB127B06E2}"/>
              </a:ext>
            </a:extLst>
          </p:cNvPr>
          <p:cNvSpPr>
            <a:spLocks noGrp="1"/>
          </p:cNvSpPr>
          <p:nvPr>
            <p:ph type="pic" sz="quarter" idx="13"/>
          </p:nvPr>
        </p:nvSpPr>
        <p:spPr>
          <a:xfrm>
            <a:off x="0" y="0"/>
            <a:ext cx="5808663" cy="5770800"/>
          </a:xfrm>
        </p:spPr>
        <p:txBody>
          <a:bodyPr/>
          <a:lstStyle>
            <a:lvl1pPr marL="0" indent="0">
              <a:buFontTx/>
              <a:buNone/>
              <a:defRPr/>
            </a:lvl1pPr>
          </a:lstStyle>
          <a:p>
            <a:endParaRPr lang="de-DE"/>
          </a:p>
        </p:txBody>
      </p:sp>
      <p:sp>
        <p:nvSpPr>
          <p:cNvPr id="13" name="Textplatzhalter 7">
            <a:extLst>
              <a:ext uri="{FF2B5EF4-FFF2-40B4-BE49-F238E27FC236}">
                <a16:creationId xmlns:a16="http://schemas.microsoft.com/office/drawing/2014/main" id="{078A4D22-D5FE-A4F6-173F-114DE518368B}"/>
              </a:ext>
            </a:extLst>
          </p:cNvPr>
          <p:cNvSpPr>
            <a:spLocks noGrp="1"/>
          </p:cNvSpPr>
          <p:nvPr>
            <p:ph type="body" sz="quarter" idx="14"/>
          </p:nvPr>
        </p:nvSpPr>
        <p:spPr>
          <a:xfrm>
            <a:off x="6442075" y="3010236"/>
            <a:ext cx="5233988" cy="3168313"/>
          </a:xfrm>
        </p:spPr>
        <p:txBody>
          <a:bodyPr/>
          <a:lstStyle>
            <a:lvl1pPr marL="342900" indent="-342900">
              <a:buFont typeface="Wingdings 2" panose="05020102010507070707" pitchFamily="18" charset="2"/>
              <a:buChar char=""/>
              <a:defRPr/>
            </a:lvl1pPr>
            <a:lvl2pPr marL="666900" indent="-342900">
              <a:buFont typeface="Wingdings 2" panose="05020102010507070707" pitchFamily="18" charset="2"/>
              <a:buChar char=""/>
              <a:defRPr/>
            </a:lvl2pPr>
            <a:lvl3pPr marL="990900" indent="-342900">
              <a:buFont typeface="Wingdings 2" panose="05020102010507070707" pitchFamily="18" charset="2"/>
              <a:buChar char=""/>
              <a:defRPr/>
            </a:lvl3pPr>
            <a:lvl4pPr marL="1314900" indent="-342900">
              <a:buFont typeface="Wingdings 2" panose="05020102010507070707" pitchFamily="18" charset="2"/>
              <a:buChar char=""/>
              <a:defRPr/>
            </a:lvl4pPr>
            <a:lvl5pPr marL="1638900" indent="-342900">
              <a:buFont typeface="Wingdings 2" panose="05020102010507070707" pitchFamily="18" charset="2"/>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oliennummernplatzhalter 5">
            <a:extLst>
              <a:ext uri="{FF2B5EF4-FFF2-40B4-BE49-F238E27FC236}">
                <a16:creationId xmlns:a16="http://schemas.microsoft.com/office/drawing/2014/main" id="{10770416-FA7D-88B8-0DCB-33B1ADBA4041}"/>
              </a:ext>
            </a:extLst>
          </p:cNvPr>
          <p:cNvSpPr>
            <a:spLocks noGrp="1"/>
          </p:cNvSpPr>
          <p:nvPr>
            <p:ph type="sldNum" sz="quarter" idx="4"/>
          </p:nvPr>
        </p:nvSpPr>
        <p:spPr>
          <a:xfrm>
            <a:off x="10854588" y="6356350"/>
            <a:ext cx="821475" cy="365125"/>
          </a:xfrm>
          <a:prstGeom prst="rect">
            <a:avLst/>
          </a:prstGeom>
        </p:spPr>
        <p:txBody>
          <a:bodyPr vert="horz" lIns="0" tIns="0" rIns="0" bIns="0" rtlCol="0" anchor="ctr"/>
          <a:lstStyle>
            <a:lvl1pPr algn="r">
              <a:defRPr sz="1000">
                <a:solidFill>
                  <a:schemeClr val="tx1"/>
                </a:solidFill>
              </a:defRPr>
            </a:lvl1pPr>
          </a:lstStyle>
          <a:p>
            <a:fld id="{BD55EF62-6C11-432A-B6B1-8FDA77A7568D}" type="slidenum">
              <a:rPr lang="de-DE" smtClean="0"/>
              <a:pPr/>
              <a:t>‹Nr.›</a:t>
            </a:fld>
            <a:endParaRPr lang="de-DE"/>
          </a:p>
        </p:txBody>
      </p:sp>
    </p:spTree>
    <p:extLst>
      <p:ext uri="{BB962C8B-B14F-4D97-AF65-F5344CB8AC3E}">
        <p14:creationId xmlns:p14="http://schemas.microsoft.com/office/powerpoint/2010/main" val="451331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2.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9EACBEF5-6BD7-6EA1-8FDB-0BED8CB37BFE}"/>
              </a:ext>
            </a:extLst>
          </p:cNvPr>
          <p:cNvSpPr/>
          <p:nvPr userDrawn="1"/>
        </p:nvSpPr>
        <p:spPr>
          <a:xfrm>
            <a:off x="0" y="1529821"/>
            <a:ext cx="12192000" cy="47988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 name="Textplatzhalter 2">
            <a:extLst>
              <a:ext uri="{FF2B5EF4-FFF2-40B4-BE49-F238E27FC236}">
                <a16:creationId xmlns:a16="http://schemas.microsoft.com/office/drawing/2014/main" id="{4FFE9A52-5ED3-633F-0D8B-095F5231D308}"/>
              </a:ext>
            </a:extLst>
          </p:cNvPr>
          <p:cNvSpPr>
            <a:spLocks noGrp="1"/>
          </p:cNvSpPr>
          <p:nvPr>
            <p:ph type="body" idx="1"/>
          </p:nvPr>
        </p:nvSpPr>
        <p:spPr>
          <a:xfrm>
            <a:off x="501650" y="1951038"/>
            <a:ext cx="11174413" cy="4227512"/>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FE3C1B1D-F5F8-10FA-B3EE-7A64258120DF}"/>
              </a:ext>
            </a:extLst>
          </p:cNvPr>
          <p:cNvSpPr>
            <a:spLocks noGrp="1"/>
          </p:cNvSpPr>
          <p:nvPr>
            <p:ph type="sldNum" sz="quarter" idx="4"/>
          </p:nvPr>
        </p:nvSpPr>
        <p:spPr>
          <a:xfrm>
            <a:off x="10854085" y="6356350"/>
            <a:ext cx="836266" cy="365125"/>
          </a:xfrm>
          <a:prstGeom prst="rect">
            <a:avLst/>
          </a:prstGeom>
        </p:spPr>
        <p:txBody>
          <a:bodyPr vert="horz" lIns="0" tIns="0" rIns="0" bIns="0" rtlCol="0" anchor="ctr"/>
          <a:lstStyle>
            <a:lvl1pPr algn="r">
              <a:defRPr sz="1000">
                <a:solidFill>
                  <a:schemeClr val="tx1"/>
                </a:solidFill>
                <a:latin typeface="Arial" panose="020B0604020202020204" pitchFamily="34" charset="0"/>
                <a:cs typeface="Arial" panose="020B0604020202020204" pitchFamily="34" charset="0"/>
              </a:defRPr>
            </a:lvl1pPr>
          </a:lstStyle>
          <a:p>
            <a:fld id="{BD55EF62-6C11-432A-B6B1-8FDA77A7568D}" type="slidenum">
              <a:rPr lang="de-DE" smtClean="0"/>
              <a:pPr/>
              <a:t>‹Nr.›</a:t>
            </a:fld>
            <a:endParaRPr lang="de-DE" dirty="0"/>
          </a:p>
        </p:txBody>
      </p:sp>
      <p:sp>
        <p:nvSpPr>
          <p:cNvPr id="2" name="Titelplatzhalter 1">
            <a:extLst>
              <a:ext uri="{FF2B5EF4-FFF2-40B4-BE49-F238E27FC236}">
                <a16:creationId xmlns:a16="http://schemas.microsoft.com/office/drawing/2014/main" id="{B5666428-0C24-1316-EF27-5CDEA5CD5330}"/>
              </a:ext>
            </a:extLst>
          </p:cNvPr>
          <p:cNvSpPr>
            <a:spLocks noGrp="1"/>
          </p:cNvSpPr>
          <p:nvPr>
            <p:ph type="title"/>
          </p:nvPr>
        </p:nvSpPr>
        <p:spPr>
          <a:xfrm>
            <a:off x="501650" y="403200"/>
            <a:ext cx="8848827" cy="980469"/>
          </a:xfrm>
          <a:prstGeom prst="rect">
            <a:avLst/>
          </a:prstGeom>
        </p:spPr>
        <p:txBody>
          <a:bodyPr vert="horz" lIns="0" tIns="0" rIns="0" bIns="0" rtlCol="0" anchor="t" anchorCtr="0">
            <a:noAutofit/>
          </a:bodyPr>
          <a:lstStyle/>
          <a:p>
            <a:r>
              <a:rPr lang="de-DE" dirty="0"/>
              <a:t>Mastertitelformat </a:t>
            </a:r>
            <a:br>
              <a:rPr lang="de-DE" dirty="0"/>
            </a:br>
            <a:r>
              <a:rPr lang="de-DE" dirty="0"/>
              <a:t>bearbeiten</a:t>
            </a:r>
          </a:p>
        </p:txBody>
      </p:sp>
      <p:pic>
        <p:nvPicPr>
          <p:cNvPr id="10" name="Grafik 9">
            <a:extLst>
              <a:ext uri="{FF2B5EF4-FFF2-40B4-BE49-F238E27FC236}">
                <a16:creationId xmlns:a16="http://schemas.microsoft.com/office/drawing/2014/main" id="{72D3664B-F5F9-4D30-9115-95925EAC1B32}"/>
              </a:ext>
            </a:extLst>
          </p:cNvPr>
          <p:cNvPicPr>
            <a:picLocks noChangeAspect="1"/>
          </p:cNvPicPr>
          <p:nvPr userDrawn="1"/>
        </p:nvPicPr>
        <p:blipFill>
          <a:blip r:embed="rId29">
            <a:extLst>
              <a:ext uri="{28A0092B-C50C-407E-A947-70E740481C1C}">
                <a14:useLocalDpi xmlns:a14="http://schemas.microsoft.com/office/drawing/2010/main" val="0"/>
              </a:ext>
            </a:extLst>
          </a:blip>
          <a:stretch>
            <a:fillRect/>
          </a:stretch>
        </p:blipFill>
        <p:spPr>
          <a:xfrm>
            <a:off x="324224" y="6342861"/>
            <a:ext cx="1264683" cy="466538"/>
          </a:xfrm>
          <a:prstGeom prst="rect">
            <a:avLst/>
          </a:prstGeom>
        </p:spPr>
      </p:pic>
    </p:spTree>
    <p:extLst>
      <p:ext uri="{BB962C8B-B14F-4D97-AF65-F5344CB8AC3E}">
        <p14:creationId xmlns:p14="http://schemas.microsoft.com/office/powerpoint/2010/main" val="21420344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80" r:id="rId4"/>
    <p:sldLayoutId id="2147483650" r:id="rId5"/>
    <p:sldLayoutId id="2147483674"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 id="2147483670" r:id="rId15"/>
    <p:sldLayoutId id="2147483675" r:id="rId16"/>
    <p:sldLayoutId id="2147483676" r:id="rId17"/>
    <p:sldLayoutId id="2147483678" r:id="rId18"/>
    <p:sldLayoutId id="2147483677" r:id="rId19"/>
    <p:sldLayoutId id="2147483671" r:id="rId20"/>
    <p:sldLayoutId id="2147483672" r:id="rId21"/>
    <p:sldLayoutId id="2147483673" r:id="rId22"/>
    <p:sldLayoutId id="2147483654" r:id="rId23"/>
    <p:sldLayoutId id="2147483655" r:id="rId24"/>
    <p:sldLayoutId id="2147483679" r:id="rId25"/>
    <p:sldLayoutId id="2147483683" r:id="rId26"/>
    <p:sldLayoutId id="2147483684" r:id="rId27"/>
  </p:sldLayoutIdLst>
  <p:hf hdr="0"/>
  <p:txStyles>
    <p:title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p:titleStyle>
    <p:bodyStyle>
      <a:lvl1pPr marL="324000" indent="-3240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48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72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296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20000" indent="-3240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8" userDrawn="1">
          <p15:clr>
            <a:srgbClr val="F26B43"/>
          </p15:clr>
        </p15:guide>
        <p15:guide id="2" pos="4058" userDrawn="1">
          <p15:clr>
            <a:srgbClr val="F26B43"/>
          </p15:clr>
        </p15:guide>
        <p15:guide id="3" orient="horz" pos="255" userDrawn="1">
          <p15:clr>
            <a:srgbClr val="F26B43"/>
          </p15:clr>
        </p15:guide>
        <p15:guide id="4" pos="7355" userDrawn="1">
          <p15:clr>
            <a:srgbClr val="F26B43"/>
          </p15:clr>
        </p15:guide>
        <p15:guide id="5" orient="horz" pos="3986" userDrawn="1">
          <p15:clr>
            <a:srgbClr val="F26B43"/>
          </p15:clr>
        </p15:guide>
        <p15:guide id="6" orient="horz" pos="3892" userDrawn="1">
          <p15:clr>
            <a:srgbClr val="F26B43"/>
          </p15:clr>
        </p15:guide>
        <p15:guide id="7" orient="horz" pos="1229" userDrawn="1">
          <p15:clr>
            <a:srgbClr val="F26B43"/>
          </p15:clr>
        </p15:guide>
        <p15:guide id="9" pos="316" userDrawn="1">
          <p15:clr>
            <a:srgbClr val="F26B43"/>
          </p15:clr>
        </p15:guide>
        <p15:guide id="10" pos="365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1D8ECE8-7894-4218-AA1E-B4CC60C19B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555D27B4-1548-4407-8D6A-2C170DC589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AF5CFB00-FDB9-44C8-A4DA-BA7CD89183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0F4943-4518-45FC-A461-0E00BDB42489}" type="slidenum">
              <a:rPr lang="de-DE" smtClean="0"/>
              <a:t>‹Nr.›</a:t>
            </a:fld>
            <a:endParaRPr lang="de-DE"/>
          </a:p>
        </p:txBody>
      </p:sp>
    </p:spTree>
    <p:extLst>
      <p:ext uri="{BB962C8B-B14F-4D97-AF65-F5344CB8AC3E}">
        <p14:creationId xmlns:p14="http://schemas.microsoft.com/office/powerpoint/2010/main" val="113907283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55A162DC-3AC6-2CCD-D367-05B640416049}"/>
              </a:ext>
            </a:extLst>
          </p:cNvPr>
          <p:cNvSpPr>
            <a:spLocks noGrp="1"/>
          </p:cNvSpPr>
          <p:nvPr>
            <p:ph type="ctrTitle"/>
          </p:nvPr>
        </p:nvSpPr>
        <p:spPr/>
        <p:txBody>
          <a:bodyPr/>
          <a:lstStyle/>
          <a:p>
            <a:r>
              <a:rPr lang="de-DE" dirty="0"/>
              <a:t>HSU digital</a:t>
            </a:r>
          </a:p>
        </p:txBody>
      </p:sp>
      <p:sp>
        <p:nvSpPr>
          <p:cNvPr id="4" name="Untertitel 3">
            <a:extLst>
              <a:ext uri="{FF2B5EF4-FFF2-40B4-BE49-F238E27FC236}">
                <a16:creationId xmlns:a16="http://schemas.microsoft.com/office/drawing/2014/main" id="{5CF4E88B-3D69-ABFE-14FF-1E4EBACE0155}"/>
              </a:ext>
            </a:extLst>
          </p:cNvPr>
          <p:cNvSpPr>
            <a:spLocks noGrp="1"/>
          </p:cNvSpPr>
          <p:nvPr>
            <p:ph type="subTitle" idx="1"/>
          </p:nvPr>
        </p:nvSpPr>
        <p:spPr>
          <a:xfrm>
            <a:off x="490633" y="4510018"/>
            <a:ext cx="11174413" cy="907253"/>
          </a:xfrm>
        </p:spPr>
        <p:txBody>
          <a:bodyPr/>
          <a:lstStyle/>
          <a:p>
            <a:r>
              <a:rPr lang="de-DE" dirty="0"/>
              <a:t>Begleitende Präsentation zum Unterrichtsvorhaben </a:t>
            </a:r>
            <a:br>
              <a:rPr lang="de-DE" dirty="0"/>
            </a:br>
            <a:r>
              <a:rPr lang="de-DE" dirty="0"/>
              <a:t>„Operatoren kennenlernen und anwenden“</a:t>
            </a:r>
          </a:p>
        </p:txBody>
      </p:sp>
      <p:pic>
        <p:nvPicPr>
          <p:cNvPr id="5" name="Grafik 4">
            <a:extLst>
              <a:ext uri="{FF2B5EF4-FFF2-40B4-BE49-F238E27FC236}">
                <a16:creationId xmlns:a16="http://schemas.microsoft.com/office/drawing/2014/main" id="{0DCA71E6-87A4-47FE-BCC6-8DBB8BAA42DC}"/>
              </a:ext>
            </a:extLst>
          </p:cNvPr>
          <p:cNvPicPr>
            <a:picLocks noChangeAspect="1"/>
          </p:cNvPicPr>
          <p:nvPr/>
        </p:nvPicPr>
        <p:blipFill>
          <a:blip r:embed="rId2"/>
          <a:stretch>
            <a:fillRect/>
          </a:stretch>
        </p:blipFill>
        <p:spPr>
          <a:xfrm>
            <a:off x="0" y="1488186"/>
            <a:ext cx="12192000" cy="1778000"/>
          </a:xfrm>
          <a:prstGeom prst="rect">
            <a:avLst/>
          </a:prstGeom>
        </p:spPr>
      </p:pic>
    </p:spTree>
    <p:extLst>
      <p:ext uri="{BB962C8B-B14F-4D97-AF65-F5344CB8AC3E}">
        <p14:creationId xmlns:p14="http://schemas.microsoft.com/office/powerpoint/2010/main" val="1449155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4. Stunde: „vergleichen“</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10</a:t>
            </a:fld>
            <a:endParaRPr lang="de-DE" dirty="0"/>
          </a:p>
        </p:txBody>
      </p:sp>
      <p:sp>
        <p:nvSpPr>
          <p:cNvPr id="5" name="Textplatzhalter 4">
            <a:extLst>
              <a:ext uri="{FF2B5EF4-FFF2-40B4-BE49-F238E27FC236}">
                <a16:creationId xmlns:a16="http://schemas.microsoft.com/office/drawing/2014/main" id="{25652029-733E-4107-B7E5-83BF509D8056}"/>
              </a:ext>
            </a:extLst>
          </p:cNvPr>
          <p:cNvSpPr>
            <a:spLocks noGrp="1"/>
          </p:cNvSpPr>
          <p:nvPr>
            <p:ph type="body" sz="quarter" idx="14"/>
          </p:nvPr>
        </p:nvSpPr>
        <p:spPr>
          <a:xfrm>
            <a:off x="501649" y="1693164"/>
            <a:ext cx="11377161" cy="3650623"/>
          </a:xfrm>
        </p:spPr>
        <p:txBody>
          <a:bodyPr/>
          <a:lstStyle/>
          <a:p>
            <a:pPr marL="0" indent="0">
              <a:lnSpc>
                <a:spcPct val="100000"/>
              </a:lnSpc>
              <a:spcBef>
                <a:spcPct val="0"/>
              </a:spcBef>
              <a:buNone/>
            </a:pPr>
            <a:r>
              <a:rPr kumimoji="0" lang="de-DE" sz="2400" b="1" i="0" u="none" strike="noStrike" kern="1200" cap="none" spc="0" normalizeH="0" baseline="0" noProof="0" dirty="0">
                <a:ln>
                  <a:noFill/>
                </a:ln>
                <a:solidFill>
                  <a:srgbClr val="E75112"/>
                </a:solidFill>
                <a:effectLst/>
                <a:uLnTx/>
                <a:uFillTx/>
                <a:latin typeface="Arial" panose="020B0604020202020204" pitchFamily="34" charset="0"/>
                <a:ea typeface="+mj-ea"/>
                <a:cs typeface="Arial" panose="020B0604020202020204" pitchFamily="34" charset="0"/>
              </a:rPr>
              <a:t>Vorschläge für Formulierungen</a:t>
            </a:r>
            <a:r>
              <a:rPr lang="de-DE" sz="2400" b="1" dirty="0">
                <a:solidFill>
                  <a:srgbClr val="E75112"/>
                </a:solidFill>
                <a:ea typeface="+mj-ea"/>
              </a:rPr>
              <a:t>:</a:t>
            </a:r>
            <a:endParaRPr lang="de-DE" sz="2400" dirty="0"/>
          </a:p>
          <a:p>
            <a:pPr marL="0" indent="0">
              <a:lnSpc>
                <a:spcPct val="100000"/>
              </a:lnSpc>
              <a:spcBef>
                <a:spcPct val="0"/>
              </a:spcBef>
              <a:buNone/>
            </a:pPr>
            <a:endParaRPr lang="de-DE" sz="3200" dirty="0"/>
          </a:p>
        </p:txBody>
      </p:sp>
      <p:graphicFrame>
        <p:nvGraphicFramePr>
          <p:cNvPr id="2" name="Tabelle 5">
            <a:extLst>
              <a:ext uri="{FF2B5EF4-FFF2-40B4-BE49-F238E27FC236}">
                <a16:creationId xmlns:a16="http://schemas.microsoft.com/office/drawing/2014/main" id="{84C7262F-23EE-497B-93D2-00F48E85A377}"/>
              </a:ext>
            </a:extLst>
          </p:cNvPr>
          <p:cNvGraphicFramePr>
            <a:graphicFrameLocks noGrp="1"/>
          </p:cNvGraphicFramePr>
          <p:nvPr>
            <p:extLst>
              <p:ext uri="{D42A27DB-BD31-4B8C-83A1-F6EECF244321}">
                <p14:modId xmlns:p14="http://schemas.microsoft.com/office/powerpoint/2010/main" val="812222379"/>
              </p:ext>
            </p:extLst>
          </p:nvPr>
        </p:nvGraphicFramePr>
        <p:xfrm>
          <a:off x="950976" y="2310722"/>
          <a:ext cx="10158984" cy="2141051"/>
        </p:xfrm>
        <a:graphic>
          <a:graphicData uri="http://schemas.openxmlformats.org/drawingml/2006/table">
            <a:tbl>
              <a:tblPr firstRow="1" bandRow="1">
                <a:tableStyleId>{5C22544A-7EE6-4342-B048-85BDC9FD1C3A}</a:tableStyleId>
              </a:tblPr>
              <a:tblGrid>
                <a:gridCol w="3386328">
                  <a:extLst>
                    <a:ext uri="{9D8B030D-6E8A-4147-A177-3AD203B41FA5}">
                      <a16:colId xmlns:a16="http://schemas.microsoft.com/office/drawing/2014/main" val="3906815491"/>
                    </a:ext>
                  </a:extLst>
                </a:gridCol>
                <a:gridCol w="3386328">
                  <a:extLst>
                    <a:ext uri="{9D8B030D-6E8A-4147-A177-3AD203B41FA5}">
                      <a16:colId xmlns:a16="http://schemas.microsoft.com/office/drawing/2014/main" val="3743522911"/>
                    </a:ext>
                  </a:extLst>
                </a:gridCol>
                <a:gridCol w="3386328">
                  <a:extLst>
                    <a:ext uri="{9D8B030D-6E8A-4147-A177-3AD203B41FA5}">
                      <a16:colId xmlns:a16="http://schemas.microsoft.com/office/drawing/2014/main" val="745879303"/>
                    </a:ext>
                  </a:extLst>
                </a:gridCol>
              </a:tblGrid>
              <a:tr h="403691">
                <a:tc>
                  <a:txBody>
                    <a:bodyPr/>
                    <a:lstStyle/>
                    <a:p>
                      <a:pPr algn="ctr"/>
                      <a:r>
                        <a:rPr lang="de-DE" dirty="0"/>
                        <a:t>Gemeinsamkeiten</a:t>
                      </a:r>
                    </a:p>
                  </a:txBody>
                  <a:tcPr/>
                </a:tc>
                <a:tc>
                  <a:txBody>
                    <a:bodyPr/>
                    <a:lstStyle/>
                    <a:p>
                      <a:pPr algn="ctr"/>
                      <a:r>
                        <a:rPr lang="de-DE" dirty="0"/>
                        <a:t>Unterschiede</a:t>
                      </a:r>
                    </a:p>
                  </a:txBody>
                  <a:tcPr/>
                </a:tc>
                <a:tc>
                  <a:txBody>
                    <a:bodyPr/>
                    <a:lstStyle/>
                    <a:p>
                      <a:pPr algn="ctr"/>
                      <a:r>
                        <a:rPr lang="de-DE" dirty="0"/>
                        <a:t>Gegenüberstellung</a:t>
                      </a:r>
                    </a:p>
                  </a:txBody>
                  <a:tcPr/>
                </a:tc>
                <a:extLst>
                  <a:ext uri="{0D108BD9-81ED-4DB2-BD59-A6C34878D82A}">
                    <a16:rowId xmlns:a16="http://schemas.microsoft.com/office/drawing/2014/main" val="1165902713"/>
                  </a:ext>
                </a:extLst>
              </a:tr>
              <a:tr h="403691">
                <a:tc>
                  <a:txBody>
                    <a:bodyPr/>
                    <a:lstStyle/>
                    <a:p>
                      <a:pPr marL="285750" indent="-285750">
                        <a:buFont typeface="Arial" panose="020B0604020202020204" pitchFamily="34" charset="0"/>
                        <a:buChar char="•"/>
                      </a:pPr>
                      <a:r>
                        <a:rPr lang="de-DE" dirty="0"/>
                        <a:t>genauso</a:t>
                      </a:r>
                    </a:p>
                    <a:p>
                      <a:pPr marL="285750" indent="-285750">
                        <a:buFont typeface="Arial" panose="020B0604020202020204" pitchFamily="34" charset="0"/>
                        <a:buChar char="•"/>
                      </a:pPr>
                      <a:r>
                        <a:rPr lang="de-DE" dirty="0"/>
                        <a:t>ebenfalls</a:t>
                      </a:r>
                    </a:p>
                    <a:p>
                      <a:pPr marL="285750" indent="-285750">
                        <a:buFont typeface="Arial" panose="020B0604020202020204" pitchFamily="34" charset="0"/>
                        <a:buChar char="•"/>
                      </a:pPr>
                      <a:r>
                        <a:rPr lang="de-DE" dirty="0"/>
                        <a:t>so … wie (z. B. so groß wie)</a:t>
                      </a:r>
                    </a:p>
                    <a:p>
                      <a:pPr marL="285750" indent="-285750">
                        <a:buFont typeface="Arial" panose="020B0604020202020204" pitchFamily="34" charset="0"/>
                        <a:buChar char="•"/>
                      </a:pPr>
                      <a:r>
                        <a:rPr lang="de-DE" dirty="0"/>
                        <a:t>gleich (z. B. gleich groß)</a:t>
                      </a:r>
                    </a:p>
                    <a:p>
                      <a:pPr marL="285750" indent="-285750">
                        <a:buFont typeface="Arial" panose="020B0604020202020204" pitchFamily="34" charset="0"/>
                        <a:buChar char="•"/>
                      </a:pPr>
                      <a:r>
                        <a:rPr lang="de-DE" dirty="0"/>
                        <a:t>beide</a:t>
                      </a:r>
                    </a:p>
                    <a:p>
                      <a:pPr marL="285750" indent="-285750">
                        <a:buFont typeface="Arial" panose="020B0604020202020204" pitchFamily="34" charset="0"/>
                        <a:buChar char="•"/>
                      </a:pPr>
                      <a:endParaRPr lang="de-DE" dirty="0"/>
                    </a:p>
                  </a:txBody>
                  <a:tcPr/>
                </a:tc>
                <a:tc>
                  <a:txBody>
                    <a:bodyPr/>
                    <a:lstStyle/>
                    <a:p>
                      <a:pPr marL="285750" indent="-285750">
                        <a:buFont typeface="Arial" panose="020B0604020202020204" pitchFamily="34" charset="0"/>
                        <a:buChar char="•"/>
                      </a:pPr>
                      <a:r>
                        <a:rPr lang="de-DE" dirty="0"/>
                        <a:t>im Gegensatz zu</a:t>
                      </a:r>
                    </a:p>
                    <a:p>
                      <a:pPr marL="285750" indent="-285750">
                        <a:buFont typeface="Arial" panose="020B0604020202020204" pitchFamily="34" charset="0"/>
                        <a:buChar char="•"/>
                      </a:pPr>
                      <a:r>
                        <a:rPr lang="de-DE" dirty="0"/>
                        <a:t>allerdings</a:t>
                      </a:r>
                    </a:p>
                    <a:p>
                      <a:pPr marL="285750" indent="-285750">
                        <a:buFont typeface="Arial" panose="020B0604020202020204" pitchFamily="34" charset="0"/>
                        <a:buChar char="•"/>
                      </a:pPr>
                      <a:r>
                        <a:rPr lang="de-DE" dirty="0"/>
                        <a:t>… als … (z. B. größer als)</a:t>
                      </a:r>
                    </a:p>
                    <a:p>
                      <a:pPr marL="285750" indent="-285750">
                        <a:buFont typeface="Arial" panose="020B0604020202020204" pitchFamily="34" charset="0"/>
                        <a:buChar char="•"/>
                      </a:pPr>
                      <a:r>
                        <a:rPr lang="de-DE" dirty="0"/>
                        <a:t>jedoch</a:t>
                      </a:r>
                    </a:p>
                    <a:p>
                      <a:pPr marL="285750" indent="-285750">
                        <a:buFont typeface="Arial" panose="020B0604020202020204" pitchFamily="34" charset="0"/>
                        <a:buChar char="•"/>
                      </a:pPr>
                      <a:r>
                        <a:rPr lang="de-DE" dirty="0"/>
                        <a:t>wohingegen</a:t>
                      </a:r>
                    </a:p>
                    <a:p>
                      <a:pPr marL="285750" indent="-285750">
                        <a:buFont typeface="Arial" panose="020B0604020202020204" pitchFamily="34" charset="0"/>
                        <a:buChar char="•"/>
                      </a:pPr>
                      <a:endParaRPr lang="de-DE" dirty="0"/>
                    </a:p>
                  </a:txBody>
                  <a:tcPr/>
                </a:tc>
                <a:tc>
                  <a:txBody>
                    <a:bodyPr/>
                    <a:lstStyle/>
                    <a:p>
                      <a:pPr marL="285750" indent="-285750">
                        <a:buFont typeface="Arial" panose="020B0604020202020204" pitchFamily="34" charset="0"/>
                        <a:buChar char="•"/>
                      </a:pPr>
                      <a:r>
                        <a:rPr lang="de-DE" dirty="0"/>
                        <a:t>einerseits … andererseits</a:t>
                      </a:r>
                    </a:p>
                    <a:p>
                      <a:pPr marL="285750" indent="-285750">
                        <a:buFont typeface="Arial" panose="020B0604020202020204" pitchFamily="34" charset="0"/>
                        <a:buChar char="•"/>
                      </a:pPr>
                      <a:r>
                        <a:rPr lang="de-DE" dirty="0"/>
                        <a:t>zum einen … zum anderen</a:t>
                      </a:r>
                    </a:p>
                    <a:p>
                      <a:pPr marL="285750" indent="-285750">
                        <a:buFont typeface="Arial" panose="020B0604020202020204" pitchFamily="34" charset="0"/>
                        <a:buChar char="•"/>
                      </a:pPr>
                      <a:r>
                        <a:rPr lang="de-DE" dirty="0"/>
                        <a:t>zwar … aber</a:t>
                      </a:r>
                    </a:p>
                  </a:txBody>
                  <a:tcPr/>
                </a:tc>
                <a:extLst>
                  <a:ext uri="{0D108BD9-81ED-4DB2-BD59-A6C34878D82A}">
                    <a16:rowId xmlns:a16="http://schemas.microsoft.com/office/drawing/2014/main" val="1042674215"/>
                  </a:ext>
                </a:extLst>
              </a:tr>
            </a:tbl>
          </a:graphicData>
        </a:graphic>
      </p:graphicFrame>
    </p:spTree>
    <p:extLst>
      <p:ext uri="{BB962C8B-B14F-4D97-AF65-F5344CB8AC3E}">
        <p14:creationId xmlns:p14="http://schemas.microsoft.com/office/powerpoint/2010/main" val="2180548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11</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501649" y="3573856"/>
            <a:ext cx="11377161" cy="2182390"/>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7" name="Textfeld 6">
            <a:extLst>
              <a:ext uri="{FF2B5EF4-FFF2-40B4-BE49-F238E27FC236}">
                <a16:creationId xmlns:a16="http://schemas.microsoft.com/office/drawing/2014/main" id="{6AFEE267-65E3-4325-9887-641CEACE671C}"/>
              </a:ext>
            </a:extLst>
          </p:cNvPr>
          <p:cNvSpPr txBox="1"/>
          <p:nvPr/>
        </p:nvSpPr>
        <p:spPr>
          <a:xfrm>
            <a:off x="532924" y="1531906"/>
            <a:ext cx="7279109" cy="461665"/>
          </a:xfrm>
          <a:prstGeom prst="rect">
            <a:avLst/>
          </a:prstGeom>
          <a:noFill/>
        </p:spPr>
        <p:txBody>
          <a:bodyPr wrap="none" rtlCol="0">
            <a:spAutoFit/>
          </a:bodyPr>
          <a:lstStyle/>
          <a:p>
            <a:r>
              <a:rPr lang="de-DE" sz="2400" b="1" dirty="0"/>
              <a:t>Welche der folgenden Definitionen passt zu „erklären“?</a:t>
            </a:r>
          </a:p>
        </p:txBody>
      </p:sp>
      <p:sp>
        <p:nvSpPr>
          <p:cNvPr id="8" name="Textfeld 7">
            <a:extLst>
              <a:ext uri="{FF2B5EF4-FFF2-40B4-BE49-F238E27FC236}">
                <a16:creationId xmlns:a16="http://schemas.microsoft.com/office/drawing/2014/main" id="{C20EEC42-E366-4471-8074-10857D0BE3EB}"/>
              </a:ext>
            </a:extLst>
          </p:cNvPr>
          <p:cNvSpPr txBox="1"/>
          <p:nvPr/>
        </p:nvSpPr>
        <p:spPr>
          <a:xfrm>
            <a:off x="501649" y="2105520"/>
            <a:ext cx="10687050" cy="1200329"/>
          </a:xfrm>
          <a:prstGeom prst="rect">
            <a:avLst/>
          </a:prstGeom>
          <a:noFill/>
        </p:spPr>
        <p:txBody>
          <a:bodyPr wrap="square" rtlCol="0">
            <a:spAutoFit/>
          </a:bodyPr>
          <a:lstStyle/>
          <a:p>
            <a:r>
              <a:rPr lang="de-DE" sz="2400" dirty="0">
                <a:solidFill>
                  <a:srgbClr val="FF0000"/>
                </a:solidFill>
              </a:rPr>
              <a:t>1. Fragestellungen oder Sachverhalte unter vorgegebenen oder selbst gewählten Aspekten gegenüberstellen bzw. in Beziehung setzen, um Gemeinsamkeiten, Ähnlichkeiten oder Unterschiede ermitteln und darstellen zu können </a:t>
            </a:r>
          </a:p>
        </p:txBody>
      </p:sp>
      <p:sp>
        <p:nvSpPr>
          <p:cNvPr id="10" name="Textfeld 9">
            <a:extLst>
              <a:ext uri="{FF2B5EF4-FFF2-40B4-BE49-F238E27FC236}">
                <a16:creationId xmlns:a16="http://schemas.microsoft.com/office/drawing/2014/main" id="{54F631DF-089E-4D89-8D6A-DD106561E44E}"/>
              </a:ext>
            </a:extLst>
          </p:cNvPr>
          <p:cNvSpPr txBox="1"/>
          <p:nvPr/>
        </p:nvSpPr>
        <p:spPr>
          <a:xfrm>
            <a:off x="501650" y="3552152"/>
            <a:ext cx="10701338" cy="1107996"/>
          </a:xfrm>
          <a:prstGeom prst="rect">
            <a:avLst/>
          </a:prstGeom>
          <a:noFill/>
        </p:spPr>
        <p:txBody>
          <a:bodyPr wrap="square" rtlCol="0">
            <a:spAutoFit/>
          </a:bodyPr>
          <a:lstStyle/>
          <a:p>
            <a:r>
              <a:rPr lang="de-DE" sz="2400" dirty="0">
                <a:solidFill>
                  <a:srgbClr val="009B74"/>
                </a:solidFill>
              </a:rPr>
              <a:t>2. Einen Sachverhalt, eine Fragestellung, eine These durch nachvollziehbare Argumente stützen und sachlich (beispielhaft) belegen </a:t>
            </a:r>
          </a:p>
          <a:p>
            <a:endParaRPr lang="de-DE" dirty="0"/>
          </a:p>
        </p:txBody>
      </p:sp>
      <p:sp>
        <p:nvSpPr>
          <p:cNvPr id="11" name="Textfeld 10">
            <a:extLst>
              <a:ext uri="{FF2B5EF4-FFF2-40B4-BE49-F238E27FC236}">
                <a16:creationId xmlns:a16="http://schemas.microsoft.com/office/drawing/2014/main" id="{F3BECC1E-41A4-474D-B08C-283B27B2C7AC}"/>
              </a:ext>
            </a:extLst>
          </p:cNvPr>
          <p:cNvSpPr txBox="1"/>
          <p:nvPr/>
        </p:nvSpPr>
        <p:spPr>
          <a:xfrm>
            <a:off x="501648" y="4772096"/>
            <a:ext cx="10815637" cy="1107996"/>
          </a:xfrm>
          <a:prstGeom prst="rect">
            <a:avLst/>
          </a:prstGeom>
          <a:noFill/>
        </p:spPr>
        <p:txBody>
          <a:bodyPr wrap="square" rtlCol="0">
            <a:spAutoFit/>
          </a:bodyPr>
          <a:lstStyle/>
          <a:p>
            <a:r>
              <a:rPr lang="de-DE" sz="2400" dirty="0">
                <a:solidFill>
                  <a:srgbClr val="009EE0"/>
                </a:solidFill>
              </a:rPr>
              <a:t>3. Sachverhalte verständlich, nachvollziehbar und in Zusammenhängen darstellen (und durch zusätzliche Informationen und Beispiele veranschaulichen) </a:t>
            </a:r>
          </a:p>
          <a:p>
            <a:endParaRPr lang="de-DE" dirty="0"/>
          </a:p>
        </p:txBody>
      </p:sp>
      <p:sp>
        <p:nvSpPr>
          <p:cNvPr id="13" name="Titel 8">
            <a:extLst>
              <a:ext uri="{FF2B5EF4-FFF2-40B4-BE49-F238E27FC236}">
                <a16:creationId xmlns:a16="http://schemas.microsoft.com/office/drawing/2014/main" id="{3AF7B94F-9398-4DA5-923C-A43C239EC39E}"/>
              </a:ext>
            </a:extLst>
          </p:cNvPr>
          <p:cNvSpPr txBox="1">
            <a:spLocks/>
          </p:cNvSpPr>
          <p:nvPr/>
        </p:nvSpPr>
        <p:spPr>
          <a:xfrm>
            <a:off x="501650" y="412081"/>
            <a:ext cx="7157499"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600" dirty="0"/>
              <a:t>5. Stunde: „erklären“</a:t>
            </a:r>
          </a:p>
        </p:txBody>
      </p:sp>
    </p:spTree>
    <p:extLst>
      <p:ext uri="{BB962C8B-B14F-4D97-AF65-F5344CB8AC3E}">
        <p14:creationId xmlns:p14="http://schemas.microsoft.com/office/powerpoint/2010/main" val="1669420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12</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501649" y="3573856"/>
            <a:ext cx="11377161" cy="2182390"/>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7" name="Textfeld 6">
            <a:extLst>
              <a:ext uri="{FF2B5EF4-FFF2-40B4-BE49-F238E27FC236}">
                <a16:creationId xmlns:a16="http://schemas.microsoft.com/office/drawing/2014/main" id="{6AFEE267-65E3-4325-9887-641CEACE671C}"/>
              </a:ext>
            </a:extLst>
          </p:cNvPr>
          <p:cNvSpPr txBox="1"/>
          <p:nvPr/>
        </p:nvSpPr>
        <p:spPr>
          <a:xfrm>
            <a:off x="536567" y="3487718"/>
            <a:ext cx="11263512" cy="2431435"/>
          </a:xfrm>
          <a:prstGeom prst="rect">
            <a:avLst/>
          </a:prstGeom>
          <a:solidFill>
            <a:schemeClr val="bg1"/>
          </a:solidFill>
          <a:ln w="19050">
            <a:solidFill>
              <a:schemeClr val="bg1">
                <a:lumMod val="75000"/>
              </a:schemeClr>
            </a:solidFill>
          </a:ln>
        </p:spPr>
        <p:txBody>
          <a:bodyPr wrap="square" rtlCol="0">
            <a:spAutoFit/>
          </a:bodyPr>
          <a:lstStyle/>
          <a:p>
            <a:r>
              <a:rPr lang="de-DE" sz="2400" b="1" dirty="0">
                <a:solidFill>
                  <a:schemeClr val="accent1"/>
                </a:solidFill>
                <a:ea typeface="+mj-ea"/>
              </a:rPr>
              <a:t>„Erklären“ bedeutet für mich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p:txBody>
      </p:sp>
      <p:sp>
        <p:nvSpPr>
          <p:cNvPr id="14" name="Textfeld 13">
            <a:extLst>
              <a:ext uri="{FF2B5EF4-FFF2-40B4-BE49-F238E27FC236}">
                <a16:creationId xmlns:a16="http://schemas.microsoft.com/office/drawing/2014/main" id="{8CF5772D-3047-4BA6-84E8-2B450A5DB77D}"/>
              </a:ext>
            </a:extLst>
          </p:cNvPr>
          <p:cNvSpPr txBox="1"/>
          <p:nvPr/>
        </p:nvSpPr>
        <p:spPr>
          <a:xfrm>
            <a:off x="440420" y="1621434"/>
            <a:ext cx="11234967" cy="1569660"/>
          </a:xfrm>
          <a:prstGeom prst="rect">
            <a:avLst/>
          </a:prstGeom>
          <a:noFill/>
        </p:spPr>
        <p:txBody>
          <a:bodyPr wrap="square">
            <a:spAutoFit/>
          </a:bodyPr>
          <a:lstStyle/>
          <a:p>
            <a:r>
              <a:rPr lang="de-DE" sz="3200" dirty="0">
                <a:solidFill>
                  <a:srgbClr val="009EE0"/>
                </a:solidFill>
              </a:rPr>
              <a:t>Sachverhalte verständlich, nachvollziehbar und in Zusammen-hängen darstellen (und durch zusätzliche Informationen und Beispiele veranschaulichen) </a:t>
            </a:r>
          </a:p>
        </p:txBody>
      </p:sp>
      <p:sp>
        <p:nvSpPr>
          <p:cNvPr id="10" name="Titel 8">
            <a:extLst>
              <a:ext uri="{FF2B5EF4-FFF2-40B4-BE49-F238E27FC236}">
                <a16:creationId xmlns:a16="http://schemas.microsoft.com/office/drawing/2014/main" id="{34B427B3-0837-4D90-8279-394E0C713EB1}"/>
              </a:ext>
            </a:extLst>
          </p:cNvPr>
          <p:cNvSpPr txBox="1">
            <a:spLocks/>
          </p:cNvSpPr>
          <p:nvPr/>
        </p:nvSpPr>
        <p:spPr>
          <a:xfrm>
            <a:off x="501650" y="415755"/>
            <a:ext cx="7157499"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600" dirty="0"/>
              <a:t>5. Stunde: „erklären“</a:t>
            </a:r>
          </a:p>
        </p:txBody>
      </p:sp>
      <p:sp>
        <p:nvSpPr>
          <p:cNvPr id="2" name="Textfeld 1">
            <a:extLst>
              <a:ext uri="{FF2B5EF4-FFF2-40B4-BE49-F238E27FC236}">
                <a16:creationId xmlns:a16="http://schemas.microsoft.com/office/drawing/2014/main" id="{9DC701F4-9CB1-436B-B536-62ACD3E77040}"/>
              </a:ext>
            </a:extLst>
          </p:cNvPr>
          <p:cNvSpPr txBox="1"/>
          <p:nvPr/>
        </p:nvSpPr>
        <p:spPr>
          <a:xfrm>
            <a:off x="1704109" y="4249552"/>
            <a:ext cx="8769927" cy="830997"/>
          </a:xfrm>
          <a:prstGeom prst="rect">
            <a:avLst/>
          </a:prstGeom>
          <a:noFill/>
        </p:spPr>
        <p:txBody>
          <a:bodyPr wrap="square" rtlCol="0">
            <a:spAutoFit/>
          </a:bodyPr>
          <a:lstStyle/>
          <a:p>
            <a:r>
              <a:rPr lang="de-DE" sz="2400" b="1" i="0" dirty="0">
                <a:solidFill>
                  <a:srgbClr val="00B050"/>
                </a:solidFill>
                <a:effectLst/>
                <a:latin typeface="Arial" panose="020B0604020202020204" pitchFamily="34" charset="0"/>
                <a:cs typeface="Arial" panose="020B0604020202020204" pitchFamily="34" charset="0"/>
              </a:rPr>
              <a:t>dass ich eine Sache mit Hilfe von zusätzlichen Informationen oder Beispielen deutlich mache.</a:t>
            </a:r>
            <a:endParaRPr lang="de-DE" sz="2400"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939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13</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501649" y="3573856"/>
            <a:ext cx="11377161" cy="2182390"/>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8" name="Textfeld 7">
            <a:extLst>
              <a:ext uri="{FF2B5EF4-FFF2-40B4-BE49-F238E27FC236}">
                <a16:creationId xmlns:a16="http://schemas.microsoft.com/office/drawing/2014/main" id="{C20EEC42-E366-4471-8074-10857D0BE3EB}"/>
              </a:ext>
            </a:extLst>
          </p:cNvPr>
          <p:cNvSpPr txBox="1"/>
          <p:nvPr/>
        </p:nvSpPr>
        <p:spPr>
          <a:xfrm>
            <a:off x="501649" y="1748904"/>
            <a:ext cx="10687050" cy="1200329"/>
          </a:xfrm>
          <a:prstGeom prst="rect">
            <a:avLst/>
          </a:prstGeom>
          <a:noFill/>
        </p:spPr>
        <p:txBody>
          <a:bodyPr wrap="square" rtlCol="0">
            <a:spAutoFit/>
          </a:bodyPr>
          <a:lstStyle/>
          <a:p>
            <a:r>
              <a:rPr lang="de-DE" sz="2400" dirty="0">
                <a:solidFill>
                  <a:srgbClr val="FF0000"/>
                </a:solidFill>
              </a:rPr>
              <a:t>1. Fragestellungen oder Sachverhalte unter vorgegebenen oder selbst gewählten Aspekten gegenüberstellen bzw. in Beziehung setzen, um Gemeinsamkeiten, Ähnlichkeiten oder Unterschiede ermitteln und darstellen zu können </a:t>
            </a:r>
          </a:p>
        </p:txBody>
      </p:sp>
      <p:sp>
        <p:nvSpPr>
          <p:cNvPr id="10" name="Textfeld 9">
            <a:extLst>
              <a:ext uri="{FF2B5EF4-FFF2-40B4-BE49-F238E27FC236}">
                <a16:creationId xmlns:a16="http://schemas.microsoft.com/office/drawing/2014/main" id="{54F631DF-089E-4D89-8D6A-DD106561E44E}"/>
              </a:ext>
            </a:extLst>
          </p:cNvPr>
          <p:cNvSpPr txBox="1"/>
          <p:nvPr/>
        </p:nvSpPr>
        <p:spPr>
          <a:xfrm>
            <a:off x="501650" y="3232112"/>
            <a:ext cx="10701338" cy="1107996"/>
          </a:xfrm>
          <a:prstGeom prst="rect">
            <a:avLst/>
          </a:prstGeom>
          <a:noFill/>
        </p:spPr>
        <p:txBody>
          <a:bodyPr wrap="square" rtlCol="0">
            <a:spAutoFit/>
          </a:bodyPr>
          <a:lstStyle/>
          <a:p>
            <a:r>
              <a:rPr lang="de-DE" sz="2400" dirty="0">
                <a:solidFill>
                  <a:schemeClr val="accent5"/>
                </a:solidFill>
              </a:rPr>
              <a:t>2. Einen Sachverhalt, eine Fragestellung, eine These durch nachvollziehbare Argumente stützen und sachlich (beispielhaft) belegen </a:t>
            </a:r>
          </a:p>
          <a:p>
            <a:endParaRPr lang="de-DE" dirty="0"/>
          </a:p>
        </p:txBody>
      </p:sp>
      <p:sp>
        <p:nvSpPr>
          <p:cNvPr id="11" name="Textfeld 10">
            <a:extLst>
              <a:ext uri="{FF2B5EF4-FFF2-40B4-BE49-F238E27FC236}">
                <a16:creationId xmlns:a16="http://schemas.microsoft.com/office/drawing/2014/main" id="{F3BECC1E-41A4-474D-B08C-283B27B2C7AC}"/>
              </a:ext>
            </a:extLst>
          </p:cNvPr>
          <p:cNvSpPr txBox="1"/>
          <p:nvPr/>
        </p:nvSpPr>
        <p:spPr>
          <a:xfrm>
            <a:off x="501648" y="4397192"/>
            <a:ext cx="10815637" cy="1107996"/>
          </a:xfrm>
          <a:prstGeom prst="rect">
            <a:avLst/>
          </a:prstGeom>
          <a:noFill/>
        </p:spPr>
        <p:txBody>
          <a:bodyPr wrap="square" rtlCol="0">
            <a:spAutoFit/>
          </a:bodyPr>
          <a:lstStyle/>
          <a:p>
            <a:r>
              <a:rPr lang="de-DE" sz="2400" dirty="0">
                <a:solidFill>
                  <a:srgbClr val="009EE0"/>
                </a:solidFill>
              </a:rPr>
              <a:t>3. Sachverhalte verständlich, nachvollziehbar und in Zusammenhängen darstellen (und durch zusätzliche Informationen und Beispiele veranschaulichen) </a:t>
            </a:r>
          </a:p>
          <a:p>
            <a:endParaRPr lang="de-DE" dirty="0"/>
          </a:p>
        </p:txBody>
      </p:sp>
      <p:sp>
        <p:nvSpPr>
          <p:cNvPr id="2" name="Textfeld 1">
            <a:extLst>
              <a:ext uri="{FF2B5EF4-FFF2-40B4-BE49-F238E27FC236}">
                <a16:creationId xmlns:a16="http://schemas.microsoft.com/office/drawing/2014/main" id="{1570F15A-8659-4E0A-AA85-FC38BB93A447}"/>
              </a:ext>
            </a:extLst>
          </p:cNvPr>
          <p:cNvSpPr txBox="1"/>
          <p:nvPr/>
        </p:nvSpPr>
        <p:spPr>
          <a:xfrm>
            <a:off x="2178495" y="5367845"/>
            <a:ext cx="6894576" cy="584775"/>
          </a:xfrm>
          <a:prstGeom prst="rect">
            <a:avLst/>
          </a:prstGeom>
          <a:noFill/>
        </p:spPr>
        <p:txBody>
          <a:bodyPr wrap="square" rtlCol="0">
            <a:spAutoFit/>
          </a:bodyPr>
          <a:lstStyle/>
          <a:p>
            <a:r>
              <a:rPr lang="de-DE" sz="3200" b="1" dirty="0">
                <a:solidFill>
                  <a:schemeClr val="accent5"/>
                </a:solidFill>
              </a:rPr>
              <a:t>beurteilen --- diskutieren --- begründen</a:t>
            </a:r>
          </a:p>
        </p:txBody>
      </p:sp>
      <p:sp>
        <p:nvSpPr>
          <p:cNvPr id="4" name="Ellipse 3">
            <a:extLst>
              <a:ext uri="{FF2B5EF4-FFF2-40B4-BE49-F238E27FC236}">
                <a16:creationId xmlns:a16="http://schemas.microsoft.com/office/drawing/2014/main" id="{959FFB73-47D8-43B2-A0C6-491F57A5F42D}"/>
              </a:ext>
            </a:extLst>
          </p:cNvPr>
          <p:cNvSpPr/>
          <p:nvPr/>
        </p:nvSpPr>
        <p:spPr>
          <a:xfrm>
            <a:off x="6885432" y="5203032"/>
            <a:ext cx="2066544" cy="914400"/>
          </a:xfrm>
          <a:prstGeom prst="ellipse">
            <a:avLst/>
          </a:prstGeom>
          <a:noFill/>
          <a:ln w="76200">
            <a:solidFill>
              <a:srgbClr val="F29400"/>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14" name="Titel 8">
            <a:extLst>
              <a:ext uri="{FF2B5EF4-FFF2-40B4-BE49-F238E27FC236}">
                <a16:creationId xmlns:a16="http://schemas.microsoft.com/office/drawing/2014/main" id="{C36A8750-C6D7-40F8-A462-3F10A05D63C6}"/>
              </a:ext>
            </a:extLst>
          </p:cNvPr>
          <p:cNvSpPr>
            <a:spLocks noGrp="1"/>
          </p:cNvSpPr>
          <p:nvPr>
            <p:ph type="title"/>
          </p:nvPr>
        </p:nvSpPr>
        <p:spPr>
          <a:xfrm>
            <a:off x="501651" y="420463"/>
            <a:ext cx="2296414" cy="980469"/>
          </a:xfrm>
        </p:spPr>
        <p:txBody>
          <a:bodyPr/>
          <a:lstStyle/>
          <a:p>
            <a:r>
              <a:rPr lang="de-DE" sz="3600" dirty="0"/>
              <a:t>6. Stunde:</a:t>
            </a:r>
          </a:p>
        </p:txBody>
      </p:sp>
      <p:sp>
        <p:nvSpPr>
          <p:cNvPr id="5" name="Textfeld 4">
            <a:extLst>
              <a:ext uri="{FF2B5EF4-FFF2-40B4-BE49-F238E27FC236}">
                <a16:creationId xmlns:a16="http://schemas.microsoft.com/office/drawing/2014/main" id="{AEAB09E4-24C3-42D1-98FE-BD59E1C72573}"/>
              </a:ext>
            </a:extLst>
          </p:cNvPr>
          <p:cNvSpPr txBox="1"/>
          <p:nvPr/>
        </p:nvSpPr>
        <p:spPr>
          <a:xfrm>
            <a:off x="2798065" y="378593"/>
            <a:ext cx="3116559" cy="646331"/>
          </a:xfrm>
          <a:prstGeom prst="rect">
            <a:avLst/>
          </a:prstGeom>
          <a:noFill/>
        </p:spPr>
        <p:txBody>
          <a:bodyPr wrap="none" rtlCol="0">
            <a:spAutoFit/>
          </a:bodyPr>
          <a:lstStyle/>
          <a:p>
            <a:r>
              <a:rPr lang="de-DE" sz="3600" b="1" dirty="0">
                <a:solidFill>
                  <a:schemeClr val="accent1"/>
                </a:solidFill>
                <a:latin typeface="Arial" panose="020B0604020202020204" pitchFamily="34" charset="0"/>
                <a:ea typeface="+mj-ea"/>
                <a:cs typeface="Arial" panose="020B0604020202020204" pitchFamily="34" charset="0"/>
              </a:rPr>
              <a:t>„begründen“</a:t>
            </a:r>
            <a:endParaRPr lang="de-DE" dirty="0"/>
          </a:p>
        </p:txBody>
      </p:sp>
    </p:spTree>
    <p:extLst>
      <p:ext uri="{BB962C8B-B14F-4D97-AF65-F5344CB8AC3E}">
        <p14:creationId xmlns:p14="http://schemas.microsoft.com/office/powerpoint/2010/main" val="308355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1"/>
                                        </p:tgtEl>
                                      </p:cBhvr>
                                    </p:animEffect>
                                    <p:set>
                                      <p:cBhvr>
                                        <p:cTn id="7" dur="1" fill="hold">
                                          <p:stCondLst>
                                            <p:cond delay="499"/>
                                          </p:stCondLst>
                                        </p:cTn>
                                        <p:tgtEl>
                                          <p:spTgt spid="1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2" grpId="0"/>
      <p:bldP spid="4" grpId="0" animBg="1"/>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0815395" cy="980469"/>
          </a:xfrm>
        </p:spPr>
        <p:txBody>
          <a:bodyPr/>
          <a:lstStyle/>
          <a:p>
            <a:r>
              <a:rPr lang="de-DE" sz="3600" dirty="0"/>
              <a:t>7. Stunde: „(kritisch) Stellung nehmen“</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14</a:t>
            </a:fld>
            <a:endParaRPr lang="de-DE" dirty="0"/>
          </a:p>
        </p:txBody>
      </p:sp>
      <p:sp>
        <p:nvSpPr>
          <p:cNvPr id="4" name="Textplatzhalter 3">
            <a:extLst>
              <a:ext uri="{FF2B5EF4-FFF2-40B4-BE49-F238E27FC236}">
                <a16:creationId xmlns:a16="http://schemas.microsoft.com/office/drawing/2014/main" id="{9F004F54-5B3D-428F-B426-5FA925FE5B67}"/>
              </a:ext>
            </a:extLst>
          </p:cNvPr>
          <p:cNvSpPr>
            <a:spLocks noGrp="1"/>
          </p:cNvSpPr>
          <p:nvPr>
            <p:ph type="body" sz="quarter" idx="14"/>
          </p:nvPr>
        </p:nvSpPr>
        <p:spPr>
          <a:xfrm>
            <a:off x="1416116" y="2139903"/>
            <a:ext cx="2504072" cy="3168313"/>
          </a:xfrm>
        </p:spPr>
        <p:txBody>
          <a:bodyPr/>
          <a:lstStyle/>
          <a:p>
            <a:endParaRPr lang="de-DE" dirty="0"/>
          </a:p>
          <a:p>
            <a:endParaRPr lang="de-DE" dirty="0"/>
          </a:p>
          <a:p>
            <a:endParaRPr lang="de-DE" dirty="0"/>
          </a:p>
          <a:p>
            <a:endParaRPr lang="de-DE" dirty="0"/>
          </a:p>
        </p:txBody>
      </p:sp>
      <p:graphicFrame>
        <p:nvGraphicFramePr>
          <p:cNvPr id="5" name="Tabelle 5">
            <a:extLst>
              <a:ext uri="{FF2B5EF4-FFF2-40B4-BE49-F238E27FC236}">
                <a16:creationId xmlns:a16="http://schemas.microsoft.com/office/drawing/2014/main" id="{273FF60A-5947-42A5-AE12-AB3538ADCAA9}"/>
              </a:ext>
            </a:extLst>
          </p:cNvPr>
          <p:cNvGraphicFramePr>
            <a:graphicFrameLocks noGrp="1"/>
          </p:cNvGraphicFramePr>
          <p:nvPr>
            <p:extLst>
              <p:ext uri="{D42A27DB-BD31-4B8C-83A1-F6EECF244321}">
                <p14:modId xmlns:p14="http://schemas.microsoft.com/office/powerpoint/2010/main" val="4003746863"/>
              </p:ext>
            </p:extLst>
          </p:nvPr>
        </p:nvGraphicFramePr>
        <p:xfrm>
          <a:off x="516613" y="1520825"/>
          <a:ext cx="10967904" cy="4806951"/>
        </p:xfrm>
        <a:graphic>
          <a:graphicData uri="http://schemas.openxmlformats.org/drawingml/2006/table">
            <a:tbl>
              <a:tblPr firstRow="1" bandRow="1">
                <a:tableStyleId>{5C22544A-7EE6-4342-B048-85BDC9FD1C3A}</a:tableStyleId>
              </a:tblPr>
              <a:tblGrid>
                <a:gridCol w="3328274">
                  <a:extLst>
                    <a:ext uri="{9D8B030D-6E8A-4147-A177-3AD203B41FA5}">
                      <a16:colId xmlns:a16="http://schemas.microsoft.com/office/drawing/2014/main" val="2899760709"/>
                    </a:ext>
                  </a:extLst>
                </a:gridCol>
                <a:gridCol w="7639630">
                  <a:extLst>
                    <a:ext uri="{9D8B030D-6E8A-4147-A177-3AD203B41FA5}">
                      <a16:colId xmlns:a16="http://schemas.microsoft.com/office/drawing/2014/main" val="541680952"/>
                    </a:ext>
                  </a:extLst>
                </a:gridCol>
              </a:tblGrid>
              <a:tr h="467350">
                <a:tc>
                  <a:txBody>
                    <a:bodyPr/>
                    <a:lstStyle/>
                    <a:p>
                      <a:r>
                        <a:rPr lang="de-DE" sz="2400" dirty="0">
                          <a:latin typeface="Arial" panose="020B0604020202020204" pitchFamily="34" charset="0"/>
                          <a:cs typeface="Arial" panose="020B0604020202020204" pitchFamily="34" charset="0"/>
                        </a:rPr>
                        <a:t>Struktur</a:t>
                      </a:r>
                    </a:p>
                  </a:txBody>
                  <a:tcPr/>
                </a:tc>
                <a:tc>
                  <a:txBody>
                    <a:bodyPr/>
                    <a:lstStyle/>
                    <a:p>
                      <a:r>
                        <a:rPr lang="de-DE" sz="2400" dirty="0">
                          <a:latin typeface="Arial" panose="020B0604020202020204" pitchFamily="34" charset="0"/>
                          <a:cs typeface="Arial" panose="020B0604020202020204" pitchFamily="34" charset="0"/>
                        </a:rPr>
                        <a:t>Inhalt</a:t>
                      </a:r>
                    </a:p>
                  </a:txBody>
                  <a:tcPr/>
                </a:tc>
                <a:extLst>
                  <a:ext uri="{0D108BD9-81ED-4DB2-BD59-A6C34878D82A}">
                    <a16:rowId xmlns:a16="http://schemas.microsoft.com/office/drawing/2014/main" val="3216497574"/>
                  </a:ext>
                </a:extLst>
              </a:tr>
              <a:tr h="1028171">
                <a:tc>
                  <a:txBody>
                    <a:bodyPr/>
                    <a:lstStyle/>
                    <a:p>
                      <a:pPr algn="l"/>
                      <a:r>
                        <a:rPr lang="de-DE" sz="2400" b="1" dirty="0">
                          <a:latin typeface="Arial" panose="020B0604020202020204" pitchFamily="34" charset="0"/>
                          <a:cs typeface="Arial" panose="020B0604020202020204" pitchFamily="34" charset="0"/>
                        </a:rPr>
                        <a:t>These</a:t>
                      </a:r>
                    </a:p>
                  </a:txBody>
                  <a:tcPr anchor="ctr"/>
                </a:tc>
                <a:tc>
                  <a:txBody>
                    <a:bodyPr/>
                    <a:lstStyle/>
                    <a:p>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8395020"/>
                  </a:ext>
                </a:extLst>
              </a:tr>
              <a:tr h="1103810">
                <a:tc>
                  <a:txBody>
                    <a:bodyPr/>
                    <a:lstStyle/>
                    <a:p>
                      <a:r>
                        <a:rPr lang="de-DE" sz="2400" b="1" dirty="0">
                          <a:latin typeface="Arial" panose="020B0604020202020204" pitchFamily="34" charset="0"/>
                          <a:cs typeface="Arial" panose="020B0604020202020204" pitchFamily="34" charset="0"/>
                        </a:rPr>
                        <a:t>Argument</a:t>
                      </a:r>
                    </a:p>
                  </a:txBody>
                  <a:tcPr anchor="ctr"/>
                </a:tc>
                <a:tc>
                  <a:txBody>
                    <a:bodyPr/>
                    <a:lstStyle/>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43638738"/>
                  </a:ext>
                </a:extLst>
              </a:tr>
              <a:tr h="1103810">
                <a:tc>
                  <a:txBody>
                    <a:bodyPr/>
                    <a:lstStyle/>
                    <a:p>
                      <a:r>
                        <a:rPr lang="de-DE" sz="2400" b="1" dirty="0">
                          <a:latin typeface="Arial" panose="020B0604020202020204" pitchFamily="34" charset="0"/>
                          <a:cs typeface="Arial" panose="020B0604020202020204" pitchFamily="34" charset="0"/>
                        </a:rPr>
                        <a:t>Beleg/Verdeutlichung</a:t>
                      </a:r>
                    </a:p>
                  </a:txBody>
                  <a:tcPr anchor="ctr"/>
                </a:tc>
                <a:tc>
                  <a:txBody>
                    <a:bodyPr/>
                    <a:lstStyle/>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394427"/>
                  </a:ext>
                </a:extLst>
              </a:tr>
              <a:tr h="1103810">
                <a:tc>
                  <a:txBody>
                    <a:bodyPr/>
                    <a:lstStyle/>
                    <a:p>
                      <a:r>
                        <a:rPr lang="de-DE" sz="2400" b="1" dirty="0">
                          <a:latin typeface="Arial" panose="020B0604020202020204" pitchFamily="34" charset="0"/>
                          <a:cs typeface="Arial" panose="020B0604020202020204" pitchFamily="34" charset="0"/>
                        </a:rPr>
                        <a:t>Meinung</a:t>
                      </a:r>
                    </a:p>
                  </a:txBody>
                  <a:tcPr anchor="ctr"/>
                </a:tc>
                <a:tc>
                  <a:txBody>
                    <a:bodyPr/>
                    <a:lstStyle/>
                    <a:p>
                      <a:endParaRPr lang="de-DE" sz="2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34691991"/>
                  </a:ext>
                </a:extLst>
              </a:tr>
            </a:tbl>
          </a:graphicData>
        </a:graphic>
      </p:graphicFrame>
      <p:sp>
        <p:nvSpPr>
          <p:cNvPr id="6" name="Textfeld 5">
            <a:extLst>
              <a:ext uri="{FF2B5EF4-FFF2-40B4-BE49-F238E27FC236}">
                <a16:creationId xmlns:a16="http://schemas.microsoft.com/office/drawing/2014/main" id="{E7F99BD2-758D-4542-9A76-06227D37F2AE}"/>
              </a:ext>
            </a:extLst>
          </p:cNvPr>
          <p:cNvSpPr txBox="1"/>
          <p:nvPr/>
        </p:nvSpPr>
        <p:spPr>
          <a:xfrm>
            <a:off x="3851263" y="5401641"/>
            <a:ext cx="7632000" cy="707886"/>
          </a:xfrm>
          <a:prstGeom prst="rect">
            <a:avLst/>
          </a:prstGeom>
          <a:noFill/>
        </p:spPr>
        <p:txBody>
          <a:bodyPr wrap="square" rtlCol="0">
            <a:spAutoFit/>
          </a:bodyPr>
          <a:lstStyle/>
          <a:p>
            <a:pPr marL="0" algn="l" rtl="0" eaLnBrk="1" fontAlgn="t" latinLnBrk="0" hangingPunct="1">
              <a:spcBef>
                <a:spcPts val="0"/>
              </a:spcBef>
              <a:spcAft>
                <a:spcPts val="0"/>
              </a:spcAft>
            </a:pPr>
            <a:r>
              <a:rPr lang="de-DE" sz="2000" b="0" i="0" u="none" strike="noStrike" kern="1200" dirty="0">
                <a:solidFill>
                  <a:srgbClr val="000000"/>
                </a:solidFill>
                <a:effectLst/>
                <a:latin typeface="Arial" panose="020B0604020202020204" pitchFamily="34" charset="0"/>
                <a:cs typeface="Arial" panose="020B0604020202020204" pitchFamily="34" charset="0"/>
              </a:rPr>
              <a:t>Ich finde, jeder sollte versuchen, Energie zu sparen, weil es sowohl der Umwelt als auch uns selbst langfristig zugutekommt.</a:t>
            </a:r>
            <a:endParaRPr lang="de-DE" sz="2000" b="0" i="0" u="none" strike="noStrike" dirty="0">
              <a:effectLst/>
              <a:latin typeface="Arial" panose="020B0604020202020204" pitchFamily="34" charset="0"/>
            </a:endParaRPr>
          </a:p>
        </p:txBody>
      </p:sp>
      <p:sp>
        <p:nvSpPr>
          <p:cNvPr id="7" name="Textfeld 6">
            <a:extLst>
              <a:ext uri="{FF2B5EF4-FFF2-40B4-BE49-F238E27FC236}">
                <a16:creationId xmlns:a16="http://schemas.microsoft.com/office/drawing/2014/main" id="{63788277-69DC-4E77-8659-4B5BF3F2FD6B}"/>
              </a:ext>
            </a:extLst>
          </p:cNvPr>
          <p:cNvSpPr txBox="1"/>
          <p:nvPr/>
        </p:nvSpPr>
        <p:spPr>
          <a:xfrm>
            <a:off x="3847607" y="2321268"/>
            <a:ext cx="7632000" cy="400110"/>
          </a:xfrm>
          <a:prstGeom prst="rect">
            <a:avLst/>
          </a:prstGeom>
          <a:noFill/>
        </p:spPr>
        <p:txBody>
          <a:bodyPr wrap="square" rtlCol="0">
            <a:spAutoFit/>
          </a:bodyPr>
          <a:lstStyle/>
          <a:p>
            <a:pPr marL="0" algn="l" rtl="0" eaLnBrk="1" fontAlgn="t" latinLnBrk="0" hangingPunct="1">
              <a:spcBef>
                <a:spcPts val="0"/>
              </a:spcBef>
              <a:spcAft>
                <a:spcPts val="0"/>
              </a:spcAft>
            </a:pPr>
            <a:r>
              <a:rPr lang="de-DE" sz="2000" i="0" u="none" strike="noStrike" kern="1200" dirty="0">
                <a:effectLst/>
                <a:latin typeface="Arial" panose="020B0604020202020204" pitchFamily="34" charset="0"/>
                <a:cs typeface="Arial" panose="020B0604020202020204" pitchFamily="34" charset="0"/>
              </a:rPr>
              <a:t>Energie zu sparen trägt aktiv zum Schutz unserer Umwelt bei.</a:t>
            </a:r>
            <a:endParaRPr lang="de-DE" sz="2000" i="0" u="none" strike="noStrike" dirty="0">
              <a:effectLst/>
              <a:latin typeface="Arial" panose="020B0604020202020204" pitchFamily="34" charset="0"/>
            </a:endParaRPr>
          </a:p>
        </p:txBody>
      </p:sp>
      <p:sp>
        <p:nvSpPr>
          <p:cNvPr id="8" name="Textfeld 7">
            <a:extLst>
              <a:ext uri="{FF2B5EF4-FFF2-40B4-BE49-F238E27FC236}">
                <a16:creationId xmlns:a16="http://schemas.microsoft.com/office/drawing/2014/main" id="{4AF331D3-2A06-41C9-9310-F972328F29F8}"/>
              </a:ext>
            </a:extLst>
          </p:cNvPr>
          <p:cNvSpPr txBox="1"/>
          <p:nvPr/>
        </p:nvSpPr>
        <p:spPr>
          <a:xfrm>
            <a:off x="3849122" y="3244071"/>
            <a:ext cx="7632000" cy="707886"/>
          </a:xfrm>
          <a:prstGeom prst="rect">
            <a:avLst/>
          </a:prstGeom>
          <a:noFill/>
        </p:spPr>
        <p:txBody>
          <a:bodyPr wrap="square" rtlCol="0">
            <a:spAutoFit/>
          </a:bodyPr>
          <a:lstStyle/>
          <a:p>
            <a:pPr marL="0" algn="l" rtl="0" eaLnBrk="1" fontAlgn="t" latinLnBrk="0" hangingPunct="1">
              <a:spcBef>
                <a:spcPts val="0"/>
              </a:spcBef>
              <a:spcAft>
                <a:spcPts val="0"/>
              </a:spcAft>
            </a:pPr>
            <a:r>
              <a:rPr lang="de-DE" sz="2000" b="0" i="0" u="none" strike="noStrike" kern="1200" dirty="0">
                <a:solidFill>
                  <a:srgbClr val="000000"/>
                </a:solidFill>
                <a:effectLst/>
                <a:latin typeface="Arial" panose="020B0604020202020204" pitchFamily="34" charset="0"/>
                <a:cs typeface="Arial" panose="020B0604020202020204" pitchFamily="34" charset="0"/>
              </a:rPr>
              <a:t>Wenn wir weniger Strom und Heizung nutzen, verbrauchen wir weniger fossile Brennstoffe wie Kohle, Öl und Gas.</a:t>
            </a:r>
            <a:endParaRPr lang="de-DE" sz="2000" b="0" i="0" u="none" strike="noStrike" dirty="0">
              <a:effectLst/>
              <a:latin typeface="Arial" panose="020B0604020202020204" pitchFamily="34" charset="0"/>
            </a:endParaRPr>
          </a:p>
        </p:txBody>
      </p:sp>
      <p:sp>
        <p:nvSpPr>
          <p:cNvPr id="10" name="Textfeld 9">
            <a:extLst>
              <a:ext uri="{FF2B5EF4-FFF2-40B4-BE49-F238E27FC236}">
                <a16:creationId xmlns:a16="http://schemas.microsoft.com/office/drawing/2014/main" id="{E63FA4C7-4F38-46E2-90C5-13D7C7677DDF}"/>
              </a:ext>
            </a:extLst>
          </p:cNvPr>
          <p:cNvSpPr txBox="1"/>
          <p:nvPr/>
        </p:nvSpPr>
        <p:spPr>
          <a:xfrm>
            <a:off x="3851912" y="4154053"/>
            <a:ext cx="7632000" cy="1015663"/>
          </a:xfrm>
          <a:prstGeom prst="rect">
            <a:avLst/>
          </a:prstGeom>
          <a:noFill/>
        </p:spPr>
        <p:txBody>
          <a:bodyPr wrap="square" rtlCol="0">
            <a:spAutoFit/>
          </a:bodyPr>
          <a:lstStyle/>
          <a:p>
            <a:pPr marL="0" algn="l" rtl="0" eaLnBrk="1" fontAlgn="t" latinLnBrk="0" hangingPunct="1">
              <a:spcBef>
                <a:spcPts val="0"/>
              </a:spcBef>
              <a:spcAft>
                <a:spcPts val="0"/>
              </a:spcAft>
            </a:pPr>
            <a:r>
              <a:rPr lang="de-DE" sz="2000" b="0" i="0" u="none" strike="noStrike" kern="1200" dirty="0">
                <a:solidFill>
                  <a:srgbClr val="000000"/>
                </a:solidFill>
                <a:effectLst/>
                <a:latin typeface="Arial" panose="020B0604020202020204" pitchFamily="34" charset="0"/>
                <a:cs typeface="Arial" panose="020B0604020202020204" pitchFamily="34" charset="0"/>
              </a:rPr>
              <a:t>Dadurch entstehen weniger schädliche Treibhausgase, die für den Klimawandel verantwortlich sind, und wir schonen die natürlichen Ressourcen.</a:t>
            </a:r>
            <a:endParaRPr lang="de-DE" sz="2000" b="0" i="0" u="none" strike="noStrike" dirty="0">
              <a:effectLst/>
              <a:latin typeface="Arial" panose="020B0604020202020204" pitchFamily="34" charset="0"/>
            </a:endParaRPr>
          </a:p>
        </p:txBody>
      </p:sp>
    </p:spTree>
    <p:extLst>
      <p:ext uri="{BB962C8B-B14F-4D97-AF65-F5344CB8AC3E}">
        <p14:creationId xmlns:p14="http://schemas.microsoft.com/office/powerpoint/2010/main" val="2995449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0678968" cy="980469"/>
          </a:xfrm>
        </p:spPr>
        <p:txBody>
          <a:bodyPr/>
          <a:lstStyle/>
          <a:p>
            <a:r>
              <a:rPr lang="de-DE" sz="3600" dirty="0"/>
              <a:t>7. Stunde: „(kritisch) Stellung nehmen“</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15</a:t>
            </a:fld>
            <a:endParaRPr lang="de-DE" dirty="0"/>
          </a:p>
        </p:txBody>
      </p:sp>
      <p:sp>
        <p:nvSpPr>
          <p:cNvPr id="4" name="Textplatzhalter 3">
            <a:extLst>
              <a:ext uri="{FF2B5EF4-FFF2-40B4-BE49-F238E27FC236}">
                <a16:creationId xmlns:a16="http://schemas.microsoft.com/office/drawing/2014/main" id="{9F004F54-5B3D-428F-B426-5FA925FE5B67}"/>
              </a:ext>
            </a:extLst>
          </p:cNvPr>
          <p:cNvSpPr>
            <a:spLocks noGrp="1"/>
          </p:cNvSpPr>
          <p:nvPr>
            <p:ph type="body" sz="quarter" idx="14"/>
          </p:nvPr>
        </p:nvSpPr>
        <p:spPr>
          <a:xfrm>
            <a:off x="1416116" y="2139903"/>
            <a:ext cx="2504072" cy="3168313"/>
          </a:xfrm>
        </p:spPr>
        <p:txBody>
          <a:bodyPr/>
          <a:lstStyle/>
          <a:p>
            <a:endParaRPr lang="de-DE" dirty="0"/>
          </a:p>
          <a:p>
            <a:endParaRPr lang="de-DE" dirty="0"/>
          </a:p>
          <a:p>
            <a:endParaRPr lang="de-DE" dirty="0"/>
          </a:p>
          <a:p>
            <a:endParaRPr lang="de-DE" dirty="0"/>
          </a:p>
        </p:txBody>
      </p:sp>
      <p:sp>
        <p:nvSpPr>
          <p:cNvPr id="11" name="Textfeld 10">
            <a:extLst>
              <a:ext uri="{FF2B5EF4-FFF2-40B4-BE49-F238E27FC236}">
                <a16:creationId xmlns:a16="http://schemas.microsoft.com/office/drawing/2014/main" id="{1546EFE1-CD15-4D82-8627-FB0FD216D27E}"/>
              </a:ext>
            </a:extLst>
          </p:cNvPr>
          <p:cNvSpPr txBox="1"/>
          <p:nvPr/>
        </p:nvSpPr>
        <p:spPr>
          <a:xfrm>
            <a:off x="2519190" y="2377690"/>
            <a:ext cx="7157499" cy="2308324"/>
          </a:xfrm>
          <a:prstGeom prst="rect">
            <a:avLst/>
          </a:prstGeom>
          <a:solidFill>
            <a:schemeClr val="bg1"/>
          </a:solidFill>
          <a:ln>
            <a:solidFill>
              <a:schemeClr val="bg1">
                <a:lumMod val="75000"/>
              </a:schemeClr>
            </a:solidFill>
          </a:ln>
        </p:spPr>
        <p:txBody>
          <a:bodyPr wrap="square">
            <a:spAutoFit/>
          </a:bodyPr>
          <a:lstStyle/>
          <a:p>
            <a:pPr algn="ctr"/>
            <a:endParaRPr lang="de-DE" sz="2400" b="0" i="0" dirty="0">
              <a:solidFill>
                <a:schemeClr val="accent1"/>
              </a:solidFill>
              <a:effectLst/>
              <a:latin typeface="-apple-system"/>
            </a:endParaRPr>
          </a:p>
          <a:p>
            <a:pPr algn="ctr"/>
            <a:r>
              <a:rPr lang="de-DE" sz="2400" dirty="0">
                <a:solidFill>
                  <a:schemeClr val="accent1"/>
                </a:solidFill>
                <a:latin typeface="Arial" panose="020B0604020202020204" pitchFamily="34" charset="0"/>
                <a:cs typeface="Arial" panose="020B0604020202020204" pitchFamily="34" charset="0"/>
              </a:rPr>
              <a:t>„</a:t>
            </a:r>
            <a:r>
              <a:rPr lang="de-DE" sz="2400" b="0" i="0" dirty="0">
                <a:solidFill>
                  <a:schemeClr val="accent1"/>
                </a:solidFill>
                <a:effectLst/>
                <a:latin typeface="Arial" panose="020B0604020202020204" pitchFamily="34" charset="0"/>
                <a:cs typeface="Arial" panose="020B0604020202020204" pitchFamily="34" charset="0"/>
              </a:rPr>
              <a:t>Ich möchte mich nicht einschränken, </a:t>
            </a:r>
          </a:p>
          <a:p>
            <a:pPr algn="ctr"/>
            <a:r>
              <a:rPr lang="de-DE" sz="2400" b="0" i="0" dirty="0">
                <a:solidFill>
                  <a:schemeClr val="accent1"/>
                </a:solidFill>
                <a:effectLst/>
                <a:latin typeface="Arial" panose="020B0604020202020204" pitchFamily="34" charset="0"/>
                <a:cs typeface="Arial" panose="020B0604020202020204" pitchFamily="34" charset="0"/>
              </a:rPr>
              <a:t>um Energie zu sparen, </a:t>
            </a:r>
          </a:p>
          <a:p>
            <a:pPr algn="ctr"/>
            <a:r>
              <a:rPr lang="de-DE" sz="2400" b="0" i="0" dirty="0">
                <a:solidFill>
                  <a:schemeClr val="accent1"/>
                </a:solidFill>
                <a:effectLst/>
                <a:latin typeface="Arial" panose="020B0604020202020204" pitchFamily="34" charset="0"/>
                <a:cs typeface="Arial" panose="020B0604020202020204" pitchFamily="34" charset="0"/>
              </a:rPr>
              <a:t>wenn so viele andere weiterhin </a:t>
            </a:r>
          </a:p>
          <a:p>
            <a:pPr algn="ctr"/>
            <a:r>
              <a:rPr lang="de-DE" sz="2400" b="0" i="0" dirty="0">
                <a:solidFill>
                  <a:schemeClr val="accent1"/>
                </a:solidFill>
                <a:effectLst/>
                <a:latin typeface="Arial" panose="020B0604020202020204" pitchFamily="34" charset="0"/>
                <a:cs typeface="Arial" panose="020B0604020202020204" pitchFamily="34" charset="0"/>
              </a:rPr>
              <a:t>nicht auf ihren Energieverbrauch achten.“</a:t>
            </a:r>
          </a:p>
          <a:p>
            <a:pPr algn="ctr"/>
            <a:endParaRPr lang="de-DE" sz="2400" b="0" i="0" dirty="0">
              <a:solidFill>
                <a:schemeClr val="accent1"/>
              </a:solidFill>
              <a:effectLst/>
              <a:latin typeface="-apple-system"/>
            </a:endParaRPr>
          </a:p>
        </p:txBody>
      </p:sp>
      <p:sp>
        <p:nvSpPr>
          <p:cNvPr id="13" name="Textfeld 12">
            <a:extLst>
              <a:ext uri="{FF2B5EF4-FFF2-40B4-BE49-F238E27FC236}">
                <a16:creationId xmlns:a16="http://schemas.microsoft.com/office/drawing/2014/main" id="{B329E077-73F4-48F3-95A6-56E40F60AE67}"/>
              </a:ext>
            </a:extLst>
          </p:cNvPr>
          <p:cNvSpPr txBox="1"/>
          <p:nvPr/>
        </p:nvSpPr>
        <p:spPr>
          <a:xfrm>
            <a:off x="3438362" y="4952020"/>
            <a:ext cx="5324253" cy="461665"/>
          </a:xfrm>
          <a:prstGeom prst="rect">
            <a:avLst/>
          </a:prstGeom>
          <a:noFill/>
        </p:spPr>
        <p:txBody>
          <a:bodyPr wrap="square">
            <a:spAutoFit/>
          </a:bodyPr>
          <a:lstStyle/>
          <a:p>
            <a:pPr algn="ctr"/>
            <a:r>
              <a:rPr lang="de-DE" sz="2400" b="1" i="0" dirty="0">
                <a:solidFill>
                  <a:srgbClr val="1D2125"/>
                </a:solidFill>
                <a:effectLst/>
                <a:latin typeface="Arial" panose="020B0604020202020204" pitchFamily="34" charset="0"/>
                <a:cs typeface="Arial" panose="020B0604020202020204" pitchFamily="34" charset="0"/>
              </a:rPr>
              <a:t>Nimm Stellung zu dieser Aussage.</a:t>
            </a:r>
          </a:p>
        </p:txBody>
      </p:sp>
    </p:spTree>
    <p:extLst>
      <p:ext uri="{BB962C8B-B14F-4D97-AF65-F5344CB8AC3E}">
        <p14:creationId xmlns:p14="http://schemas.microsoft.com/office/powerpoint/2010/main" val="2409604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1301583" cy="980469"/>
          </a:xfrm>
        </p:spPr>
        <p:txBody>
          <a:bodyPr/>
          <a:lstStyle/>
          <a:p>
            <a:r>
              <a:rPr lang="de-DE" sz="3200" dirty="0"/>
              <a:t>8. Stunde: „sich auseinander setzen mit“, diskutieren“ (1)</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16</a:t>
            </a:fld>
            <a:endParaRPr lang="de-DE" dirty="0"/>
          </a:p>
        </p:txBody>
      </p:sp>
      <p:sp>
        <p:nvSpPr>
          <p:cNvPr id="4" name="Textfeld 3">
            <a:extLst>
              <a:ext uri="{FF2B5EF4-FFF2-40B4-BE49-F238E27FC236}">
                <a16:creationId xmlns:a16="http://schemas.microsoft.com/office/drawing/2014/main" id="{B30CDFBB-15E4-4C81-8CB2-CF291B6075C5}"/>
              </a:ext>
            </a:extLst>
          </p:cNvPr>
          <p:cNvSpPr txBox="1"/>
          <p:nvPr/>
        </p:nvSpPr>
        <p:spPr>
          <a:xfrm>
            <a:off x="514291" y="1959431"/>
            <a:ext cx="7752631" cy="3447098"/>
          </a:xfrm>
          <a:prstGeom prst="rect">
            <a:avLst/>
          </a:prstGeom>
          <a:noFill/>
        </p:spPr>
        <p:txBody>
          <a:bodyPr wrap="square" rtlCol="0">
            <a:spAutoFit/>
          </a:bodyPr>
          <a:lstStyle/>
          <a:p>
            <a:r>
              <a:rPr lang="de-DE" sz="2400" b="1" dirty="0">
                <a:highlight>
                  <a:srgbClr val="C0C0C0"/>
                </a:highlight>
              </a:rPr>
              <a:t>Stundenabschluss</a:t>
            </a:r>
          </a:p>
          <a:p>
            <a:endParaRPr lang="de-DE" b="1" dirty="0"/>
          </a:p>
          <a:p>
            <a:r>
              <a:rPr lang="de-DE" sz="1600" b="1" dirty="0"/>
              <a:t>Wörter aus der 7. und 8. Stunde:</a:t>
            </a:r>
          </a:p>
          <a:p>
            <a:endParaRPr lang="de-DE" sz="1600" dirty="0"/>
          </a:p>
          <a:p>
            <a:pPr defTabSz="719138"/>
            <a:r>
              <a:rPr lang="de-DE" sz="1600" dirty="0"/>
              <a:t>diskutieren 		auseinandersetzen 	Pestizide 		Obstanbau </a:t>
            </a:r>
          </a:p>
          <a:p>
            <a:pPr defTabSz="719138"/>
            <a:r>
              <a:rPr lang="de-DE" sz="1600" dirty="0"/>
              <a:t>kontrovers		Thema 			Ernte 			Schädlinge </a:t>
            </a:r>
          </a:p>
          <a:p>
            <a:pPr defTabSz="719138"/>
            <a:r>
              <a:rPr lang="de-DE" sz="1600" dirty="0"/>
              <a:t>Risiken			Ertrag 			Ertragssteigerung 	Verbraucher </a:t>
            </a:r>
          </a:p>
          <a:p>
            <a:pPr defTabSz="719138"/>
            <a:r>
              <a:rPr lang="de-DE" sz="1600" dirty="0"/>
              <a:t>Lebensmittelversorgung 	Gesundheit 		Vorteil 			Nachteil Resistenz 		Teufelskreis 		Umwelt	 		Film</a:t>
            </a:r>
          </a:p>
          <a:p>
            <a:pPr defTabSz="719138"/>
            <a:r>
              <a:rPr lang="de-DE" sz="1600" dirty="0"/>
              <a:t>alternative Methoden 	natürliche Feinde		nachhaltig 		Übung Wortwolke 		Arbeitsblatt 		Argumente 		Meinung Einleitung 		Gedanken 		Operator		begründet</a:t>
            </a:r>
          </a:p>
          <a:p>
            <a:pPr defTabSz="719138"/>
            <a:r>
              <a:rPr lang="de-DE" sz="1600" dirty="0"/>
              <a:t>pro 			contra 			Entscheidung</a:t>
            </a:r>
          </a:p>
        </p:txBody>
      </p:sp>
      <p:sp>
        <p:nvSpPr>
          <p:cNvPr id="6" name="Textfeld 5">
            <a:extLst>
              <a:ext uri="{FF2B5EF4-FFF2-40B4-BE49-F238E27FC236}">
                <a16:creationId xmlns:a16="http://schemas.microsoft.com/office/drawing/2014/main" id="{4021233C-76A1-46DA-B1E4-7289B2C5E996}"/>
              </a:ext>
            </a:extLst>
          </p:cNvPr>
          <p:cNvSpPr txBox="1"/>
          <p:nvPr/>
        </p:nvSpPr>
        <p:spPr>
          <a:xfrm>
            <a:off x="8663041" y="2604192"/>
            <a:ext cx="3140192" cy="615553"/>
          </a:xfrm>
          <a:prstGeom prst="rect">
            <a:avLst/>
          </a:prstGeom>
          <a:noFill/>
        </p:spPr>
        <p:txBody>
          <a:bodyPr wrap="square" rtlCol="0">
            <a:spAutoFit/>
          </a:bodyPr>
          <a:lstStyle/>
          <a:p>
            <a:r>
              <a:rPr lang="de-DE" sz="1600" b="1" dirty="0"/>
              <a:t>Beispiel für ein Neuner-Raster:</a:t>
            </a:r>
          </a:p>
          <a:p>
            <a:endParaRPr lang="de-DE" dirty="0"/>
          </a:p>
        </p:txBody>
      </p:sp>
      <p:pic>
        <p:nvPicPr>
          <p:cNvPr id="7" name="Grafik 6">
            <a:extLst>
              <a:ext uri="{FF2B5EF4-FFF2-40B4-BE49-F238E27FC236}">
                <a16:creationId xmlns:a16="http://schemas.microsoft.com/office/drawing/2014/main" id="{1D2E7228-607F-4A31-9D50-A7F74436E2EB}"/>
              </a:ext>
            </a:extLst>
          </p:cNvPr>
          <p:cNvPicPr>
            <a:picLocks noChangeAspect="1"/>
          </p:cNvPicPr>
          <p:nvPr/>
        </p:nvPicPr>
        <p:blipFill>
          <a:blip r:embed="rId3"/>
          <a:stretch>
            <a:fillRect/>
          </a:stretch>
        </p:blipFill>
        <p:spPr>
          <a:xfrm>
            <a:off x="8637240" y="2917135"/>
            <a:ext cx="2914062" cy="3259254"/>
          </a:xfrm>
          <a:prstGeom prst="rect">
            <a:avLst/>
          </a:prstGeom>
        </p:spPr>
      </p:pic>
    </p:spTree>
    <p:extLst>
      <p:ext uri="{BB962C8B-B14F-4D97-AF65-F5344CB8AC3E}">
        <p14:creationId xmlns:p14="http://schemas.microsoft.com/office/powerpoint/2010/main" val="210381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17</a:t>
            </a:fld>
            <a:endParaRPr lang="de-DE" dirty="0"/>
          </a:p>
        </p:txBody>
      </p:sp>
      <p:sp>
        <p:nvSpPr>
          <p:cNvPr id="8" name="Titel 8">
            <a:extLst>
              <a:ext uri="{FF2B5EF4-FFF2-40B4-BE49-F238E27FC236}">
                <a16:creationId xmlns:a16="http://schemas.microsoft.com/office/drawing/2014/main" id="{70DB85C3-15D6-4448-A1DD-D9D6986893F0}"/>
              </a:ext>
            </a:extLst>
          </p:cNvPr>
          <p:cNvSpPr txBox="1">
            <a:spLocks/>
          </p:cNvSpPr>
          <p:nvPr/>
        </p:nvSpPr>
        <p:spPr>
          <a:xfrm>
            <a:off x="501650" y="404813"/>
            <a:ext cx="11385550"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200" dirty="0"/>
              <a:t>9. Stunde: „sich auseinandersetzen mit“, „diskutieren“ (2)</a:t>
            </a:r>
          </a:p>
        </p:txBody>
      </p:sp>
      <p:sp>
        <p:nvSpPr>
          <p:cNvPr id="10" name="Textfeld 9">
            <a:extLst>
              <a:ext uri="{FF2B5EF4-FFF2-40B4-BE49-F238E27FC236}">
                <a16:creationId xmlns:a16="http://schemas.microsoft.com/office/drawing/2014/main" id="{2BB92E11-DFC2-492D-ACDD-9971117CE4EC}"/>
              </a:ext>
            </a:extLst>
          </p:cNvPr>
          <p:cNvSpPr txBox="1"/>
          <p:nvPr/>
        </p:nvSpPr>
        <p:spPr>
          <a:xfrm>
            <a:off x="501650" y="1605516"/>
            <a:ext cx="10705066" cy="4524315"/>
          </a:xfrm>
          <a:prstGeom prst="rect">
            <a:avLst/>
          </a:prstGeom>
          <a:noFill/>
        </p:spPr>
        <p:txBody>
          <a:bodyPr wrap="square" rtlCol="0">
            <a:spAutoFit/>
          </a:bodyPr>
          <a:lstStyle/>
          <a:p>
            <a:r>
              <a:rPr lang="de-DE" sz="2400" u="sng" dirty="0"/>
              <a:t>Arbeitsauftrag für die Partnerarbeit:</a:t>
            </a:r>
          </a:p>
          <a:p>
            <a:pPr marL="342900" indent="-342900">
              <a:buFont typeface="+mj-lt"/>
              <a:buAutoNum type="arabicPeriod"/>
            </a:pPr>
            <a:r>
              <a:rPr lang="de-DE" sz="2200" dirty="0"/>
              <a:t>Macht einen </a:t>
            </a:r>
            <a:r>
              <a:rPr lang="de-DE" sz="2200" b="1" dirty="0"/>
              <a:t>Screenshot</a:t>
            </a:r>
            <a:r>
              <a:rPr lang="de-DE" sz="2200" dirty="0"/>
              <a:t> dieser Aufgaben.</a:t>
            </a:r>
          </a:p>
          <a:p>
            <a:pPr marL="342900" indent="-342900">
              <a:buFont typeface="+mj-lt"/>
              <a:buAutoNum type="arabicPeriod"/>
            </a:pPr>
            <a:r>
              <a:rPr lang="de-DE" sz="2200" dirty="0"/>
              <a:t>Geht in die </a:t>
            </a:r>
            <a:r>
              <a:rPr lang="de-DE" sz="2200" b="1" dirty="0"/>
              <a:t>Teilgruppensitzung</a:t>
            </a:r>
            <a:r>
              <a:rPr lang="de-DE" sz="2200" dirty="0"/>
              <a:t>, die euch von eurer Lehrkraft zugewiesen wird.</a:t>
            </a:r>
          </a:p>
          <a:p>
            <a:pPr marL="342900" indent="-342900">
              <a:buFont typeface="+mj-lt"/>
              <a:buAutoNum type="arabicPeriod"/>
            </a:pPr>
            <a:r>
              <a:rPr lang="de-DE" sz="2200" dirty="0"/>
              <a:t>Lest euch gegenseitig die Texte von eurem Arbeitsblatt vor.</a:t>
            </a:r>
          </a:p>
          <a:p>
            <a:pPr marL="342900" indent="-342900">
              <a:buFont typeface="+mj-lt"/>
              <a:buAutoNum type="arabicPeriod"/>
            </a:pPr>
            <a:r>
              <a:rPr lang="de-DE" sz="2200" dirty="0"/>
              <a:t>Beschreibt die </a:t>
            </a:r>
            <a:r>
              <a:rPr lang="de-DE" sz="2200" b="1" dirty="0"/>
              <a:t>Unterschiede </a:t>
            </a:r>
            <a:r>
              <a:rPr lang="de-DE" sz="2200" dirty="0"/>
              <a:t>zwischen der Aufgabenstellung „sich auseinandersetzen mit“ und der Aufgabenstellung „diskutieren“ (in Stichworten).</a:t>
            </a:r>
          </a:p>
          <a:p>
            <a:pPr marL="342900" indent="-342900">
              <a:buFont typeface="+mj-lt"/>
              <a:buAutoNum type="arabicPeriod"/>
            </a:pPr>
            <a:r>
              <a:rPr lang="de-DE" sz="2200" dirty="0"/>
              <a:t>Schreibt gemeinsam einen Text. </a:t>
            </a:r>
          </a:p>
          <a:p>
            <a:pPr indent="361950"/>
            <a:r>
              <a:rPr lang="de-DE" sz="2200" dirty="0"/>
              <a:t>Fügt eigene Aspekte und Ideen hinzu (vgl. Arbeitsblatt, Tabelle zu Aufgabe b).</a:t>
            </a:r>
          </a:p>
          <a:p>
            <a:pPr marL="712788" indent="-350838">
              <a:buFont typeface="Arial" panose="020B0604020202020204" pitchFamily="34" charset="0"/>
              <a:buChar char="•"/>
            </a:pPr>
            <a:r>
              <a:rPr lang="de-DE" sz="2200" dirty="0"/>
              <a:t>Teilgruppensitzung, ungerade Zahl (1, 3, 5, …): </a:t>
            </a:r>
          </a:p>
          <a:p>
            <a:pPr marL="361950" indent="350838"/>
            <a:r>
              <a:rPr lang="de-DE" sz="2200" b="1" dirty="0"/>
              <a:t>Diskutiere, inwieweit Pestizideinsatz im Obstbau sinnvoll ist.</a:t>
            </a:r>
          </a:p>
          <a:p>
            <a:pPr marL="712788" indent="-350838">
              <a:buFont typeface="Arial" panose="020B0604020202020204" pitchFamily="34" charset="0"/>
              <a:buChar char="•"/>
            </a:pPr>
            <a:r>
              <a:rPr kumimoji="0" lang="de-DE" sz="2200" b="0" i="0" u="none" strike="noStrike" kern="1200" cap="none" spc="0" normalizeH="0" baseline="0" noProof="0" dirty="0">
                <a:ln>
                  <a:noFill/>
                </a:ln>
                <a:solidFill>
                  <a:srgbClr val="000000"/>
                </a:solidFill>
                <a:effectLst/>
                <a:uLnTx/>
                <a:uFillTx/>
                <a:latin typeface="Calibri"/>
                <a:ea typeface="+mn-ea"/>
                <a:cs typeface="+mn-cs"/>
              </a:rPr>
              <a:t>Teilgruppensitzung, gerade Zahl (2, 4, 6, …): </a:t>
            </a:r>
          </a:p>
          <a:p>
            <a:pPr marL="361950" indent="350838"/>
            <a:r>
              <a:rPr kumimoji="0" lang="de-DE" sz="2200" b="1" i="0" u="none" strike="noStrike" kern="1200" cap="none" spc="0" normalizeH="0" baseline="0" noProof="0" dirty="0">
                <a:ln>
                  <a:noFill/>
                </a:ln>
                <a:solidFill>
                  <a:srgbClr val="000000"/>
                </a:solidFill>
                <a:effectLst/>
                <a:uLnTx/>
                <a:uFillTx/>
                <a:latin typeface="Calibri"/>
                <a:ea typeface="+mn-ea"/>
                <a:cs typeface="+mn-cs"/>
              </a:rPr>
              <a:t>Setze dich mit dem Pestizideinsatz im Obstanbau auseinander.</a:t>
            </a:r>
          </a:p>
          <a:p>
            <a:pPr marL="342900" indent="-342900">
              <a:buFont typeface="+mj-lt"/>
              <a:buAutoNum type="arabicPeriod" startAt="6"/>
            </a:pPr>
            <a:r>
              <a:rPr lang="de-DE" sz="2200" dirty="0">
                <a:solidFill>
                  <a:srgbClr val="000000"/>
                </a:solidFill>
                <a:latin typeface="Calibri"/>
              </a:rPr>
              <a:t>Reicht euren gemeinsamen </a:t>
            </a:r>
            <a:r>
              <a:rPr lang="de-DE" sz="2200" b="1" dirty="0">
                <a:solidFill>
                  <a:srgbClr val="000000"/>
                </a:solidFill>
                <a:latin typeface="Calibri"/>
              </a:rPr>
              <a:t>Text bei </a:t>
            </a:r>
            <a:r>
              <a:rPr lang="de-DE" sz="2200" b="1" dirty="0">
                <a:solidFill>
                  <a:srgbClr val="000000"/>
                </a:solidFill>
              </a:rPr>
              <a:t>eurer Lehrkraft </a:t>
            </a:r>
            <a:r>
              <a:rPr lang="de-DE" sz="2200" dirty="0">
                <a:solidFill>
                  <a:srgbClr val="000000"/>
                </a:solidFill>
              </a:rPr>
              <a:t>ein</a:t>
            </a:r>
            <a:r>
              <a:rPr lang="de-DE" sz="2200" dirty="0">
                <a:solidFill>
                  <a:srgbClr val="000000"/>
                </a:solidFill>
                <a:latin typeface="Calibri"/>
              </a:rPr>
              <a:t>.</a:t>
            </a:r>
            <a:endParaRPr kumimoji="0" lang="de-DE" sz="2200" b="0" i="0" u="none" strike="noStrike" kern="1200" cap="none" spc="0" normalizeH="0" baseline="0" noProof="0" dirty="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439704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18</a:t>
            </a:fld>
            <a:endParaRPr lang="de-DE" dirty="0"/>
          </a:p>
        </p:txBody>
      </p:sp>
      <p:sp>
        <p:nvSpPr>
          <p:cNvPr id="8" name="Titel 8">
            <a:extLst>
              <a:ext uri="{FF2B5EF4-FFF2-40B4-BE49-F238E27FC236}">
                <a16:creationId xmlns:a16="http://schemas.microsoft.com/office/drawing/2014/main" id="{70DB85C3-15D6-4448-A1DD-D9D6986893F0}"/>
              </a:ext>
            </a:extLst>
          </p:cNvPr>
          <p:cNvSpPr txBox="1">
            <a:spLocks/>
          </p:cNvSpPr>
          <p:nvPr/>
        </p:nvSpPr>
        <p:spPr>
          <a:xfrm>
            <a:off x="501650" y="439513"/>
            <a:ext cx="11537950" cy="980469"/>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400" b="1" i="0" kern="1200">
                <a:solidFill>
                  <a:schemeClr val="accent1"/>
                </a:solidFill>
                <a:latin typeface="Arial" panose="020B0604020202020204" pitchFamily="34" charset="0"/>
                <a:ea typeface="+mj-ea"/>
                <a:cs typeface="Arial" panose="020B0604020202020204" pitchFamily="34" charset="0"/>
              </a:defRPr>
            </a:lvl1pPr>
          </a:lstStyle>
          <a:p>
            <a:r>
              <a:rPr lang="de-DE" sz="3200" dirty="0"/>
              <a:t>9. Stunde: „sich auseinandersetzen mit“, „diskutieren“ (2)</a:t>
            </a:r>
          </a:p>
        </p:txBody>
      </p:sp>
      <p:graphicFrame>
        <p:nvGraphicFramePr>
          <p:cNvPr id="2" name="Tabelle 3">
            <a:extLst>
              <a:ext uri="{FF2B5EF4-FFF2-40B4-BE49-F238E27FC236}">
                <a16:creationId xmlns:a16="http://schemas.microsoft.com/office/drawing/2014/main" id="{F320325F-9827-4E43-A4E3-67CD424CDF4C}"/>
              </a:ext>
            </a:extLst>
          </p:cNvPr>
          <p:cNvGraphicFramePr>
            <a:graphicFrameLocks noGrp="1"/>
          </p:cNvGraphicFramePr>
          <p:nvPr>
            <p:extLst>
              <p:ext uri="{D42A27DB-BD31-4B8C-83A1-F6EECF244321}">
                <p14:modId xmlns:p14="http://schemas.microsoft.com/office/powerpoint/2010/main" val="3341694975"/>
              </p:ext>
            </p:extLst>
          </p:nvPr>
        </p:nvGraphicFramePr>
        <p:xfrm>
          <a:off x="501649" y="1951038"/>
          <a:ext cx="11173738" cy="4079716"/>
        </p:xfrm>
        <a:graphic>
          <a:graphicData uri="http://schemas.openxmlformats.org/drawingml/2006/table">
            <a:tbl>
              <a:tblPr firstRow="1" bandRow="1">
                <a:tableStyleId>{5C22544A-7EE6-4342-B048-85BDC9FD1C3A}</a:tableStyleId>
              </a:tblPr>
              <a:tblGrid>
                <a:gridCol w="5586869">
                  <a:extLst>
                    <a:ext uri="{9D8B030D-6E8A-4147-A177-3AD203B41FA5}">
                      <a16:colId xmlns:a16="http://schemas.microsoft.com/office/drawing/2014/main" val="4022034216"/>
                    </a:ext>
                  </a:extLst>
                </a:gridCol>
                <a:gridCol w="5586869">
                  <a:extLst>
                    <a:ext uri="{9D8B030D-6E8A-4147-A177-3AD203B41FA5}">
                      <a16:colId xmlns:a16="http://schemas.microsoft.com/office/drawing/2014/main" val="908358153"/>
                    </a:ext>
                  </a:extLst>
                </a:gridCol>
              </a:tblGrid>
              <a:tr h="738981">
                <a:tc>
                  <a:txBody>
                    <a:bodyPr/>
                    <a:lstStyle/>
                    <a:p>
                      <a:pPr algn="ctr"/>
                      <a:r>
                        <a:rPr lang="de-DE" sz="2400" dirty="0"/>
                        <a:t>„sich auseinandersetzen mit“</a:t>
                      </a:r>
                    </a:p>
                  </a:txBody>
                  <a:tcPr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lang="de-DE" sz="2400" dirty="0"/>
                        <a:t>„diskutieren“</a:t>
                      </a: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05116836"/>
                  </a:ext>
                </a:extLst>
              </a:tr>
              <a:tr h="738981">
                <a:tc>
                  <a:txBody>
                    <a:bodyPr/>
                    <a:lstStyle/>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p>
                      <a:pPr>
                        <a:lnSpc>
                          <a:spcPct val="150000"/>
                        </a:lnSpc>
                      </a:pPr>
                      <a:endParaRPr lang="de-DE" dirty="0"/>
                    </a:p>
                  </a:txBody>
                  <a:tcP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nSpc>
                          <a:spcPct val="150000"/>
                        </a:lnSpc>
                      </a:pPr>
                      <a:endParaRPr lang="de-DE" dirty="0"/>
                    </a:p>
                  </a:txBody>
                  <a:tcP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354200189"/>
                  </a:ext>
                </a:extLst>
              </a:tr>
            </a:tbl>
          </a:graphicData>
        </a:graphic>
      </p:graphicFrame>
    </p:spTree>
    <p:extLst>
      <p:ext uri="{BB962C8B-B14F-4D97-AF65-F5344CB8AC3E}">
        <p14:creationId xmlns:p14="http://schemas.microsoft.com/office/powerpoint/2010/main" val="2309085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1062821" cy="980469"/>
          </a:xfrm>
        </p:spPr>
        <p:txBody>
          <a:bodyPr/>
          <a:lstStyle/>
          <a:p>
            <a:r>
              <a:rPr lang="de-DE" sz="3600" dirty="0"/>
              <a:t>10. Stunde: „beurteilen / bewerten“</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19</a:t>
            </a:fld>
            <a:endParaRPr lang="de-DE" dirty="0"/>
          </a:p>
        </p:txBody>
      </p:sp>
      <p:sp>
        <p:nvSpPr>
          <p:cNvPr id="6" name="Textfeld 5">
            <a:extLst>
              <a:ext uri="{FF2B5EF4-FFF2-40B4-BE49-F238E27FC236}">
                <a16:creationId xmlns:a16="http://schemas.microsoft.com/office/drawing/2014/main" id="{CB195433-DD88-4622-855D-927011070836}"/>
              </a:ext>
            </a:extLst>
          </p:cNvPr>
          <p:cNvSpPr txBox="1"/>
          <p:nvPr/>
        </p:nvSpPr>
        <p:spPr>
          <a:xfrm>
            <a:off x="501650" y="191083"/>
            <a:ext cx="11272302" cy="923330"/>
          </a:xfrm>
          <a:prstGeom prst="rect">
            <a:avLst/>
          </a:prstGeom>
          <a:noFill/>
        </p:spPr>
        <p:txBody>
          <a:bodyPr wrap="square" rtlCol="0">
            <a:spAutoFit/>
          </a:bodyPr>
          <a:lstStyle/>
          <a:p>
            <a:endParaRPr lang="de-DE" dirty="0"/>
          </a:p>
          <a:p>
            <a:endParaRPr lang="de-DE" dirty="0"/>
          </a:p>
          <a:p>
            <a:endParaRPr lang="de-DE" dirty="0"/>
          </a:p>
        </p:txBody>
      </p:sp>
      <p:sp>
        <p:nvSpPr>
          <p:cNvPr id="7" name="Textfeld 6">
            <a:extLst>
              <a:ext uri="{FF2B5EF4-FFF2-40B4-BE49-F238E27FC236}">
                <a16:creationId xmlns:a16="http://schemas.microsoft.com/office/drawing/2014/main" id="{35B7347D-D83A-4DBC-8F8F-AA40700B8B16}"/>
              </a:ext>
            </a:extLst>
          </p:cNvPr>
          <p:cNvSpPr txBox="1"/>
          <p:nvPr/>
        </p:nvSpPr>
        <p:spPr>
          <a:xfrm>
            <a:off x="510092" y="1728425"/>
            <a:ext cx="11234967" cy="1077218"/>
          </a:xfrm>
          <a:prstGeom prst="rect">
            <a:avLst/>
          </a:prstGeom>
          <a:noFill/>
        </p:spPr>
        <p:txBody>
          <a:bodyPr wrap="square">
            <a:spAutoFit/>
          </a:bodyPr>
          <a:lstStyle/>
          <a:p>
            <a:r>
              <a:rPr lang="de-DE" sz="3200" dirty="0">
                <a:solidFill>
                  <a:srgbClr val="009EE0"/>
                </a:solidFill>
              </a:rPr>
              <a:t>Zu Sachverhalten oder Fragestellungen eine selbstständige Einschätzung formulieren und entsprechend begründen</a:t>
            </a:r>
          </a:p>
        </p:txBody>
      </p:sp>
      <p:sp>
        <p:nvSpPr>
          <p:cNvPr id="11" name="Textfeld 10">
            <a:extLst>
              <a:ext uri="{FF2B5EF4-FFF2-40B4-BE49-F238E27FC236}">
                <a16:creationId xmlns:a16="http://schemas.microsoft.com/office/drawing/2014/main" id="{A691DB97-2696-4A26-8EF5-8701128278A5}"/>
              </a:ext>
            </a:extLst>
          </p:cNvPr>
          <p:cNvSpPr txBox="1"/>
          <p:nvPr/>
        </p:nvSpPr>
        <p:spPr>
          <a:xfrm>
            <a:off x="510440" y="3394954"/>
            <a:ext cx="11263512" cy="2431435"/>
          </a:xfrm>
          <a:prstGeom prst="rect">
            <a:avLst/>
          </a:prstGeom>
          <a:solidFill>
            <a:schemeClr val="bg1"/>
          </a:solidFill>
          <a:ln w="19050">
            <a:solidFill>
              <a:schemeClr val="bg1">
                <a:lumMod val="75000"/>
              </a:schemeClr>
            </a:solidFill>
          </a:ln>
        </p:spPr>
        <p:txBody>
          <a:bodyPr wrap="square" rtlCol="0">
            <a:spAutoFit/>
          </a:bodyPr>
          <a:lstStyle/>
          <a:p>
            <a:r>
              <a:rPr lang="de-DE" sz="2400" b="1" dirty="0">
                <a:solidFill>
                  <a:schemeClr val="accent1"/>
                </a:solidFill>
                <a:ea typeface="+mj-ea"/>
              </a:rPr>
              <a:t>„Beurteilen“/“bewerten“ bedeutet für mich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3200" dirty="0">
              <a:solidFill>
                <a:srgbClr val="009EE0"/>
              </a:solidFill>
              <a:latin typeface="Calibri"/>
            </a:endParaRPr>
          </a:p>
        </p:txBody>
      </p:sp>
      <p:sp>
        <p:nvSpPr>
          <p:cNvPr id="2" name="Textfeld 1">
            <a:extLst>
              <a:ext uri="{FF2B5EF4-FFF2-40B4-BE49-F238E27FC236}">
                <a16:creationId xmlns:a16="http://schemas.microsoft.com/office/drawing/2014/main" id="{7259D9B5-57E5-446E-BF6A-E7A7D5A775F3}"/>
              </a:ext>
            </a:extLst>
          </p:cNvPr>
          <p:cNvSpPr txBox="1"/>
          <p:nvPr/>
        </p:nvSpPr>
        <p:spPr>
          <a:xfrm>
            <a:off x="768624" y="4050541"/>
            <a:ext cx="10336698"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3200" dirty="0">
                <a:solidFill>
                  <a:srgbClr val="009036">
                    <a:lumMod val="75000"/>
                  </a:srgbClr>
                </a:solidFill>
                <a:latin typeface="Calibri"/>
              </a:rPr>
              <a:t>e</a:t>
            </a:r>
            <a:r>
              <a:rPr kumimoji="0" lang="de-DE" sz="3200" b="0" i="0" u="none" strike="noStrike" kern="1200" cap="none" spc="0" normalizeH="0" baseline="0" noProof="0" dirty="0" err="1">
                <a:ln>
                  <a:noFill/>
                </a:ln>
                <a:solidFill>
                  <a:srgbClr val="009036">
                    <a:lumMod val="75000"/>
                  </a:srgbClr>
                </a:solidFill>
                <a:effectLst/>
                <a:uLnTx/>
                <a:uFillTx/>
                <a:latin typeface="Calibri"/>
                <a:ea typeface="+mn-ea"/>
                <a:cs typeface="+mn-cs"/>
              </a:rPr>
              <a:t>twas</a:t>
            </a:r>
            <a:r>
              <a:rPr kumimoji="0" lang="de-DE" sz="3200" b="0" i="0" u="none" strike="noStrike" kern="1200" cap="none" spc="0" normalizeH="0" baseline="0" noProof="0" dirty="0">
                <a:ln>
                  <a:noFill/>
                </a:ln>
                <a:solidFill>
                  <a:srgbClr val="009036">
                    <a:lumMod val="75000"/>
                  </a:srgbClr>
                </a:solidFill>
                <a:effectLst/>
                <a:uLnTx/>
                <a:uFillTx/>
                <a:latin typeface="Calibri"/>
                <a:ea typeface="+mn-ea"/>
                <a:cs typeface="+mn-cs"/>
              </a:rPr>
              <a:t> kommentieren, indem </a:t>
            </a:r>
            <a:r>
              <a:rPr lang="de-DE" sz="3200" dirty="0">
                <a:solidFill>
                  <a:srgbClr val="009036">
                    <a:lumMod val="75000"/>
                  </a:srgbClr>
                </a:solidFill>
                <a:latin typeface="Calibri"/>
              </a:rPr>
              <a:t>ich</a:t>
            </a:r>
            <a:r>
              <a:rPr kumimoji="0" lang="de-DE" sz="3200" b="0" i="0" u="none" strike="noStrike" kern="1200" cap="none" spc="0" normalizeH="0" baseline="0" noProof="0" dirty="0">
                <a:ln>
                  <a:noFill/>
                </a:ln>
                <a:solidFill>
                  <a:srgbClr val="009036">
                    <a:lumMod val="75000"/>
                  </a:srgbClr>
                </a:solidFill>
                <a:effectLst/>
                <a:uLnTx/>
                <a:uFillTx/>
                <a:latin typeface="Calibri"/>
                <a:ea typeface="+mn-ea"/>
                <a:cs typeface="+mn-cs"/>
              </a:rPr>
              <a:t> schreibe, warum es aus meiner Sicht gut oder schlecht ist.</a:t>
            </a:r>
          </a:p>
        </p:txBody>
      </p:sp>
    </p:spTree>
    <p:extLst>
      <p:ext uri="{BB962C8B-B14F-4D97-AF65-F5344CB8AC3E}">
        <p14:creationId xmlns:p14="http://schemas.microsoft.com/office/powerpoint/2010/main" val="2806307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7233753D-D207-4B78-DACA-0112B423FED9}"/>
              </a:ext>
            </a:extLst>
          </p:cNvPr>
          <p:cNvSpPr>
            <a:spLocks noGrp="1"/>
          </p:cNvSpPr>
          <p:nvPr>
            <p:ph type="title"/>
          </p:nvPr>
        </p:nvSpPr>
        <p:spPr>
          <a:xfrm>
            <a:off x="514902" y="418065"/>
            <a:ext cx="8848827" cy="980469"/>
          </a:xfrm>
        </p:spPr>
        <p:txBody>
          <a:bodyPr/>
          <a:lstStyle/>
          <a:p>
            <a:r>
              <a:rPr lang="de-DE" dirty="0">
                <a:solidFill>
                  <a:srgbClr val="E75112"/>
                </a:solidFill>
              </a:rPr>
              <a:t>Zusatzmaterial</a:t>
            </a:r>
            <a:r>
              <a:rPr lang="de-DE" dirty="0"/>
              <a:t> zum Kurs </a:t>
            </a:r>
            <a:br>
              <a:rPr lang="de-DE" dirty="0"/>
            </a:br>
            <a:r>
              <a:rPr lang="de-DE" dirty="0"/>
              <a:t>„Operatoren kennenlernen und anwenden“</a:t>
            </a:r>
          </a:p>
        </p:txBody>
      </p:sp>
      <p:sp>
        <p:nvSpPr>
          <p:cNvPr id="7" name="Textplatzhalter 6">
            <a:extLst>
              <a:ext uri="{FF2B5EF4-FFF2-40B4-BE49-F238E27FC236}">
                <a16:creationId xmlns:a16="http://schemas.microsoft.com/office/drawing/2014/main" id="{B3ABFF00-79BA-A5B7-637C-1D13CB9273BE}"/>
              </a:ext>
            </a:extLst>
          </p:cNvPr>
          <p:cNvSpPr>
            <a:spLocks noGrp="1"/>
          </p:cNvSpPr>
          <p:nvPr>
            <p:ph type="body" sz="quarter" idx="13"/>
          </p:nvPr>
        </p:nvSpPr>
        <p:spPr>
          <a:xfrm>
            <a:off x="514902" y="1674686"/>
            <a:ext cx="10650810" cy="4470081"/>
          </a:xfrm>
        </p:spPr>
        <p:txBody>
          <a:bodyPr/>
          <a:lstStyle/>
          <a:p>
            <a:r>
              <a:rPr lang="de-DE" sz="1600" dirty="0"/>
              <a:t>Diese Präsentation kann begleitend zum LOGINEO NRW LMS - Kurs „Operatoren kennenlernen und anwenden“ und dem dazugehörigen exemplarischen Unterrichtsverlauf verwendet werden. Die Folien können, vergleichbar zu einem Tafelanschrieb, im jeweiligen Videokonferenztool eingeblendet werden. Nach einem Rechtsklick auf die Folie kann „Zeigeroptionen“ und anschließend „Stift“ oder „Textmarker“ ausgewählt werden. So kann die Folie auch während der Bildschirmpräsentation bearbeitet werden.</a:t>
            </a:r>
          </a:p>
          <a:p>
            <a:r>
              <a:rPr lang="de-DE" sz="1600" dirty="0"/>
              <a:t>Die Folien müssen für weitere Sprachen übersetzt werden, ggf. müssen auch </a:t>
            </a:r>
            <a:r>
              <a:rPr lang="de-DE" sz="1600"/>
              <a:t>eigene Lern-Apps </a:t>
            </a:r>
            <a:r>
              <a:rPr lang="de-DE" sz="1600" dirty="0"/>
              <a:t>erstellt werden. Erläuterungen hierzu finden Sie im Unterrichtsentwurf. Hinweise zu den Einsatzmöglichkeiten der Folien sind in den Notizen hinterlegt.</a:t>
            </a:r>
          </a:p>
          <a:p>
            <a:r>
              <a:rPr lang="de-DE" sz="1600" dirty="0"/>
              <a:t>Der digitale Kurs, der Unterrichtsverlauf und die Folien sind nur als Vorschlag zu verstehen. Sie können an die jeweilige Lerngruppe angepasst werden.</a:t>
            </a:r>
          </a:p>
        </p:txBody>
      </p:sp>
      <p:sp>
        <p:nvSpPr>
          <p:cNvPr id="2" name="Foliennummernplatzhalter 5">
            <a:extLst>
              <a:ext uri="{FF2B5EF4-FFF2-40B4-BE49-F238E27FC236}">
                <a16:creationId xmlns:a16="http://schemas.microsoft.com/office/drawing/2014/main" id="{3EEAE5CC-F2E4-71D5-66CA-5A02F327982A}"/>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2</a:t>
            </a:fld>
            <a:endParaRPr lang="de-DE" dirty="0"/>
          </a:p>
        </p:txBody>
      </p:sp>
    </p:spTree>
    <p:extLst>
      <p:ext uri="{BB962C8B-B14F-4D97-AF65-F5344CB8AC3E}">
        <p14:creationId xmlns:p14="http://schemas.microsoft.com/office/powerpoint/2010/main" val="538320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10826152" cy="980469"/>
          </a:xfrm>
        </p:spPr>
        <p:txBody>
          <a:bodyPr/>
          <a:lstStyle/>
          <a:p>
            <a:r>
              <a:rPr lang="de-DE" sz="3600" dirty="0"/>
              <a:t>10. Stunde: „beurteilen / bewerten“</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20</a:t>
            </a:fld>
            <a:endParaRPr lang="de-DE" dirty="0"/>
          </a:p>
        </p:txBody>
      </p:sp>
      <p:sp>
        <p:nvSpPr>
          <p:cNvPr id="6" name="Textfeld 5">
            <a:extLst>
              <a:ext uri="{FF2B5EF4-FFF2-40B4-BE49-F238E27FC236}">
                <a16:creationId xmlns:a16="http://schemas.microsoft.com/office/drawing/2014/main" id="{CB195433-DD88-4622-855D-927011070836}"/>
              </a:ext>
            </a:extLst>
          </p:cNvPr>
          <p:cNvSpPr txBox="1"/>
          <p:nvPr/>
        </p:nvSpPr>
        <p:spPr>
          <a:xfrm>
            <a:off x="501650" y="191083"/>
            <a:ext cx="9266420" cy="646331"/>
          </a:xfrm>
          <a:prstGeom prst="rect">
            <a:avLst/>
          </a:prstGeom>
          <a:noFill/>
        </p:spPr>
        <p:txBody>
          <a:bodyPr wrap="square" rtlCol="0">
            <a:spAutoFit/>
          </a:bodyPr>
          <a:lstStyle/>
          <a:p>
            <a:endParaRPr lang="de-DE" dirty="0"/>
          </a:p>
          <a:p>
            <a:endParaRPr lang="de-DE" dirty="0"/>
          </a:p>
        </p:txBody>
      </p:sp>
      <p:sp>
        <p:nvSpPr>
          <p:cNvPr id="10" name="Textplatzhalter 3">
            <a:extLst>
              <a:ext uri="{FF2B5EF4-FFF2-40B4-BE49-F238E27FC236}">
                <a16:creationId xmlns:a16="http://schemas.microsoft.com/office/drawing/2014/main" id="{D79BE6CF-E7BE-4F61-8841-1FD6056F20C3}"/>
              </a:ext>
            </a:extLst>
          </p:cNvPr>
          <p:cNvSpPr>
            <a:spLocks noGrp="1"/>
          </p:cNvSpPr>
          <p:nvPr>
            <p:ph type="body" sz="quarter" idx="14"/>
          </p:nvPr>
        </p:nvSpPr>
        <p:spPr>
          <a:xfrm>
            <a:off x="501651" y="1520825"/>
            <a:ext cx="11173736" cy="4806950"/>
          </a:xfrm>
        </p:spPr>
        <p:txBody>
          <a:bodyPr/>
          <a:lstStyle/>
          <a:p>
            <a:pPr marL="0" indent="0">
              <a:lnSpc>
                <a:spcPct val="100000"/>
              </a:lnSpc>
              <a:buNone/>
            </a:pPr>
            <a:r>
              <a:rPr lang="de-DE" sz="2400" b="1" dirty="0"/>
              <a:t>Thesen</a:t>
            </a:r>
          </a:p>
          <a:p>
            <a:pPr>
              <a:lnSpc>
                <a:spcPct val="100000"/>
              </a:lnSpc>
            </a:pPr>
            <a:r>
              <a:rPr lang="de-DE" sz="1800" dirty="0"/>
              <a:t>Pestizide sind das beste Mittel zur Schädlingsbekämpfung.</a:t>
            </a:r>
          </a:p>
          <a:p>
            <a:pPr>
              <a:lnSpc>
                <a:spcPct val="100000"/>
              </a:lnSpc>
            </a:pPr>
            <a:r>
              <a:rPr lang="de-DE" sz="1800" dirty="0"/>
              <a:t>Die Meinungsfreiheit in einer Demokratie hat keine Grenzen.</a:t>
            </a:r>
          </a:p>
          <a:p>
            <a:pPr>
              <a:lnSpc>
                <a:spcPct val="100000"/>
              </a:lnSpc>
            </a:pPr>
            <a:r>
              <a:rPr lang="de-DE" sz="1800" dirty="0"/>
              <a:t>Die Nutzung von Handys in der Schule sollte eingeschränkt werden.</a:t>
            </a:r>
          </a:p>
          <a:p>
            <a:pPr>
              <a:lnSpc>
                <a:spcPct val="100000"/>
              </a:lnSpc>
            </a:pPr>
            <a:r>
              <a:rPr lang="de-DE" sz="1800" dirty="0"/>
              <a:t>Ein Unterrichtsbeginn um 9 Uhr statt 8 Uhr würde Schülerinnen und Schüler leistungsfähiger machen.</a:t>
            </a:r>
          </a:p>
          <a:p>
            <a:pPr>
              <a:lnSpc>
                <a:spcPct val="100000"/>
              </a:lnSpc>
            </a:pPr>
            <a:r>
              <a:rPr lang="de-DE" sz="1800" dirty="0"/>
              <a:t>…</a:t>
            </a:r>
          </a:p>
          <a:p>
            <a:pPr>
              <a:lnSpc>
                <a:spcPct val="100000"/>
              </a:lnSpc>
            </a:pPr>
            <a:r>
              <a:rPr lang="de-DE" sz="1800" dirty="0"/>
              <a:t>…</a:t>
            </a:r>
          </a:p>
          <a:p>
            <a:pPr>
              <a:lnSpc>
                <a:spcPct val="100000"/>
              </a:lnSpc>
            </a:pPr>
            <a:r>
              <a:rPr lang="de-DE" sz="1800" dirty="0"/>
              <a:t>…</a:t>
            </a:r>
          </a:p>
          <a:p>
            <a:r>
              <a:rPr lang="de-DE" sz="1800" dirty="0"/>
              <a:t>…</a:t>
            </a:r>
          </a:p>
          <a:p>
            <a:r>
              <a:rPr lang="de-DE" sz="1800" dirty="0"/>
              <a:t>…</a:t>
            </a:r>
            <a:endParaRPr lang="de-DE" sz="2400" dirty="0"/>
          </a:p>
          <a:p>
            <a:endParaRPr lang="de-DE" dirty="0"/>
          </a:p>
        </p:txBody>
      </p:sp>
    </p:spTree>
    <p:extLst>
      <p:ext uri="{BB962C8B-B14F-4D97-AF65-F5344CB8AC3E}">
        <p14:creationId xmlns:p14="http://schemas.microsoft.com/office/powerpoint/2010/main" val="3000235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1. Stunde: „nennen“</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3</a:t>
            </a:fld>
            <a:endParaRPr lang="de-DE" dirty="0"/>
          </a:p>
        </p:txBody>
      </p:sp>
      <p:sp>
        <p:nvSpPr>
          <p:cNvPr id="5" name="Textplatzhalter 4">
            <a:extLst>
              <a:ext uri="{FF2B5EF4-FFF2-40B4-BE49-F238E27FC236}">
                <a16:creationId xmlns:a16="http://schemas.microsoft.com/office/drawing/2014/main" id="{B12DE56E-1BFB-4D51-A8B2-4C7EB72A10E0}"/>
              </a:ext>
            </a:extLst>
          </p:cNvPr>
          <p:cNvSpPr>
            <a:spLocks noGrp="1"/>
          </p:cNvSpPr>
          <p:nvPr>
            <p:ph type="body" sz="quarter" idx="14"/>
          </p:nvPr>
        </p:nvSpPr>
        <p:spPr>
          <a:xfrm>
            <a:off x="1254696" y="1520825"/>
            <a:ext cx="9682608" cy="1571244"/>
          </a:xfrm>
        </p:spPr>
        <p:txBody>
          <a:bodyPr/>
          <a:lstStyle/>
          <a:p>
            <a:pPr marL="0" indent="0">
              <a:lnSpc>
                <a:spcPct val="150000"/>
              </a:lnSpc>
              <a:buNone/>
            </a:pPr>
            <a:r>
              <a:rPr lang="de-DE" sz="3200" b="1" dirty="0">
                <a:solidFill>
                  <a:schemeClr val="tx1">
                    <a:lumMod val="50000"/>
                    <a:lumOff val="50000"/>
                  </a:schemeClr>
                </a:solidFill>
              </a:rPr>
              <a:t>Informationen oder Aspekte zu einem Sachverhalt aufzählen, zusammentragen, wiedergeben</a:t>
            </a:r>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1254696" y="3200215"/>
            <a:ext cx="9992424" cy="2978335"/>
          </a:xfrm>
          <a:prstGeom prst="rect">
            <a:avLst/>
          </a:prstGeom>
          <a:solidFill>
            <a:schemeClr val="bg1"/>
          </a:solidFill>
          <a:ln>
            <a:solidFill>
              <a:schemeClr val="bg1">
                <a:lumMod val="75000"/>
              </a:schemeClr>
            </a:solidFill>
          </a:ln>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Font typeface="Wingdings 2" panose="05020102010507070707" pitchFamily="18" charset="2"/>
              <a:buNone/>
            </a:pPr>
            <a:r>
              <a:rPr lang="de-DE" sz="2400" b="1" dirty="0">
                <a:solidFill>
                  <a:schemeClr val="accent1"/>
                </a:solidFill>
                <a:ea typeface="+mj-ea"/>
              </a:rPr>
              <a:t>„Nennen“ bedeutet für mich…</a:t>
            </a:r>
          </a:p>
        </p:txBody>
      </p:sp>
      <p:sp>
        <p:nvSpPr>
          <p:cNvPr id="2" name="Textfeld 1">
            <a:extLst>
              <a:ext uri="{FF2B5EF4-FFF2-40B4-BE49-F238E27FC236}">
                <a16:creationId xmlns:a16="http://schemas.microsoft.com/office/drawing/2014/main" id="{85A19D6C-5A71-4488-85B3-B02F27230832}"/>
              </a:ext>
            </a:extLst>
          </p:cNvPr>
          <p:cNvSpPr txBox="1"/>
          <p:nvPr/>
        </p:nvSpPr>
        <p:spPr>
          <a:xfrm>
            <a:off x="1764519" y="4050615"/>
            <a:ext cx="8972778" cy="1077218"/>
          </a:xfrm>
          <a:prstGeom prst="rect">
            <a:avLst/>
          </a:prstGeom>
          <a:noFill/>
        </p:spPr>
        <p:txBody>
          <a:bodyPr wrap="square" rtlCol="0">
            <a:spAutoFit/>
          </a:bodyPr>
          <a:lstStyle/>
          <a:p>
            <a:r>
              <a:rPr lang="de-DE" sz="3200" b="1" i="0" dirty="0">
                <a:solidFill>
                  <a:srgbClr val="1D2125"/>
                </a:solidFill>
                <a:effectLst/>
                <a:latin typeface="Open Sans" pitchFamily="2" charset="0"/>
              </a:rPr>
              <a:t>die Dinge, Fakten, Personen etc. aufzählen, </a:t>
            </a:r>
          </a:p>
          <a:p>
            <a:r>
              <a:rPr lang="de-DE" sz="3200" b="1" i="0" dirty="0">
                <a:solidFill>
                  <a:srgbClr val="1D2125"/>
                </a:solidFill>
                <a:effectLst/>
                <a:latin typeface="Open Sans" pitchFamily="2" charset="0"/>
              </a:rPr>
              <a:t>nach denen gefragt wird.</a:t>
            </a:r>
            <a:endParaRPr lang="de-DE" sz="3200" b="1" dirty="0"/>
          </a:p>
        </p:txBody>
      </p:sp>
    </p:spTree>
    <p:extLst>
      <p:ext uri="{BB962C8B-B14F-4D97-AF65-F5344CB8AC3E}">
        <p14:creationId xmlns:p14="http://schemas.microsoft.com/office/powerpoint/2010/main" val="1940827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1" y="439513"/>
            <a:ext cx="2259838" cy="980469"/>
          </a:xfrm>
        </p:spPr>
        <p:txBody>
          <a:bodyPr/>
          <a:lstStyle/>
          <a:p>
            <a:r>
              <a:rPr lang="de-DE" sz="3600" dirty="0"/>
              <a:t>2. Stunde:</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4</a:t>
            </a:fld>
            <a:endParaRPr lang="de-DE" dirty="0"/>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1982977" y="1529710"/>
            <a:ext cx="8249159" cy="1339824"/>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None/>
            </a:pPr>
            <a:r>
              <a:rPr lang="de-DE" sz="3200" dirty="0">
                <a:solidFill>
                  <a:schemeClr val="tx2">
                    <a:lumMod val="50000"/>
                    <a:lumOff val="50000"/>
                  </a:schemeClr>
                </a:solidFill>
              </a:rPr>
              <a:t>Gib so viele Informationen wie möglich über einen Gegenstand, eine Person etc. Verwende deine eigenen Worte.</a:t>
            </a:r>
          </a:p>
        </p:txBody>
      </p:sp>
      <p:sp>
        <p:nvSpPr>
          <p:cNvPr id="6" name="Textfeld 5">
            <a:extLst>
              <a:ext uri="{FF2B5EF4-FFF2-40B4-BE49-F238E27FC236}">
                <a16:creationId xmlns:a16="http://schemas.microsoft.com/office/drawing/2014/main" id="{A54668DF-05F8-4939-9B52-E39F51AD721A}"/>
              </a:ext>
            </a:extLst>
          </p:cNvPr>
          <p:cNvSpPr txBox="1"/>
          <p:nvPr/>
        </p:nvSpPr>
        <p:spPr>
          <a:xfrm>
            <a:off x="1827975" y="3767328"/>
            <a:ext cx="9848088" cy="2062103"/>
          </a:xfrm>
          <a:prstGeom prst="rect">
            <a:avLst/>
          </a:prstGeom>
          <a:noFill/>
        </p:spPr>
        <p:txBody>
          <a:bodyPr wrap="square" rtlCol="0">
            <a:spAutoFit/>
          </a:bodyPr>
          <a:lstStyle/>
          <a:p>
            <a:r>
              <a:rPr lang="de-DE" sz="3200" b="1" dirty="0">
                <a:solidFill>
                  <a:schemeClr val="tx2">
                    <a:lumMod val="75000"/>
                    <a:lumOff val="25000"/>
                  </a:schemeClr>
                </a:solidFill>
              </a:rPr>
              <a:t>nennen</a:t>
            </a:r>
          </a:p>
          <a:p>
            <a:r>
              <a:rPr lang="de-DE" sz="3200" b="1" dirty="0">
                <a:solidFill>
                  <a:schemeClr val="tx2">
                    <a:lumMod val="75000"/>
                    <a:lumOff val="25000"/>
                  </a:schemeClr>
                </a:solidFill>
              </a:rPr>
              <a:t>		beschreiben</a:t>
            </a:r>
          </a:p>
          <a:p>
            <a:r>
              <a:rPr lang="de-DE" sz="3200" b="1" dirty="0">
                <a:solidFill>
                  <a:schemeClr val="tx2">
                    <a:lumMod val="75000"/>
                    <a:lumOff val="25000"/>
                  </a:schemeClr>
                </a:solidFill>
              </a:rPr>
              <a:t>				        vergleichen </a:t>
            </a:r>
          </a:p>
          <a:p>
            <a:r>
              <a:rPr lang="de-DE" sz="3200" b="1" dirty="0">
                <a:solidFill>
                  <a:schemeClr val="tx2">
                    <a:lumMod val="75000"/>
                    <a:lumOff val="25000"/>
                  </a:schemeClr>
                </a:solidFill>
              </a:rPr>
              <a:t>							     beurteilen</a:t>
            </a:r>
          </a:p>
        </p:txBody>
      </p:sp>
      <p:sp>
        <p:nvSpPr>
          <p:cNvPr id="7" name="Ellipse 6">
            <a:extLst>
              <a:ext uri="{FF2B5EF4-FFF2-40B4-BE49-F238E27FC236}">
                <a16:creationId xmlns:a16="http://schemas.microsoft.com/office/drawing/2014/main" id="{3523191B-61F5-4DE2-A1E6-6DC46A7F40DB}"/>
              </a:ext>
            </a:extLst>
          </p:cNvPr>
          <p:cNvSpPr/>
          <p:nvPr/>
        </p:nvSpPr>
        <p:spPr>
          <a:xfrm>
            <a:off x="3520440" y="4014216"/>
            <a:ext cx="2505456" cy="1060704"/>
          </a:xfrm>
          <a:prstGeom prst="ellipse">
            <a:avLst/>
          </a:prstGeom>
          <a:noFill/>
          <a:ln w="762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2" name="Textfeld 1">
            <a:extLst>
              <a:ext uri="{FF2B5EF4-FFF2-40B4-BE49-F238E27FC236}">
                <a16:creationId xmlns:a16="http://schemas.microsoft.com/office/drawing/2014/main" id="{6D290A6B-EF13-4220-A361-FF103A28F6F4}"/>
              </a:ext>
            </a:extLst>
          </p:cNvPr>
          <p:cNvSpPr txBox="1"/>
          <p:nvPr/>
        </p:nvSpPr>
        <p:spPr>
          <a:xfrm>
            <a:off x="2761489" y="382238"/>
            <a:ext cx="4315968" cy="646331"/>
          </a:xfrm>
          <a:prstGeom prst="rect">
            <a:avLst/>
          </a:prstGeom>
          <a:noFill/>
        </p:spPr>
        <p:txBody>
          <a:bodyPr wrap="square" rtlCol="0">
            <a:spAutoFit/>
          </a:bodyPr>
          <a:lstStyle/>
          <a:p>
            <a:r>
              <a:rPr lang="de-DE" sz="3600" b="1" dirty="0">
                <a:solidFill>
                  <a:schemeClr val="accent1"/>
                </a:solidFill>
                <a:latin typeface="Arial" panose="020B0604020202020204" pitchFamily="34" charset="0"/>
                <a:ea typeface="+mj-ea"/>
                <a:cs typeface="Arial" panose="020B0604020202020204" pitchFamily="34" charset="0"/>
              </a:rPr>
              <a:t>„beschreiben“</a:t>
            </a:r>
          </a:p>
        </p:txBody>
      </p:sp>
    </p:spTree>
    <p:extLst>
      <p:ext uri="{BB962C8B-B14F-4D97-AF65-F5344CB8AC3E}">
        <p14:creationId xmlns:p14="http://schemas.microsoft.com/office/powerpoint/2010/main" val="315249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3. Stunde: „darstellen“</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5</a:t>
            </a:fld>
            <a:endParaRPr lang="de-DE" dirty="0"/>
          </a:p>
        </p:txBody>
      </p:sp>
      <p:sp>
        <p:nvSpPr>
          <p:cNvPr id="5" name="Textplatzhalter 4">
            <a:extLst>
              <a:ext uri="{FF2B5EF4-FFF2-40B4-BE49-F238E27FC236}">
                <a16:creationId xmlns:a16="http://schemas.microsoft.com/office/drawing/2014/main" id="{B12DE56E-1BFB-4D51-A8B2-4C7EB72A10E0}"/>
              </a:ext>
            </a:extLst>
          </p:cNvPr>
          <p:cNvSpPr>
            <a:spLocks noGrp="1"/>
          </p:cNvSpPr>
          <p:nvPr>
            <p:ph type="body" sz="quarter" idx="14"/>
          </p:nvPr>
        </p:nvSpPr>
        <p:spPr>
          <a:xfrm>
            <a:off x="1254696" y="1520825"/>
            <a:ext cx="9682608" cy="1571244"/>
          </a:xfrm>
        </p:spPr>
        <p:txBody>
          <a:bodyPr/>
          <a:lstStyle/>
          <a:p>
            <a:pPr marL="0" indent="0">
              <a:lnSpc>
                <a:spcPct val="150000"/>
              </a:lnSpc>
              <a:buNone/>
            </a:pPr>
            <a:r>
              <a:rPr lang="de-DE" sz="3200" b="1" dirty="0">
                <a:solidFill>
                  <a:schemeClr val="tx1">
                    <a:lumMod val="50000"/>
                    <a:lumOff val="50000"/>
                  </a:schemeClr>
                </a:solidFill>
              </a:rPr>
              <a:t>Einen Sachverhalt, einen Zusammenhang oder eine Fragestellung strukturiert darlegen</a:t>
            </a:r>
          </a:p>
        </p:txBody>
      </p:sp>
      <p:sp>
        <p:nvSpPr>
          <p:cNvPr id="12" name="Textplatzhalter 4">
            <a:extLst>
              <a:ext uri="{FF2B5EF4-FFF2-40B4-BE49-F238E27FC236}">
                <a16:creationId xmlns:a16="http://schemas.microsoft.com/office/drawing/2014/main" id="{A11D6FB3-CABF-4ED0-9A7E-DBE72F10435D}"/>
              </a:ext>
            </a:extLst>
          </p:cNvPr>
          <p:cNvSpPr txBox="1">
            <a:spLocks/>
          </p:cNvSpPr>
          <p:nvPr/>
        </p:nvSpPr>
        <p:spPr>
          <a:xfrm>
            <a:off x="1254696" y="3200215"/>
            <a:ext cx="9992424" cy="2978335"/>
          </a:xfrm>
          <a:prstGeom prst="rect">
            <a:avLst/>
          </a:prstGeom>
          <a:solidFill>
            <a:schemeClr val="bg1"/>
          </a:solidFill>
          <a:ln>
            <a:solidFill>
              <a:schemeClr val="bg1">
                <a:lumMod val="75000"/>
              </a:schemeClr>
            </a:solidFill>
          </a:ln>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buFont typeface="Wingdings 2" panose="05020102010507070707" pitchFamily="18" charset="2"/>
              <a:buNone/>
            </a:pPr>
            <a:r>
              <a:rPr lang="de-DE" sz="2400" b="1" dirty="0">
                <a:solidFill>
                  <a:schemeClr val="accent1"/>
                </a:solidFill>
                <a:ea typeface="+mj-ea"/>
              </a:rPr>
              <a:t>„Darstellen“ bedeutet für mich…</a:t>
            </a:r>
          </a:p>
        </p:txBody>
      </p:sp>
      <p:sp>
        <p:nvSpPr>
          <p:cNvPr id="2" name="Textfeld 1">
            <a:extLst>
              <a:ext uri="{FF2B5EF4-FFF2-40B4-BE49-F238E27FC236}">
                <a16:creationId xmlns:a16="http://schemas.microsoft.com/office/drawing/2014/main" id="{85A19D6C-5A71-4488-85B3-B02F27230832}"/>
              </a:ext>
            </a:extLst>
          </p:cNvPr>
          <p:cNvSpPr txBox="1"/>
          <p:nvPr/>
        </p:nvSpPr>
        <p:spPr>
          <a:xfrm>
            <a:off x="1636776" y="4050615"/>
            <a:ext cx="9300528" cy="1569660"/>
          </a:xfrm>
          <a:prstGeom prst="rect">
            <a:avLst/>
          </a:prstGeom>
          <a:noFill/>
        </p:spPr>
        <p:txBody>
          <a:bodyPr wrap="square" rtlCol="0">
            <a:spAutoFit/>
          </a:bodyPr>
          <a:lstStyle/>
          <a:p>
            <a:r>
              <a:rPr lang="de-DE" sz="3200" b="1" dirty="0">
                <a:solidFill>
                  <a:srgbClr val="1D2125"/>
                </a:solidFill>
                <a:latin typeface="Open Sans" pitchFamily="2" charset="0"/>
              </a:rPr>
              <a:t>die gewünschten Informationen so aufzuschreiben, dass man meinen Gedanken gut folgen kann.</a:t>
            </a:r>
          </a:p>
        </p:txBody>
      </p:sp>
    </p:spTree>
    <p:extLst>
      <p:ext uri="{BB962C8B-B14F-4D97-AF65-F5344CB8AC3E}">
        <p14:creationId xmlns:p14="http://schemas.microsoft.com/office/powerpoint/2010/main" val="3616885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3. Stunde: „darstellen“</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6</a:t>
            </a:fld>
            <a:endParaRPr lang="de-DE" dirty="0"/>
          </a:p>
        </p:txBody>
      </p:sp>
      <p:sp>
        <p:nvSpPr>
          <p:cNvPr id="4" name="Textplatzhalter 3">
            <a:extLst>
              <a:ext uri="{FF2B5EF4-FFF2-40B4-BE49-F238E27FC236}">
                <a16:creationId xmlns:a16="http://schemas.microsoft.com/office/drawing/2014/main" id="{4DE7B8DA-3A3C-4A31-95BF-11E920693516}"/>
              </a:ext>
            </a:extLst>
          </p:cNvPr>
          <p:cNvSpPr>
            <a:spLocks noGrp="1"/>
          </p:cNvSpPr>
          <p:nvPr>
            <p:ph type="body" sz="quarter" idx="14"/>
          </p:nvPr>
        </p:nvSpPr>
        <p:spPr>
          <a:xfrm>
            <a:off x="1726885" y="3317272"/>
            <a:ext cx="3910816" cy="980469"/>
          </a:xfrm>
          <a:noFill/>
          <a:ln>
            <a:noFill/>
          </a:ln>
        </p:spPr>
        <p:txBody>
          <a:bodyPr/>
          <a:lstStyle/>
          <a:p>
            <a:pPr marL="0" lvl="0" indent="0">
              <a:lnSpc>
                <a:spcPct val="107000"/>
              </a:lnSpc>
              <a:spcAft>
                <a:spcPts val="800"/>
              </a:spcAft>
              <a:buNone/>
            </a:pPr>
            <a:r>
              <a:rPr lang="de-DE" sz="2400" dirty="0">
                <a:effectLst/>
                <a:latin typeface="Calibri" panose="020F0502020204030204" pitchFamily="34" charset="0"/>
                <a:ea typeface="Calibri" panose="020F0502020204030204" pitchFamily="34" charset="0"/>
                <a:cs typeface="Arial" panose="020B0604020202020204" pitchFamily="34" charset="0"/>
              </a:rPr>
              <a:t>Eine Darstellung braucht immer eine verständliche Begründung.</a:t>
            </a:r>
            <a:r>
              <a:rPr lang="de-DE" sz="24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endParaRPr lang="de-DE"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Textfeld 1">
            <a:extLst>
              <a:ext uri="{FF2B5EF4-FFF2-40B4-BE49-F238E27FC236}">
                <a16:creationId xmlns:a16="http://schemas.microsoft.com/office/drawing/2014/main" id="{6F1493E8-6E79-4276-8350-B2277F02C6A6}"/>
              </a:ext>
            </a:extLst>
          </p:cNvPr>
          <p:cNvSpPr txBox="1"/>
          <p:nvPr/>
        </p:nvSpPr>
        <p:spPr>
          <a:xfrm>
            <a:off x="329966" y="1675048"/>
            <a:ext cx="4326787" cy="1200329"/>
          </a:xfrm>
          <a:prstGeom prst="rect">
            <a:avLst/>
          </a:prstGeom>
          <a:noFill/>
        </p:spPr>
        <p:txBody>
          <a:bodyPr wrap="square" rtlCol="0">
            <a:spAutoFit/>
          </a:bodyPr>
          <a:lstStyle/>
          <a:p>
            <a:r>
              <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Es kann z. B. ein Sachverhalt, Zusammenhang oder eine Fragestellung dargestellt werden.</a:t>
            </a:r>
            <a:r>
              <a:rPr lang="de-DE" b="1" dirty="0">
                <a:solidFill>
                  <a:srgbClr val="70AD47"/>
                </a:solidFill>
                <a:latin typeface="Calibri" panose="020F0502020204030204" pitchFamily="34" charset="0"/>
                <a:ea typeface="Calibri" panose="020F0502020204030204" pitchFamily="34" charset="0"/>
                <a:cs typeface="Arial" panose="020B0604020202020204" pitchFamily="34" charset="0"/>
                <a:sym typeface="Symbol" panose="05050102010706020507" pitchFamily="18" charset="2"/>
              </a:rPr>
              <a:t> </a:t>
            </a:r>
            <a:endParaRPr lang="de-DE" dirty="0"/>
          </a:p>
        </p:txBody>
      </p:sp>
      <p:sp>
        <p:nvSpPr>
          <p:cNvPr id="5" name="Textfeld 4">
            <a:extLst>
              <a:ext uri="{FF2B5EF4-FFF2-40B4-BE49-F238E27FC236}">
                <a16:creationId xmlns:a16="http://schemas.microsoft.com/office/drawing/2014/main" id="{BD49327F-E3AB-4B53-8EAA-8332BF01D297}"/>
              </a:ext>
            </a:extLst>
          </p:cNvPr>
          <p:cNvSpPr txBox="1"/>
          <p:nvPr/>
        </p:nvSpPr>
        <p:spPr>
          <a:xfrm>
            <a:off x="2959314" y="4723348"/>
            <a:ext cx="3742661" cy="1257204"/>
          </a:xfrm>
          <a:prstGeom prst="rect">
            <a:avLst/>
          </a:prstGeom>
          <a:noFill/>
        </p:spPr>
        <p:txBody>
          <a:bodyPr wrap="square" rtlCol="0">
            <a:spAutoFit/>
          </a:bodyPr>
          <a:lstStyle/>
          <a:p>
            <a:pPr marL="0" marR="0" lvl="0" indent="0" algn="l" defTabSz="914400" rtl="0" eaLnBrk="1" fontAlgn="auto" latinLnBrk="0" hangingPunct="1">
              <a:lnSpc>
                <a:spcPct val="107000"/>
              </a:lnSpc>
              <a:spcBef>
                <a:spcPts val="1000"/>
              </a:spcBef>
              <a:spcAft>
                <a:spcPts val="300"/>
              </a:spcAft>
              <a:buClr>
                <a:srgbClr val="E75112"/>
              </a:buClr>
              <a:buSzPct val="83000"/>
              <a:buFont typeface="Wingdings 2" panose="05020102010507070707" pitchFamily="18" charset="2"/>
              <a:buNone/>
              <a:tabLst/>
              <a:defRPr/>
            </a:pPr>
            <a:r>
              <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Achte darauf, dass du nur darüber schreibst, was in der Aufgabe verlangt wird.</a:t>
            </a:r>
            <a:r>
              <a:rPr kumimoji="0" lang="de-DE" sz="2400" b="1" i="0" u="none" strike="noStrike" kern="1200" cap="none" spc="0" normalizeH="0" baseline="0" noProof="0" dirty="0">
                <a:ln>
                  <a:noFill/>
                </a:ln>
                <a:solidFill>
                  <a:srgbClr val="70AD47"/>
                </a:solidFill>
                <a:effectLst/>
                <a:uLnTx/>
                <a:uFillTx/>
                <a:latin typeface="Calibri" panose="020F0502020204030204" pitchFamily="34" charset="0"/>
                <a:ea typeface="Calibri" panose="020F0502020204030204" pitchFamily="34" charset="0"/>
                <a:cs typeface="Arial" panose="020B0604020202020204" pitchFamily="34" charset="0"/>
              </a:rPr>
              <a:t> </a:t>
            </a:r>
            <a:endPar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10" name="Textfeld 9">
            <a:extLst>
              <a:ext uri="{FF2B5EF4-FFF2-40B4-BE49-F238E27FC236}">
                <a16:creationId xmlns:a16="http://schemas.microsoft.com/office/drawing/2014/main" id="{BA8645C7-A21A-4EEC-92F4-0AD3CE420284}"/>
              </a:ext>
            </a:extLst>
          </p:cNvPr>
          <p:cNvSpPr txBox="1"/>
          <p:nvPr/>
        </p:nvSpPr>
        <p:spPr>
          <a:xfrm>
            <a:off x="6298608" y="1853733"/>
            <a:ext cx="3338622" cy="1260345"/>
          </a:xfrm>
          <a:prstGeom prst="rect">
            <a:avLst/>
          </a:prstGeom>
          <a:noFill/>
        </p:spPr>
        <p:txBody>
          <a:bodyPr wrap="square" rtlCol="0">
            <a:spAutoFit/>
          </a:bodyPr>
          <a:lstStyle/>
          <a:p>
            <a:pPr marL="0" marR="0" lvl="0" indent="0" algn="l" defTabSz="914400" rtl="0" eaLnBrk="1" fontAlgn="auto" latinLnBrk="0" hangingPunct="1">
              <a:lnSpc>
                <a:spcPct val="107000"/>
              </a:lnSpc>
              <a:spcBef>
                <a:spcPts val="1000"/>
              </a:spcBef>
              <a:spcAft>
                <a:spcPts val="300"/>
              </a:spcAft>
              <a:buClr>
                <a:srgbClr val="E75112"/>
              </a:buClr>
              <a:buSzPct val="83000"/>
              <a:buFont typeface="Wingdings 2" panose="05020102010507070707" pitchFamily="18" charset="2"/>
              <a:buNone/>
              <a:tabLst/>
              <a:defRPr/>
            </a:pPr>
            <a:r>
              <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Bei der Darstellung von Inhalten ist eine Struktur nicht notwendig.</a:t>
            </a:r>
            <a:r>
              <a:rPr kumimoji="0" lang="de-DE" sz="24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Arial" panose="020B0604020202020204" pitchFamily="34" charset="0"/>
              </a:rPr>
              <a:t> </a:t>
            </a:r>
            <a:endPar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12" name="Textfeld 11">
            <a:extLst>
              <a:ext uri="{FF2B5EF4-FFF2-40B4-BE49-F238E27FC236}">
                <a16:creationId xmlns:a16="http://schemas.microsoft.com/office/drawing/2014/main" id="{75A822FA-A02F-43B0-834D-7438EE05B573}"/>
              </a:ext>
            </a:extLst>
          </p:cNvPr>
          <p:cNvSpPr txBox="1"/>
          <p:nvPr/>
        </p:nvSpPr>
        <p:spPr>
          <a:xfrm>
            <a:off x="7311677" y="3660995"/>
            <a:ext cx="3242930" cy="1257204"/>
          </a:xfrm>
          <a:prstGeom prst="rect">
            <a:avLst/>
          </a:prstGeom>
          <a:noFill/>
        </p:spPr>
        <p:txBody>
          <a:bodyPr wrap="square" rtlCol="0">
            <a:spAutoFit/>
          </a:bodyPr>
          <a:lstStyle/>
          <a:p>
            <a:pPr marL="0" marR="0" lvl="0" indent="0" algn="l" defTabSz="914400" rtl="0" eaLnBrk="1" fontAlgn="auto" latinLnBrk="0" hangingPunct="1">
              <a:lnSpc>
                <a:spcPct val="107000"/>
              </a:lnSpc>
              <a:spcBef>
                <a:spcPts val="1000"/>
              </a:spcBef>
              <a:spcAft>
                <a:spcPts val="300"/>
              </a:spcAft>
              <a:buClr>
                <a:srgbClr val="E75112"/>
              </a:buClr>
              <a:buSzPct val="83000"/>
              <a:buFont typeface="Wingdings 2" panose="05020102010507070707" pitchFamily="18" charset="2"/>
              <a:buNone/>
              <a:tabLst/>
              <a:defRPr/>
            </a:pPr>
            <a:r>
              <a:rPr kumimoji="0" lang="de-DE" sz="2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Arial" panose="020B0604020202020204" pitchFamily="34" charset="0"/>
              </a:rPr>
              <a:t>Der Leser / die Leserin muss deinen Gedanken gut folgen können.</a:t>
            </a:r>
          </a:p>
        </p:txBody>
      </p:sp>
    </p:spTree>
    <p:extLst>
      <p:ext uri="{BB962C8B-B14F-4D97-AF65-F5344CB8AC3E}">
        <p14:creationId xmlns:p14="http://schemas.microsoft.com/office/powerpoint/2010/main" val="248618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ACB6C57A-8014-4106-97A1-A8AD279B85A0}"/>
              </a:ext>
            </a:extLst>
          </p:cNvPr>
          <p:cNvSpPr txBox="1"/>
          <p:nvPr/>
        </p:nvSpPr>
        <p:spPr>
          <a:xfrm>
            <a:off x="497720" y="1865974"/>
            <a:ext cx="4031749" cy="3970318"/>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de-DE" b="1" dirty="0">
                <a:latin typeface="Arial" panose="020B0604020202020204" pitchFamily="34" charset="0"/>
                <a:cs typeface="Arial" panose="020B0604020202020204" pitchFamily="34" charset="0"/>
              </a:rPr>
              <a:t>Unterschiede:</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384429"/>
            <a:ext cx="7157499" cy="980469"/>
          </a:xfrm>
        </p:spPr>
        <p:txBody>
          <a:bodyPr/>
          <a:lstStyle/>
          <a:p>
            <a:r>
              <a:rPr lang="de-DE" sz="3600" dirty="0"/>
              <a:t>4. Stunde: „vergleichen“</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7</a:t>
            </a:fld>
            <a:endParaRPr lang="de-DE" dirty="0"/>
          </a:p>
        </p:txBody>
      </p:sp>
      <p:sp>
        <p:nvSpPr>
          <p:cNvPr id="13" name="Halbbogen 12">
            <a:extLst>
              <a:ext uri="{FF2B5EF4-FFF2-40B4-BE49-F238E27FC236}">
                <a16:creationId xmlns:a16="http://schemas.microsoft.com/office/drawing/2014/main" id="{11975542-6CFC-4335-938B-B2AB5F3DB15F}"/>
              </a:ext>
            </a:extLst>
          </p:cNvPr>
          <p:cNvSpPr/>
          <p:nvPr/>
        </p:nvSpPr>
        <p:spPr>
          <a:xfrm rot="16200000">
            <a:off x="3647429" y="2032828"/>
            <a:ext cx="1402574" cy="1508568"/>
          </a:xfrm>
          <a:prstGeom prst="blockArc">
            <a:avLst/>
          </a:prstGeom>
          <a:solidFill>
            <a:srgbClr val="F2940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solidFill>
                <a:schemeClr val="tx1"/>
              </a:solidFill>
            </a:endParaRPr>
          </a:p>
        </p:txBody>
      </p:sp>
      <p:sp>
        <p:nvSpPr>
          <p:cNvPr id="17" name="Textfeld 16">
            <a:extLst>
              <a:ext uri="{FF2B5EF4-FFF2-40B4-BE49-F238E27FC236}">
                <a16:creationId xmlns:a16="http://schemas.microsoft.com/office/drawing/2014/main" id="{F047A2E8-75B6-49FF-938B-7D77F1FE269A}"/>
              </a:ext>
            </a:extLst>
          </p:cNvPr>
          <p:cNvSpPr txBox="1"/>
          <p:nvPr/>
        </p:nvSpPr>
        <p:spPr>
          <a:xfrm>
            <a:off x="7659149" y="1865974"/>
            <a:ext cx="4031749" cy="3970318"/>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de-DE" b="1" dirty="0">
                <a:latin typeface="Arial" panose="020B0604020202020204" pitchFamily="34" charset="0"/>
                <a:cs typeface="Arial" panose="020B0604020202020204" pitchFamily="34" charset="0"/>
              </a:rPr>
              <a:t>Gemeinsamkeiten:</a:t>
            </a:r>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11" name="Zylinder 10">
            <a:extLst>
              <a:ext uri="{FF2B5EF4-FFF2-40B4-BE49-F238E27FC236}">
                <a16:creationId xmlns:a16="http://schemas.microsoft.com/office/drawing/2014/main" id="{38455B12-55C8-4117-8347-B5502DB06AA4}"/>
              </a:ext>
            </a:extLst>
          </p:cNvPr>
          <p:cNvSpPr/>
          <p:nvPr/>
        </p:nvSpPr>
        <p:spPr>
          <a:xfrm>
            <a:off x="4348716" y="1551038"/>
            <a:ext cx="1828800" cy="2353835"/>
          </a:xfrm>
          <a:prstGeom prst="can">
            <a:avLst/>
          </a:prstGeom>
          <a:solidFill>
            <a:srgbClr val="F2940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14" name="Zylinder 13">
            <a:extLst>
              <a:ext uri="{FF2B5EF4-FFF2-40B4-BE49-F238E27FC236}">
                <a16:creationId xmlns:a16="http://schemas.microsoft.com/office/drawing/2014/main" id="{940B4B34-5EC9-45C9-8493-CB7CFDDFB423}"/>
              </a:ext>
            </a:extLst>
          </p:cNvPr>
          <p:cNvSpPr/>
          <p:nvPr/>
        </p:nvSpPr>
        <p:spPr>
          <a:xfrm>
            <a:off x="5937235" y="2883397"/>
            <a:ext cx="1421848" cy="2877204"/>
          </a:xfrm>
          <a:prstGeom prst="can">
            <a:avLst/>
          </a:prstGeom>
          <a:solidFill>
            <a:srgbClr val="00B0F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p>
        </p:txBody>
      </p:sp>
      <p:sp>
        <p:nvSpPr>
          <p:cNvPr id="15" name="Halbbogen 14">
            <a:extLst>
              <a:ext uri="{FF2B5EF4-FFF2-40B4-BE49-F238E27FC236}">
                <a16:creationId xmlns:a16="http://schemas.microsoft.com/office/drawing/2014/main" id="{C54D6E65-674B-467D-98B1-ABAC842B955F}"/>
              </a:ext>
            </a:extLst>
          </p:cNvPr>
          <p:cNvSpPr/>
          <p:nvPr/>
        </p:nvSpPr>
        <p:spPr>
          <a:xfrm rot="5237054">
            <a:off x="6483783" y="3822270"/>
            <a:ext cx="1662833" cy="964377"/>
          </a:xfrm>
          <a:prstGeom prst="blockArc">
            <a:avLst>
              <a:gd name="adj1" fmla="val 11096492"/>
              <a:gd name="adj2" fmla="val 0"/>
              <a:gd name="adj3" fmla="val 25000"/>
            </a:avLst>
          </a:prstGeom>
          <a:solidFill>
            <a:srgbClr val="00B050"/>
          </a:solidFill>
          <a:ln w="3175">
            <a:solidFill>
              <a:srgbClr val="5F5F5F"/>
            </a:solid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de-DE" sz="2250" dirty="0">
              <a:solidFill>
                <a:schemeClr val="tx1"/>
              </a:solidFill>
            </a:endParaRPr>
          </a:p>
        </p:txBody>
      </p:sp>
    </p:spTree>
    <p:extLst>
      <p:ext uri="{BB962C8B-B14F-4D97-AF65-F5344CB8AC3E}">
        <p14:creationId xmlns:p14="http://schemas.microsoft.com/office/powerpoint/2010/main" val="4251355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4. Stunde: „vergleichen“</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8</a:t>
            </a:fld>
            <a:endParaRPr lang="de-DE" dirty="0"/>
          </a:p>
        </p:txBody>
      </p:sp>
      <p:pic>
        <p:nvPicPr>
          <p:cNvPr id="6" name="Grafik 5">
            <a:extLst>
              <a:ext uri="{FF2B5EF4-FFF2-40B4-BE49-F238E27FC236}">
                <a16:creationId xmlns:a16="http://schemas.microsoft.com/office/drawing/2014/main" id="{C8EF3B4B-E4FE-4B17-B871-2CDCC7BA02A1}"/>
              </a:ext>
            </a:extLst>
          </p:cNvPr>
          <p:cNvPicPr>
            <a:picLocks noChangeAspect="1"/>
          </p:cNvPicPr>
          <p:nvPr/>
        </p:nvPicPr>
        <p:blipFill>
          <a:blip r:embed="rId3"/>
          <a:stretch>
            <a:fillRect/>
          </a:stretch>
        </p:blipFill>
        <p:spPr>
          <a:xfrm>
            <a:off x="2383203" y="1509302"/>
            <a:ext cx="7464886" cy="4669248"/>
          </a:xfrm>
          <a:prstGeom prst="rect">
            <a:avLst/>
          </a:prstGeom>
        </p:spPr>
      </p:pic>
    </p:spTree>
    <p:extLst>
      <p:ext uri="{BB962C8B-B14F-4D97-AF65-F5344CB8AC3E}">
        <p14:creationId xmlns:p14="http://schemas.microsoft.com/office/powerpoint/2010/main" val="2183909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FBCE1234-7256-8885-BC25-4C4BC082830B}"/>
              </a:ext>
            </a:extLst>
          </p:cNvPr>
          <p:cNvSpPr>
            <a:spLocks noGrp="1"/>
          </p:cNvSpPr>
          <p:nvPr>
            <p:ph type="title"/>
          </p:nvPr>
        </p:nvSpPr>
        <p:spPr>
          <a:xfrm>
            <a:off x="501650" y="439513"/>
            <a:ext cx="7157499" cy="980469"/>
          </a:xfrm>
        </p:spPr>
        <p:txBody>
          <a:bodyPr/>
          <a:lstStyle/>
          <a:p>
            <a:r>
              <a:rPr lang="de-DE" sz="3600" dirty="0"/>
              <a:t>4. Stunde: „vergleichen“</a:t>
            </a:r>
          </a:p>
        </p:txBody>
      </p:sp>
      <p:sp>
        <p:nvSpPr>
          <p:cNvPr id="3" name="Foliennummernplatzhalter 5">
            <a:extLst>
              <a:ext uri="{FF2B5EF4-FFF2-40B4-BE49-F238E27FC236}">
                <a16:creationId xmlns:a16="http://schemas.microsoft.com/office/drawing/2014/main" id="{FCD8C944-C2F2-6512-793C-31972BAA37D2}"/>
              </a:ext>
            </a:extLst>
          </p:cNvPr>
          <p:cNvSpPr>
            <a:spLocks noGrp="1"/>
          </p:cNvSpPr>
          <p:nvPr>
            <p:ph type="sldNum" sz="quarter" idx="4"/>
          </p:nvPr>
        </p:nvSpPr>
        <p:spPr>
          <a:xfrm>
            <a:off x="10854588" y="6356350"/>
            <a:ext cx="820799" cy="365125"/>
          </a:xfrm>
          <a:prstGeom prst="rect">
            <a:avLst/>
          </a:prstGeom>
        </p:spPr>
        <p:txBody>
          <a:bodyPr vert="horz" lIns="0" tIns="0" rIns="0" bIns="0" rtlCol="0" anchor="ctr"/>
          <a:lstStyle>
            <a:lvl1pPr algn="l">
              <a:defRPr sz="1000">
                <a:solidFill>
                  <a:schemeClr val="tx1"/>
                </a:solidFill>
              </a:defRPr>
            </a:lvl1pPr>
          </a:lstStyle>
          <a:p>
            <a:pPr algn="r"/>
            <a:fld id="{BD55EF62-6C11-432A-B6B1-8FDA77A7568D}" type="slidenum">
              <a:rPr lang="de-DE" smtClean="0"/>
              <a:pPr algn="r"/>
              <a:t>9</a:t>
            </a:fld>
            <a:endParaRPr lang="de-DE" dirty="0"/>
          </a:p>
        </p:txBody>
      </p:sp>
      <p:sp>
        <p:nvSpPr>
          <p:cNvPr id="8" name="Textplatzhalter 4">
            <a:extLst>
              <a:ext uri="{FF2B5EF4-FFF2-40B4-BE49-F238E27FC236}">
                <a16:creationId xmlns:a16="http://schemas.microsoft.com/office/drawing/2014/main" id="{BE544292-5807-45A1-B06A-AD76B487CEC4}"/>
              </a:ext>
            </a:extLst>
          </p:cNvPr>
          <p:cNvSpPr txBox="1">
            <a:spLocks/>
          </p:cNvSpPr>
          <p:nvPr/>
        </p:nvSpPr>
        <p:spPr>
          <a:xfrm>
            <a:off x="508793" y="3821452"/>
            <a:ext cx="11174413" cy="2332460"/>
          </a:xfrm>
          <a:prstGeom prst="rect">
            <a:avLst/>
          </a:prstGeom>
          <a:solidFill>
            <a:schemeClr val="bg1"/>
          </a:solidFill>
          <a:ln>
            <a:solidFill>
              <a:schemeClr val="bg1">
                <a:lumMod val="75000"/>
              </a:schemeClr>
            </a:solidFill>
          </a:ln>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92075" indent="0">
              <a:lnSpc>
                <a:spcPct val="100000"/>
              </a:lnSpc>
              <a:spcBef>
                <a:spcPct val="0"/>
              </a:spcBef>
              <a:buFont typeface="Wingdings 2" panose="05020102010507070707" pitchFamily="18" charset="2"/>
              <a:buNone/>
            </a:pPr>
            <a:r>
              <a:rPr lang="de-DE" sz="2400" b="1" dirty="0">
                <a:solidFill>
                  <a:schemeClr val="accent1"/>
                </a:solidFill>
                <a:ea typeface="+mj-ea"/>
              </a:rPr>
              <a:t>„Vergleichen“ bedeutet für mich …</a:t>
            </a:r>
          </a:p>
          <a:p>
            <a:pPr marL="92075" indent="0">
              <a:lnSpc>
                <a:spcPct val="150000"/>
              </a:lnSpc>
              <a:spcBef>
                <a:spcPct val="0"/>
              </a:spcBef>
              <a:buFont typeface="Wingdings 2" panose="05020102010507070707" pitchFamily="18" charset="2"/>
              <a:buNone/>
            </a:pPr>
            <a:endParaRPr lang="de-DE" sz="2400" b="1" dirty="0">
              <a:solidFill>
                <a:srgbClr val="C00000"/>
              </a:solidFill>
              <a:ea typeface="+mj-ea"/>
            </a:endParaRPr>
          </a:p>
          <a:p>
            <a:pPr marL="0" indent="0">
              <a:lnSpc>
                <a:spcPct val="100000"/>
              </a:lnSpc>
              <a:spcBef>
                <a:spcPct val="0"/>
              </a:spcBef>
              <a:buFont typeface="Wingdings 2" panose="05020102010507070707" pitchFamily="18" charset="2"/>
              <a:buNone/>
            </a:pPr>
            <a:endParaRPr lang="de-DE" sz="2400" b="1" dirty="0">
              <a:solidFill>
                <a:schemeClr val="accent1"/>
              </a:solidFill>
              <a:ea typeface="+mj-ea"/>
            </a:endParaRPr>
          </a:p>
        </p:txBody>
      </p:sp>
      <p:sp>
        <p:nvSpPr>
          <p:cNvPr id="10" name="Textplatzhalter 4">
            <a:extLst>
              <a:ext uri="{FF2B5EF4-FFF2-40B4-BE49-F238E27FC236}">
                <a16:creationId xmlns:a16="http://schemas.microsoft.com/office/drawing/2014/main" id="{3BA9350E-D154-4DD2-8AA9-14B11FCC2CA2}"/>
              </a:ext>
            </a:extLst>
          </p:cNvPr>
          <p:cNvSpPr txBox="1">
            <a:spLocks/>
          </p:cNvSpPr>
          <p:nvPr/>
        </p:nvSpPr>
        <p:spPr>
          <a:xfrm>
            <a:off x="508793" y="1772337"/>
            <a:ext cx="11377161" cy="1745742"/>
          </a:xfrm>
          <a:prstGeom prst="rect">
            <a:avLst/>
          </a:prstGeom>
        </p:spPr>
        <p:txBody>
          <a:bodyPr vert="horz" lIns="0" tIns="0" rIns="0" bIns="0" rtlCol="0">
            <a:noAutofit/>
          </a:bodyPr>
          <a:lstStyle>
            <a:lvl1pPr marL="342900" indent="-342900" algn="l" defTabSz="914400" rtl="0" eaLnBrk="1" latinLnBrk="0" hangingPunct="1">
              <a:lnSpc>
                <a:spcPts val="3000"/>
              </a:lnSpc>
              <a:spcBef>
                <a:spcPts val="1000"/>
              </a:spcBef>
              <a:spcAft>
                <a:spcPts val="300"/>
              </a:spcAft>
              <a:buClr>
                <a:schemeClr val="accent1"/>
              </a:buClr>
              <a:buSzPct val="83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1pPr>
            <a:lvl2pPr marL="666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2pPr>
            <a:lvl3pPr marL="990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3pPr>
            <a:lvl4pPr marL="1314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4pPr>
            <a:lvl5pPr marL="1638900" indent="-342900" algn="l" defTabSz="914400" rtl="0" eaLnBrk="1" latinLnBrk="0" hangingPunct="1">
              <a:lnSpc>
                <a:spcPts val="3000"/>
              </a:lnSpc>
              <a:spcBef>
                <a:spcPts val="500"/>
              </a:spcBef>
              <a:spcAft>
                <a:spcPts val="300"/>
              </a:spcAft>
              <a:buClr>
                <a:schemeClr val="accent1"/>
              </a:buClr>
              <a:buSzPct val="85000"/>
              <a:buFont typeface="Wingdings 2" panose="05020102010507070707" pitchFamily="18" charset="2"/>
              <a:buChar char=""/>
              <a:defRPr sz="19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Wingdings 2" panose="05020102010507070707" pitchFamily="18" charset="2"/>
              <a:buNone/>
            </a:pPr>
            <a:r>
              <a:rPr lang="de-DE" sz="2400" b="1" dirty="0">
                <a:solidFill>
                  <a:schemeClr val="tx1">
                    <a:lumMod val="50000"/>
                    <a:lumOff val="50000"/>
                  </a:schemeClr>
                </a:solidFill>
              </a:rPr>
              <a:t>Fragestellungen oder Sachverhalte unter vorgegebenen oder selbst gewählten Aspekten gegenüberstellen bzw. in Beziehung setzen, um Gemeinsamkeiten, Ähnlichkeiten oder Unterschiede ermitteln und darstellen zu können</a:t>
            </a:r>
          </a:p>
        </p:txBody>
      </p:sp>
      <p:sp>
        <p:nvSpPr>
          <p:cNvPr id="2" name="Textfeld 1">
            <a:extLst>
              <a:ext uri="{FF2B5EF4-FFF2-40B4-BE49-F238E27FC236}">
                <a16:creationId xmlns:a16="http://schemas.microsoft.com/office/drawing/2014/main" id="{C7F72B52-5821-4BF0-A1A0-297C4E58F40F}"/>
              </a:ext>
            </a:extLst>
          </p:cNvPr>
          <p:cNvSpPr txBox="1"/>
          <p:nvPr/>
        </p:nvSpPr>
        <p:spPr>
          <a:xfrm>
            <a:off x="1426246" y="4419124"/>
            <a:ext cx="9339505" cy="1477328"/>
          </a:xfrm>
          <a:prstGeom prst="rect">
            <a:avLst/>
          </a:prstGeom>
          <a:noFill/>
        </p:spPr>
        <p:txBody>
          <a:bodyPr wrap="square" rtlCol="0">
            <a:spAutoFit/>
          </a:bodyPr>
          <a:lstStyle/>
          <a:p>
            <a:pPr marL="92075" marR="0" lvl="0" indent="0" algn="l" defTabSz="914400" rtl="0" eaLnBrk="1" fontAlgn="auto" latinLnBrk="0" hangingPunct="1">
              <a:lnSpc>
                <a:spcPct val="150000"/>
              </a:lnSpc>
              <a:spcBef>
                <a:spcPct val="0"/>
              </a:spcBef>
              <a:spcAft>
                <a:spcPts val="0"/>
              </a:spcAft>
              <a:buClrTx/>
              <a:buSzTx/>
              <a:buFontTx/>
              <a:buNone/>
              <a:tabLst/>
              <a:defRPr/>
            </a:pPr>
            <a:r>
              <a:rPr kumimoji="0" lang="de-DE" sz="2400" b="1" i="0" u="none" strike="noStrike" kern="1200" cap="none" spc="0" normalizeH="0" baseline="0" noProof="0" dirty="0">
                <a:ln>
                  <a:noFill/>
                </a:ln>
                <a:solidFill>
                  <a:srgbClr val="00B050"/>
                </a:solidFill>
                <a:effectLst/>
                <a:uLnTx/>
                <a:uFillTx/>
                <a:latin typeface="Arial" panose="020B0604020202020204" pitchFamily="34" charset="0"/>
                <a:cs typeface="Arial" panose="020B0604020202020204" pitchFamily="34" charset="0"/>
              </a:rPr>
              <a:t>dass ich Gemeinsamkeiten, Ähnlichkeiten und Unterschiede von mehreren Gegenständen, Personen etc. deutlich mache.</a:t>
            </a:r>
          </a:p>
          <a:p>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7857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p:bldLst>
  </p:timing>
</p:sld>
</file>

<file path=ppt/theme/theme1.xml><?xml version="1.0" encoding="utf-8"?>
<a:theme xmlns:a="http://schemas.openxmlformats.org/drawingml/2006/main" name="Office">
  <a:themeElements>
    <a:clrScheme name="Benutzerdefiniert 4">
      <a:dk1>
        <a:srgbClr val="000000"/>
      </a:dk1>
      <a:lt1>
        <a:srgbClr val="FFFFFF"/>
      </a:lt1>
      <a:dk2>
        <a:srgbClr val="0E2841"/>
      </a:dk2>
      <a:lt2>
        <a:srgbClr val="EDEDED"/>
      </a:lt2>
      <a:accent1>
        <a:srgbClr val="E75112"/>
      </a:accent1>
      <a:accent2>
        <a:srgbClr val="ACACAC"/>
      </a:accent2>
      <a:accent3>
        <a:srgbClr val="969696"/>
      </a:accent3>
      <a:accent4>
        <a:srgbClr val="787878"/>
      </a:accent4>
      <a:accent5>
        <a:srgbClr val="009036"/>
      </a:accent5>
      <a:accent6>
        <a:srgbClr val="E2001A"/>
      </a:accent6>
      <a:hlink>
        <a:srgbClr val="175E54"/>
      </a:hlink>
      <a:folHlink>
        <a:srgbClr val="009B74"/>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w="3175">
          <a:solidFill>
            <a:srgbClr val="5F5F5F"/>
          </a:solidFill>
        </a:ln>
      </a:spPr>
      <a:bodyPr lIns="36000" tIns="36000" rIns="36000" bIns="36000" rtlCol="0" anchor="ctr"/>
      <a:lstStyle>
        <a:defPPr algn="ctr">
          <a:defRPr sz="2250" dirty="0" smtClean="0"/>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1842</Words>
  <Application>Microsoft Office PowerPoint</Application>
  <PresentationFormat>Breitbild</PresentationFormat>
  <Paragraphs>224</Paragraphs>
  <Slides>20</Slides>
  <Notes>18</Notes>
  <HiddenSlides>0</HiddenSlides>
  <MMClips>0</MMClips>
  <ScaleCrop>false</ScaleCrop>
  <HeadingPairs>
    <vt:vector size="6" baseType="variant">
      <vt:variant>
        <vt:lpstr>Verwendete Schriftarten</vt:lpstr>
      </vt:variant>
      <vt:variant>
        <vt:i4>8</vt:i4>
      </vt:variant>
      <vt:variant>
        <vt:lpstr>Design</vt:lpstr>
      </vt:variant>
      <vt:variant>
        <vt:i4>2</vt:i4>
      </vt:variant>
      <vt:variant>
        <vt:lpstr>Folientitel</vt:lpstr>
      </vt:variant>
      <vt:variant>
        <vt:i4>20</vt:i4>
      </vt:variant>
    </vt:vector>
  </HeadingPairs>
  <TitlesOfParts>
    <vt:vector size="30" baseType="lpstr">
      <vt:lpstr>-apple-system</vt:lpstr>
      <vt:lpstr>Aptos</vt:lpstr>
      <vt:lpstr>Arial</vt:lpstr>
      <vt:lpstr>BentonSans Medium</vt:lpstr>
      <vt:lpstr>Calibri</vt:lpstr>
      <vt:lpstr>Calibri Light</vt:lpstr>
      <vt:lpstr>Open Sans</vt:lpstr>
      <vt:lpstr>Wingdings 2</vt:lpstr>
      <vt:lpstr>Office</vt:lpstr>
      <vt:lpstr>Benutzerdefiniertes Design</vt:lpstr>
      <vt:lpstr>HSU digital</vt:lpstr>
      <vt:lpstr>Zusatzmaterial zum Kurs  „Operatoren kennenlernen und anwenden“</vt:lpstr>
      <vt:lpstr>1. Stunde: „nennen“</vt:lpstr>
      <vt:lpstr>2. Stunde:</vt:lpstr>
      <vt:lpstr>3. Stunde: „darstellen“</vt:lpstr>
      <vt:lpstr>3. Stunde: „darstellen“</vt:lpstr>
      <vt:lpstr>4. Stunde: „vergleichen“</vt:lpstr>
      <vt:lpstr>4. Stunde: „vergleichen“</vt:lpstr>
      <vt:lpstr>4. Stunde: „vergleichen“</vt:lpstr>
      <vt:lpstr>4. Stunde: „vergleichen“</vt:lpstr>
      <vt:lpstr>PowerPoint-Präsentation</vt:lpstr>
      <vt:lpstr>PowerPoint-Präsentation</vt:lpstr>
      <vt:lpstr>6. Stunde:</vt:lpstr>
      <vt:lpstr>7. Stunde: „(kritisch) Stellung nehmen“</vt:lpstr>
      <vt:lpstr>7. Stunde: „(kritisch) Stellung nehmen“</vt:lpstr>
      <vt:lpstr>8. Stunde: „sich auseinander setzen mit“, diskutieren“ (1)</vt:lpstr>
      <vt:lpstr>PowerPoint-Präsentation</vt:lpstr>
      <vt:lpstr>PowerPoint-Präsentation</vt:lpstr>
      <vt:lpstr>10. Stunde: „beurteilen / bewerten“</vt:lpstr>
      <vt:lpstr>10. Stunde: „beurteilen / bewerten“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Headline erste Zeile.</dc:title>
  <dc:creator>Lutz Stöcker</dc:creator>
  <cp:lastModifiedBy>Missal, Dagmar</cp:lastModifiedBy>
  <cp:revision>186</cp:revision>
  <dcterms:created xsi:type="dcterms:W3CDTF">2024-06-07T16:28:00Z</dcterms:created>
  <dcterms:modified xsi:type="dcterms:W3CDTF">2026-01-30T12:38:16Z</dcterms:modified>
</cp:coreProperties>
</file>