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5" r:id="rId2"/>
  </p:sldMasterIdLst>
  <p:notesMasterIdLst>
    <p:notesMasterId r:id="rId23"/>
  </p:notesMasterIdLst>
  <p:sldIdLst>
    <p:sldId id="300" r:id="rId3"/>
    <p:sldId id="264" r:id="rId4"/>
    <p:sldId id="269" r:id="rId5"/>
    <p:sldId id="346" r:id="rId6"/>
    <p:sldId id="369" r:id="rId7"/>
    <p:sldId id="368" r:id="rId8"/>
    <p:sldId id="358" r:id="rId9"/>
    <p:sldId id="357" r:id="rId10"/>
    <p:sldId id="360" r:id="rId11"/>
    <p:sldId id="361" r:id="rId12"/>
    <p:sldId id="325" r:id="rId13"/>
    <p:sldId id="342" r:id="rId14"/>
    <p:sldId id="362" r:id="rId15"/>
    <p:sldId id="351" r:id="rId16"/>
    <p:sldId id="366" r:id="rId17"/>
    <p:sldId id="352" r:id="rId18"/>
    <p:sldId id="353" r:id="rId19"/>
    <p:sldId id="364" r:id="rId20"/>
    <p:sldId id="365" r:id="rId21"/>
    <p:sldId id="354" r:id="rId2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51" userDrawn="1">
          <p15:clr>
            <a:srgbClr val="A4A3A4"/>
          </p15:clr>
        </p15:guide>
        <p15:guide id="2" pos="3840" userDrawn="1">
          <p15:clr>
            <a:srgbClr val="A4A3A4"/>
          </p15:clr>
        </p15:guide>
        <p15:guide id="3" orient="horz" pos="3249" userDrawn="1">
          <p15:clr>
            <a:srgbClr val="A4A3A4"/>
          </p15:clr>
        </p15:guide>
        <p15:guide id="4" orient="horz" pos="27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5112"/>
    <a:srgbClr val="ED7C4D"/>
    <a:srgbClr val="FFFFFF"/>
    <a:srgbClr val="EF8659"/>
    <a:srgbClr val="F29400"/>
    <a:srgbClr val="00A8B4"/>
    <a:srgbClr val="FFFF00"/>
    <a:srgbClr val="009EE0"/>
    <a:srgbClr val="009B74"/>
    <a:srgbClr val="0030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unkle Formatvorlage 2 - Akzent 5/Akz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377" autoAdjust="0"/>
    <p:restoredTop sz="94557"/>
  </p:normalViewPr>
  <p:slideViewPr>
    <p:cSldViewPr snapToGrid="0" showGuides="1">
      <p:cViewPr varScale="1">
        <p:scale>
          <a:sx n="84" d="100"/>
          <a:sy n="84" d="100"/>
        </p:scale>
        <p:origin x="86" y="259"/>
      </p:cViewPr>
      <p:guideLst>
        <p:guide orient="horz" pos="2251"/>
        <p:guide pos="3840"/>
        <p:guide orient="horz" pos="3249"/>
        <p:guide orient="horz" pos="2772"/>
      </p:guideLst>
    </p:cSldViewPr>
  </p:slideViewPr>
  <p:notesTextViewPr>
    <p:cViewPr>
      <p:scale>
        <a:sx n="1" d="1"/>
        <a:sy n="1" d="1"/>
      </p:scale>
      <p:origin x="0" y="0"/>
    </p:cViewPr>
  </p:notesTextViewPr>
  <p:sorterViewPr>
    <p:cViewPr>
      <p:scale>
        <a:sx n="100" d="100"/>
        <a:sy n="100" d="100"/>
      </p:scale>
      <p:origin x="0" y="-83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35089F-1907-4969-B03A-75773AB29E05}" type="datetimeFigureOut">
              <a:rPr lang="de-DE" smtClean="0"/>
              <a:t>19.03.2026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29F3E6-7A76-4CAB-9C95-AABCC6695628}" type="slidenum">
              <a:rPr lang="de-DE" smtClean="0"/>
              <a:t>‹Nr.›</a:t>
            </a:fld>
            <a:endParaRPr lang="de-DE"/>
          </a:p>
        </p:txBody>
      </p:sp>
    </p:spTree>
    <p:extLst>
      <p:ext uri="{BB962C8B-B14F-4D97-AF65-F5344CB8AC3E}">
        <p14:creationId xmlns:p14="http://schemas.microsoft.com/office/powerpoint/2010/main" val="700162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vereinfachte Definition kann mit den SuS zusammen erarbeitet und im Textfeld eingetragen werden oder die LK kann die vorbereitete Vereinfachung mit einem Klick einblenden.</a:t>
            </a:r>
          </a:p>
        </p:txBody>
      </p:sp>
      <p:sp>
        <p:nvSpPr>
          <p:cNvPr id="4" name="Foliennummernplatzhalter 3"/>
          <p:cNvSpPr>
            <a:spLocks noGrp="1"/>
          </p:cNvSpPr>
          <p:nvPr>
            <p:ph type="sldNum" sz="quarter" idx="5"/>
          </p:nvPr>
        </p:nvSpPr>
        <p:spPr/>
        <p:txBody>
          <a:bodyPr/>
          <a:lstStyle/>
          <a:p>
            <a:fld id="{2D29F3E6-7A76-4CAB-9C95-AABCC6695628}" type="slidenum">
              <a:rPr lang="de-DE" smtClean="0"/>
              <a:t>3</a:t>
            </a:fld>
            <a:endParaRPr lang="de-DE"/>
          </a:p>
        </p:txBody>
      </p:sp>
    </p:spTree>
    <p:extLst>
      <p:ext uri="{BB962C8B-B14F-4D97-AF65-F5344CB8AC3E}">
        <p14:creationId xmlns:p14="http://schemas.microsoft.com/office/powerpoint/2010/main" val="1696710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vereinfachte Definition kann mit den SuS zusammen erarbeitet und im Textfeld eingetragen werden oder die LK kann die vorbereitete Vereinfachung mit einem Klick einblenden.</a:t>
            </a:r>
          </a:p>
        </p:txBody>
      </p:sp>
      <p:sp>
        <p:nvSpPr>
          <p:cNvPr id="4" name="Foliennummernplatzhalter 3"/>
          <p:cNvSpPr>
            <a:spLocks noGrp="1"/>
          </p:cNvSpPr>
          <p:nvPr>
            <p:ph type="sldNum" sz="quarter" idx="5"/>
          </p:nvPr>
        </p:nvSpPr>
        <p:spPr/>
        <p:txBody>
          <a:bodyPr/>
          <a:lstStyle/>
          <a:p>
            <a:fld id="{2D29F3E6-7A76-4CAB-9C95-AABCC6695628}" type="slidenum">
              <a:rPr lang="de-DE" smtClean="0"/>
              <a:t>12</a:t>
            </a:fld>
            <a:endParaRPr lang="de-DE"/>
          </a:p>
        </p:txBody>
      </p:sp>
    </p:spTree>
    <p:extLst>
      <p:ext uri="{BB962C8B-B14F-4D97-AF65-F5344CB8AC3E}">
        <p14:creationId xmlns:p14="http://schemas.microsoft.com/office/powerpoint/2010/main" val="12584815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Hier finden sich die drei Definitionen aus der vorigen Stunde. Zwei der drei Definitionen sind den SuS bereits bekannt: Definition Nr. 1 („vergleichen“, vgl.  4. Stunde) und Definition Nr. 3 („erklären“, vgl. 5. Stunde). Die SuS lesen die bekannten Definitionen vor und die LK kann sie mit einem Klick ausblenden. Anschließend (weiterklicken) soll entschieden werden, um welche der drei Operatoren es sich bei der verbleibenden Definition Nr. 2 handelt: beurteilen, diskutieren oder begründen. Das Stichwort „belegen“ weist die SuS auf die richtige Lösung hin (weiterklicken).</a:t>
            </a:r>
          </a:p>
        </p:txBody>
      </p:sp>
      <p:sp>
        <p:nvSpPr>
          <p:cNvPr id="4" name="Foliennummernplatzhalter 3"/>
          <p:cNvSpPr>
            <a:spLocks noGrp="1"/>
          </p:cNvSpPr>
          <p:nvPr>
            <p:ph type="sldNum" sz="quarter" idx="5"/>
          </p:nvPr>
        </p:nvSpPr>
        <p:spPr/>
        <p:txBody>
          <a:bodyPr/>
          <a:lstStyle/>
          <a:p>
            <a:fld id="{2D29F3E6-7A76-4CAB-9C95-AABCC6695628}" type="slidenum">
              <a:rPr lang="de-DE" smtClean="0"/>
              <a:t>13</a:t>
            </a:fld>
            <a:endParaRPr lang="de-DE"/>
          </a:p>
        </p:txBody>
      </p:sp>
    </p:spTree>
    <p:extLst>
      <p:ext uri="{BB962C8B-B14F-4D97-AF65-F5344CB8AC3E}">
        <p14:creationId xmlns:p14="http://schemas.microsoft.com/office/powerpoint/2010/main" val="26797516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Der Inhalt stammt aus der zuvor gelösten Lern-App. Durch Klicken können die Textabschnitte in die jeweiligen Zeilen eingeblendet werden. </a:t>
            </a:r>
          </a:p>
        </p:txBody>
      </p:sp>
      <p:sp>
        <p:nvSpPr>
          <p:cNvPr id="4" name="Foliennummernplatzhalter 3"/>
          <p:cNvSpPr>
            <a:spLocks noGrp="1"/>
          </p:cNvSpPr>
          <p:nvPr>
            <p:ph type="sldNum" sz="quarter" idx="5"/>
          </p:nvPr>
        </p:nvSpPr>
        <p:spPr/>
        <p:txBody>
          <a:bodyPr/>
          <a:lstStyle/>
          <a:p>
            <a:fld id="{2D29F3E6-7A76-4CAB-9C95-AABCC6695628}" type="slidenum">
              <a:rPr lang="de-DE" smtClean="0"/>
              <a:t>14</a:t>
            </a:fld>
            <a:endParaRPr lang="de-DE"/>
          </a:p>
        </p:txBody>
      </p:sp>
    </p:spTree>
    <p:extLst>
      <p:ext uri="{BB962C8B-B14F-4D97-AF65-F5344CB8AC3E}">
        <p14:creationId xmlns:p14="http://schemas.microsoft.com/office/powerpoint/2010/main" val="15256109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Der Arbeitsauftrag kann durch Klicken eingeblendet werden.</a:t>
            </a:r>
          </a:p>
        </p:txBody>
      </p:sp>
      <p:sp>
        <p:nvSpPr>
          <p:cNvPr id="4" name="Foliennummernplatzhalter 3"/>
          <p:cNvSpPr>
            <a:spLocks noGrp="1"/>
          </p:cNvSpPr>
          <p:nvPr>
            <p:ph type="sldNum" sz="quarter" idx="5"/>
          </p:nvPr>
        </p:nvSpPr>
        <p:spPr/>
        <p:txBody>
          <a:bodyPr/>
          <a:lstStyle/>
          <a:p>
            <a:fld id="{2D29F3E6-7A76-4CAB-9C95-AABCC6695628}" type="slidenum">
              <a:rPr lang="de-DE" smtClean="0"/>
              <a:t>15</a:t>
            </a:fld>
            <a:endParaRPr lang="de-DE"/>
          </a:p>
        </p:txBody>
      </p:sp>
    </p:spTree>
    <p:extLst>
      <p:ext uri="{BB962C8B-B14F-4D97-AF65-F5344CB8AC3E}">
        <p14:creationId xmlns:p14="http://schemas.microsoft.com/office/powerpoint/2010/main" val="31841852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SuS skizzieren ein Neuner-Raster (s. rechte Seite) und tragen jeder für sich neun der vorgegebenen Wörter in ihr Raster ein. </a:t>
            </a:r>
          </a:p>
        </p:txBody>
      </p:sp>
      <p:sp>
        <p:nvSpPr>
          <p:cNvPr id="4" name="Foliennummernplatzhalter 3"/>
          <p:cNvSpPr>
            <a:spLocks noGrp="1"/>
          </p:cNvSpPr>
          <p:nvPr>
            <p:ph type="sldNum" sz="quarter" idx="5"/>
          </p:nvPr>
        </p:nvSpPr>
        <p:spPr/>
        <p:txBody>
          <a:bodyPr/>
          <a:lstStyle/>
          <a:p>
            <a:fld id="{2D29F3E6-7A76-4CAB-9C95-AABCC6695628}" type="slidenum">
              <a:rPr lang="de-DE" smtClean="0"/>
              <a:t>16</a:t>
            </a:fld>
            <a:endParaRPr lang="de-DE"/>
          </a:p>
        </p:txBody>
      </p:sp>
    </p:spTree>
    <p:extLst>
      <p:ext uri="{BB962C8B-B14F-4D97-AF65-F5344CB8AC3E}">
        <p14:creationId xmlns:p14="http://schemas.microsoft.com/office/powerpoint/2010/main" val="15930925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Da die SuS den Arbeitsauftrag in den Teilgruppensitzungen gewöhnlicherweise nicht mehr sehen können, empfiehlt es sich, dass die LK ihn einblendet und die SuS einen Screenshot davon erstellen, um während der GA auf den Arbeitsauftrag zurückgreifen zu können.</a:t>
            </a:r>
          </a:p>
        </p:txBody>
      </p:sp>
      <p:sp>
        <p:nvSpPr>
          <p:cNvPr id="4" name="Foliennummernplatzhalter 3"/>
          <p:cNvSpPr>
            <a:spLocks noGrp="1"/>
          </p:cNvSpPr>
          <p:nvPr>
            <p:ph type="sldNum" sz="quarter" idx="5"/>
          </p:nvPr>
        </p:nvSpPr>
        <p:spPr/>
        <p:txBody>
          <a:bodyPr/>
          <a:lstStyle/>
          <a:p>
            <a:fld id="{2D29F3E6-7A76-4CAB-9C95-AABCC6695628}" type="slidenum">
              <a:rPr lang="de-DE" smtClean="0"/>
              <a:t>17</a:t>
            </a:fld>
            <a:endParaRPr lang="de-DE"/>
          </a:p>
        </p:txBody>
      </p:sp>
    </p:spTree>
    <p:extLst>
      <p:ext uri="{BB962C8B-B14F-4D97-AF65-F5344CB8AC3E}">
        <p14:creationId xmlns:p14="http://schemas.microsoft.com/office/powerpoint/2010/main" val="42403928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Ergebnisse der SuS können in den Zellen der Tabelle eingetragen werden</a:t>
            </a:r>
            <a:r>
              <a:rPr kumimoji="0" lang="de-DE" sz="1200" b="0" i="0" u="none" strike="noStrike" kern="1200" cap="none" spc="0" normalizeH="0" baseline="0" noProof="0" dirty="0">
                <a:ln>
                  <a:noFill/>
                </a:ln>
                <a:solidFill>
                  <a:prstClr val="black"/>
                </a:solidFill>
                <a:effectLst/>
                <a:uLnTx/>
                <a:uFillTx/>
                <a:latin typeface="Aptos" panose="02110004020202020204"/>
                <a:ea typeface="+mn-ea"/>
                <a:cs typeface="+mn-cs"/>
              </a:rPr>
              <a:t>. Klicken Sie dazu mit der rechten Maustaste auf die Folie und wählen Sie „Zeigeroptionen“ &gt; „Stift“ aus. </a:t>
            </a:r>
            <a:endParaRPr lang="de-DE" dirty="0"/>
          </a:p>
        </p:txBody>
      </p:sp>
      <p:sp>
        <p:nvSpPr>
          <p:cNvPr id="4" name="Foliennummernplatzhalter 3"/>
          <p:cNvSpPr>
            <a:spLocks noGrp="1"/>
          </p:cNvSpPr>
          <p:nvPr>
            <p:ph type="sldNum" sz="quarter" idx="5"/>
          </p:nvPr>
        </p:nvSpPr>
        <p:spPr/>
        <p:txBody>
          <a:bodyPr/>
          <a:lstStyle/>
          <a:p>
            <a:fld id="{2D29F3E6-7A76-4CAB-9C95-AABCC6695628}" type="slidenum">
              <a:rPr lang="de-DE" smtClean="0"/>
              <a:t>18</a:t>
            </a:fld>
            <a:endParaRPr lang="de-DE"/>
          </a:p>
        </p:txBody>
      </p:sp>
    </p:spTree>
    <p:extLst>
      <p:ext uri="{BB962C8B-B14F-4D97-AF65-F5344CB8AC3E}">
        <p14:creationId xmlns:p14="http://schemas.microsoft.com/office/powerpoint/2010/main" val="2557087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vereinfachte Definition kann mit den SuS zusammen erarbeitet und im Textfeld eingetragen werden oder die LK kann die vorbereitete Vereinfachung mit einem Klick einblenden werden.</a:t>
            </a:r>
          </a:p>
        </p:txBody>
      </p:sp>
      <p:sp>
        <p:nvSpPr>
          <p:cNvPr id="4" name="Foliennummernplatzhalter 3"/>
          <p:cNvSpPr>
            <a:spLocks noGrp="1"/>
          </p:cNvSpPr>
          <p:nvPr>
            <p:ph type="sldNum" sz="quarter" idx="5"/>
          </p:nvPr>
        </p:nvSpPr>
        <p:spPr/>
        <p:txBody>
          <a:bodyPr/>
          <a:lstStyle/>
          <a:p>
            <a:fld id="{2D29F3E6-7A76-4CAB-9C95-AABCC6695628}" type="slidenum">
              <a:rPr lang="de-DE" smtClean="0"/>
              <a:t>19</a:t>
            </a:fld>
            <a:endParaRPr lang="de-DE"/>
          </a:p>
        </p:txBody>
      </p:sp>
    </p:spTree>
    <p:extLst>
      <p:ext uri="{BB962C8B-B14F-4D97-AF65-F5344CB8AC3E}">
        <p14:creationId xmlns:p14="http://schemas.microsoft.com/office/powerpoint/2010/main" val="29880084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Liste der Thesen kann um die Vorschläge der SuS ergänzt werden.</a:t>
            </a:r>
          </a:p>
        </p:txBody>
      </p:sp>
      <p:sp>
        <p:nvSpPr>
          <p:cNvPr id="4" name="Foliennummernplatzhalter 3"/>
          <p:cNvSpPr>
            <a:spLocks noGrp="1"/>
          </p:cNvSpPr>
          <p:nvPr>
            <p:ph type="sldNum" sz="quarter" idx="5"/>
          </p:nvPr>
        </p:nvSpPr>
        <p:spPr/>
        <p:txBody>
          <a:bodyPr/>
          <a:lstStyle/>
          <a:p>
            <a:fld id="{2D29F3E6-7A76-4CAB-9C95-AABCC6695628}" type="slidenum">
              <a:rPr lang="de-DE" smtClean="0"/>
              <a:t>20</a:t>
            </a:fld>
            <a:endParaRPr lang="de-DE"/>
          </a:p>
        </p:txBody>
      </p:sp>
    </p:spTree>
    <p:extLst>
      <p:ext uri="{BB962C8B-B14F-4D97-AF65-F5344CB8AC3E}">
        <p14:creationId xmlns:p14="http://schemas.microsoft.com/office/powerpoint/2010/main" val="3428187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2D29F3E6-7A76-4CAB-9C95-AABCC6695628}" type="slidenum">
              <a:rPr lang="de-DE" smtClean="0"/>
              <a:t>4</a:t>
            </a:fld>
            <a:endParaRPr lang="de-DE"/>
          </a:p>
        </p:txBody>
      </p:sp>
    </p:spTree>
    <p:extLst>
      <p:ext uri="{BB962C8B-B14F-4D97-AF65-F5344CB8AC3E}">
        <p14:creationId xmlns:p14="http://schemas.microsoft.com/office/powerpoint/2010/main" val="1959156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vereinfachte Definition kann mit den SuS zusammen erarbeitet und im Textfeld eingetragen werden oder die LK kann die vorbereitete Vereinfachung mit einem Klick einblenden.</a:t>
            </a:r>
          </a:p>
        </p:txBody>
      </p:sp>
      <p:sp>
        <p:nvSpPr>
          <p:cNvPr id="4" name="Foliennummernplatzhalter 3"/>
          <p:cNvSpPr>
            <a:spLocks noGrp="1"/>
          </p:cNvSpPr>
          <p:nvPr>
            <p:ph type="sldNum" sz="quarter" idx="5"/>
          </p:nvPr>
        </p:nvSpPr>
        <p:spPr/>
        <p:txBody>
          <a:bodyPr/>
          <a:lstStyle/>
          <a:p>
            <a:fld id="{2D29F3E6-7A76-4CAB-9C95-AABCC6695628}" type="slidenum">
              <a:rPr lang="de-DE" smtClean="0"/>
              <a:t>5</a:t>
            </a:fld>
            <a:endParaRPr lang="de-DE"/>
          </a:p>
        </p:txBody>
      </p:sp>
    </p:spTree>
    <p:extLst>
      <p:ext uri="{BB962C8B-B14F-4D97-AF65-F5344CB8AC3E}">
        <p14:creationId xmlns:p14="http://schemas.microsoft.com/office/powerpoint/2010/main" val="1990657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a:t>
            </a:r>
            <a:r>
              <a:rPr lang="de-DE" dirty="0" err="1"/>
              <a:t>SuS</a:t>
            </a:r>
            <a:r>
              <a:rPr lang="de-DE" dirty="0"/>
              <a:t> entscheiden, welche Sätze richtig bzw. falsch sind. Die Antworten können auf der Folie als richtig oder markiert werden. Klicken Sie dazu mit der rechten Maustaste auf die Folie und wählen Sie „Zeigeroptionen“ &gt; „Stift“ aus.</a:t>
            </a:r>
          </a:p>
        </p:txBody>
      </p:sp>
      <p:sp>
        <p:nvSpPr>
          <p:cNvPr id="4" name="Foliennummernplatzhalter 3"/>
          <p:cNvSpPr>
            <a:spLocks noGrp="1"/>
          </p:cNvSpPr>
          <p:nvPr>
            <p:ph type="sldNum" sz="quarter" idx="5"/>
          </p:nvPr>
        </p:nvSpPr>
        <p:spPr/>
        <p:txBody>
          <a:bodyPr/>
          <a:lstStyle/>
          <a:p>
            <a:fld id="{2D29F3E6-7A76-4CAB-9C95-AABCC6695628}" type="slidenum">
              <a:rPr lang="de-DE" smtClean="0"/>
              <a:t>6</a:t>
            </a:fld>
            <a:endParaRPr lang="de-DE"/>
          </a:p>
        </p:txBody>
      </p:sp>
    </p:spTree>
    <p:extLst>
      <p:ext uri="{BB962C8B-B14F-4D97-AF65-F5344CB8AC3E}">
        <p14:creationId xmlns:p14="http://schemas.microsoft.com/office/powerpoint/2010/main" val="4284146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stilisierten Tassen können auch gegen Bilder der eigenen Tassen getauscht werden.</a:t>
            </a:r>
          </a:p>
          <a:p>
            <a:r>
              <a:rPr lang="de-DE" dirty="0"/>
              <a:t>Die Unterschiede und Gemeinsamkeiten können durch die LK in den Textfeldern eingetragen werden.</a:t>
            </a:r>
          </a:p>
        </p:txBody>
      </p:sp>
      <p:sp>
        <p:nvSpPr>
          <p:cNvPr id="4" name="Foliennummernplatzhalter 3"/>
          <p:cNvSpPr>
            <a:spLocks noGrp="1"/>
          </p:cNvSpPr>
          <p:nvPr>
            <p:ph type="sldNum" sz="quarter" idx="5"/>
          </p:nvPr>
        </p:nvSpPr>
        <p:spPr/>
        <p:txBody>
          <a:bodyPr/>
          <a:lstStyle/>
          <a:p>
            <a:fld id="{2D29F3E6-7A76-4CAB-9C95-AABCC6695628}" type="slidenum">
              <a:rPr lang="de-DE" smtClean="0"/>
              <a:t>7</a:t>
            </a:fld>
            <a:endParaRPr lang="de-DE"/>
          </a:p>
        </p:txBody>
      </p:sp>
    </p:spTree>
    <p:extLst>
      <p:ext uri="{BB962C8B-B14F-4D97-AF65-F5344CB8AC3E}">
        <p14:creationId xmlns:p14="http://schemas.microsoft.com/office/powerpoint/2010/main" val="37283509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Abbildung ist ein Screenshot der </a:t>
            </a:r>
            <a:r>
              <a:rPr lang="de-DE" dirty="0" err="1"/>
              <a:t>LearningApp</a:t>
            </a:r>
            <a:r>
              <a:rPr lang="de-DE" dirty="0"/>
              <a:t>. Für Ihre Sprache müssten Sie einen eigenen Screenshot erstellen. Sie können auf der Folie Signalwörter markieren. Klicken Sie dazu mit der rechten Maustaste auf die Folie und wählen Sie „Zeigeroptionen“ &gt; „Textmarker“ aus. </a:t>
            </a:r>
          </a:p>
        </p:txBody>
      </p:sp>
      <p:sp>
        <p:nvSpPr>
          <p:cNvPr id="4" name="Foliennummernplatzhalter 3"/>
          <p:cNvSpPr>
            <a:spLocks noGrp="1"/>
          </p:cNvSpPr>
          <p:nvPr>
            <p:ph type="sldNum" sz="quarter" idx="5"/>
          </p:nvPr>
        </p:nvSpPr>
        <p:spPr/>
        <p:txBody>
          <a:bodyPr/>
          <a:lstStyle/>
          <a:p>
            <a:fld id="{2D29F3E6-7A76-4CAB-9C95-AABCC6695628}" type="slidenum">
              <a:rPr lang="de-DE" smtClean="0"/>
              <a:t>8</a:t>
            </a:fld>
            <a:endParaRPr lang="de-DE"/>
          </a:p>
        </p:txBody>
      </p:sp>
    </p:spTree>
    <p:extLst>
      <p:ext uri="{BB962C8B-B14F-4D97-AF65-F5344CB8AC3E}">
        <p14:creationId xmlns:p14="http://schemas.microsoft.com/office/powerpoint/2010/main" val="38997631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vereinfachte Definition kann mit den SuS zusammen erarbeitet und im Textfeld eingetragen werden oder die LK kann die vorbereitete Vereinfachung mit einem Klick einblenden.</a:t>
            </a:r>
          </a:p>
        </p:txBody>
      </p:sp>
      <p:sp>
        <p:nvSpPr>
          <p:cNvPr id="4" name="Foliennummernplatzhalter 3"/>
          <p:cNvSpPr>
            <a:spLocks noGrp="1"/>
          </p:cNvSpPr>
          <p:nvPr>
            <p:ph type="sldNum" sz="quarter" idx="5"/>
          </p:nvPr>
        </p:nvSpPr>
        <p:spPr/>
        <p:txBody>
          <a:bodyPr/>
          <a:lstStyle/>
          <a:p>
            <a:fld id="{2D29F3E6-7A76-4CAB-9C95-AABCC6695628}" type="slidenum">
              <a:rPr lang="de-DE" smtClean="0"/>
              <a:t>9</a:t>
            </a:fld>
            <a:endParaRPr lang="de-DE"/>
          </a:p>
        </p:txBody>
      </p:sp>
    </p:spTree>
    <p:extLst>
      <p:ext uri="{BB962C8B-B14F-4D97-AF65-F5344CB8AC3E}">
        <p14:creationId xmlns:p14="http://schemas.microsoft.com/office/powerpoint/2010/main" val="788644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0" dirty="0"/>
              <a:t>Die Tabelle ist als Bild eingefügt und kann durch ein Textfeld mit treffenden Formulierungen in Ihrer Herkunftssprache ersetzt werden.</a:t>
            </a:r>
          </a:p>
        </p:txBody>
      </p:sp>
      <p:sp>
        <p:nvSpPr>
          <p:cNvPr id="4" name="Foliennummernplatzhalter 3"/>
          <p:cNvSpPr>
            <a:spLocks noGrp="1"/>
          </p:cNvSpPr>
          <p:nvPr>
            <p:ph type="sldNum" sz="quarter" idx="5"/>
          </p:nvPr>
        </p:nvSpPr>
        <p:spPr/>
        <p:txBody>
          <a:bodyPr/>
          <a:lstStyle/>
          <a:p>
            <a:fld id="{2D29F3E6-7A76-4CAB-9C95-AABCC6695628}" type="slidenum">
              <a:rPr lang="de-DE" smtClean="0"/>
              <a:t>10</a:t>
            </a:fld>
            <a:endParaRPr lang="de-DE"/>
          </a:p>
        </p:txBody>
      </p:sp>
    </p:spTree>
    <p:extLst>
      <p:ext uri="{BB962C8B-B14F-4D97-AF65-F5344CB8AC3E}">
        <p14:creationId xmlns:p14="http://schemas.microsoft.com/office/powerpoint/2010/main" val="1072793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SuS entscheiden, welche der drei Definitionen zu dem Operator „erklären“ passt. </a:t>
            </a:r>
          </a:p>
          <a:p>
            <a:r>
              <a:rPr lang="de-DE" dirty="0"/>
              <a:t>Hinweis: Definition 1 („vergleichen“) ist den SuS aus der vorigen Stunde bekannt, Definition 2 („begründen“) trifft hier ganz offensichtlich nicht zu (keine Argumente oder Belege im Film erwähnt).</a:t>
            </a:r>
          </a:p>
        </p:txBody>
      </p:sp>
      <p:sp>
        <p:nvSpPr>
          <p:cNvPr id="4" name="Foliennummernplatzhalter 3"/>
          <p:cNvSpPr>
            <a:spLocks noGrp="1"/>
          </p:cNvSpPr>
          <p:nvPr>
            <p:ph type="sldNum" sz="quarter" idx="5"/>
          </p:nvPr>
        </p:nvSpPr>
        <p:spPr/>
        <p:txBody>
          <a:bodyPr/>
          <a:lstStyle/>
          <a:p>
            <a:fld id="{2D29F3E6-7A76-4CAB-9C95-AABCC6695628}" type="slidenum">
              <a:rPr lang="de-DE" smtClean="0"/>
              <a:t>11</a:t>
            </a:fld>
            <a:endParaRPr lang="de-DE"/>
          </a:p>
        </p:txBody>
      </p:sp>
    </p:spTree>
    <p:extLst>
      <p:ext uri="{BB962C8B-B14F-4D97-AF65-F5344CB8AC3E}">
        <p14:creationId xmlns:p14="http://schemas.microsoft.com/office/powerpoint/2010/main" val="3555337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Foto hoch">
    <p:spTree>
      <p:nvGrpSpPr>
        <p:cNvPr id="1" name=""/>
        <p:cNvGrpSpPr/>
        <p:nvPr/>
      </p:nvGrpSpPr>
      <p:grpSpPr>
        <a:xfrm>
          <a:off x="0" y="0"/>
          <a:ext cx="0" cy="0"/>
          <a:chOff x="0" y="0"/>
          <a:chExt cx="0" cy="0"/>
        </a:xfrm>
      </p:grpSpPr>
      <p:sp>
        <p:nvSpPr>
          <p:cNvPr id="13" name="Bildplatzhalter 12">
            <a:extLst>
              <a:ext uri="{FF2B5EF4-FFF2-40B4-BE49-F238E27FC236}">
                <a16:creationId xmlns:a16="http://schemas.microsoft.com/office/drawing/2014/main" id="{B0B780A1-9698-DF81-C2DB-162BC8F6A8F7}"/>
              </a:ext>
            </a:extLst>
          </p:cNvPr>
          <p:cNvSpPr>
            <a:spLocks noGrp="1"/>
          </p:cNvSpPr>
          <p:nvPr>
            <p:ph type="pic" sz="quarter" idx="13"/>
          </p:nvPr>
        </p:nvSpPr>
        <p:spPr>
          <a:xfrm>
            <a:off x="0" y="1505615"/>
            <a:ext cx="12193200" cy="4294800"/>
          </a:xfrm>
        </p:spPr>
        <p:txBody>
          <a:bodyPr/>
          <a:lstStyle>
            <a:lvl1pPr marL="0" indent="0">
              <a:buFontTx/>
              <a:buNone/>
              <a:defRPr/>
            </a:lvl1pPr>
          </a:lstStyle>
          <a:p>
            <a:endParaRPr lang="de-DE" dirty="0"/>
          </a:p>
        </p:txBody>
      </p:sp>
      <p:sp>
        <p:nvSpPr>
          <p:cNvPr id="2" name="Titel 1">
            <a:extLst>
              <a:ext uri="{FF2B5EF4-FFF2-40B4-BE49-F238E27FC236}">
                <a16:creationId xmlns:a16="http://schemas.microsoft.com/office/drawing/2014/main" id="{6F1B0DBB-71B9-7489-CD4E-4101CF113A2C}"/>
              </a:ext>
            </a:extLst>
          </p:cNvPr>
          <p:cNvSpPr>
            <a:spLocks noGrp="1"/>
          </p:cNvSpPr>
          <p:nvPr>
            <p:ph type="ctrTitle"/>
          </p:nvPr>
        </p:nvSpPr>
        <p:spPr>
          <a:xfrm>
            <a:off x="501650" y="2264978"/>
            <a:ext cx="11174413" cy="1134512"/>
          </a:xfrm>
        </p:spPr>
        <p:txBody>
          <a:bodyPr anchor="b"/>
          <a:lstStyle>
            <a:lvl1pPr algn="l">
              <a:defRPr sz="2900" b="1" i="0">
                <a:solidFill>
                  <a:schemeClr val="tx1"/>
                </a:solidFill>
                <a:latin typeface="Arial" panose="020B0604020202020204" pitchFamily="34" charset="0"/>
                <a:cs typeface="Arial" panose="020B0604020202020204" pitchFamily="34" charset="0"/>
              </a:defRPr>
            </a:lvl1pPr>
          </a:lstStyle>
          <a:p>
            <a:r>
              <a:rPr lang="de-DE" dirty="0"/>
              <a:t>Mastertitelformat bearbeiten</a:t>
            </a:r>
          </a:p>
        </p:txBody>
      </p:sp>
      <p:sp>
        <p:nvSpPr>
          <p:cNvPr id="3" name="Untertitel 2">
            <a:extLst>
              <a:ext uri="{FF2B5EF4-FFF2-40B4-BE49-F238E27FC236}">
                <a16:creationId xmlns:a16="http://schemas.microsoft.com/office/drawing/2014/main" id="{92F5C9E0-BCE4-2159-C6E2-2E8FFF10E34A}"/>
              </a:ext>
            </a:extLst>
          </p:cNvPr>
          <p:cNvSpPr>
            <a:spLocks noGrp="1"/>
          </p:cNvSpPr>
          <p:nvPr>
            <p:ph type="subTitle" idx="1"/>
          </p:nvPr>
        </p:nvSpPr>
        <p:spPr>
          <a:xfrm>
            <a:off x="501650" y="3421993"/>
            <a:ext cx="11174413" cy="1290637"/>
          </a:xfrm>
        </p:spPr>
        <p:txBody>
          <a:bodyPr/>
          <a:lstStyle>
            <a:lvl1pPr marL="0" indent="0" algn="l">
              <a:lnSpc>
                <a:spcPct val="90000"/>
              </a:lnSpc>
              <a:buNone/>
              <a:defRPr sz="2900" b="0" i="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472FEF5C-73D9-AB0F-1E46-9A31161D9EC5}"/>
              </a:ext>
            </a:extLst>
          </p:cNvPr>
          <p:cNvSpPr>
            <a:spLocks noGrp="1"/>
          </p:cNvSpPr>
          <p:nvPr>
            <p:ph type="dt" sz="half" idx="10"/>
          </p:nvPr>
        </p:nvSpPr>
        <p:spPr>
          <a:xfrm>
            <a:off x="501651" y="4744998"/>
            <a:ext cx="3474002" cy="365125"/>
          </a:xfrm>
          <a:prstGeom prst="rect">
            <a:avLst/>
          </a:prstGeom>
        </p:spPr>
        <p:txBody>
          <a:bodyPr lIns="0" tIns="0" rIns="0" bIns="0"/>
          <a:lstStyle>
            <a:lvl1pPr>
              <a:defRPr sz="1300" b="0" i="0">
                <a:latin typeface="Arial" panose="020B0604020202020204" pitchFamily="34" charset="0"/>
                <a:cs typeface="Arial" panose="020B0604020202020204" pitchFamily="34" charset="0"/>
              </a:defRPr>
            </a:lvl1pPr>
          </a:lstStyle>
          <a:p>
            <a:r>
              <a:rPr lang="de-DE" dirty="0"/>
              <a:t>Ort, Datum</a:t>
            </a:r>
          </a:p>
        </p:txBody>
      </p:sp>
    </p:spTree>
    <p:extLst>
      <p:ext uri="{BB962C8B-B14F-4D97-AF65-F5344CB8AC3E}">
        <p14:creationId xmlns:p14="http://schemas.microsoft.com/office/powerpoint/2010/main" val="20734865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Text und Foto links 2">
    <p:spTree>
      <p:nvGrpSpPr>
        <p:cNvPr id="1" name=""/>
        <p:cNvGrpSpPr/>
        <p:nvPr/>
      </p:nvGrpSpPr>
      <p:grpSpPr>
        <a:xfrm>
          <a:off x="0" y="0"/>
          <a:ext cx="0" cy="0"/>
          <a:chOff x="0" y="0"/>
          <a:chExt cx="0" cy="0"/>
        </a:xfrm>
      </p:grpSpPr>
      <p:sp>
        <p:nvSpPr>
          <p:cNvPr id="12" name="Bildplatzhalter 11">
            <a:extLst>
              <a:ext uri="{FF2B5EF4-FFF2-40B4-BE49-F238E27FC236}">
                <a16:creationId xmlns:a16="http://schemas.microsoft.com/office/drawing/2014/main" id="{7383264F-0CBD-767B-98C6-AFDB127B06E2}"/>
              </a:ext>
            </a:extLst>
          </p:cNvPr>
          <p:cNvSpPr>
            <a:spLocks noGrp="1"/>
          </p:cNvSpPr>
          <p:nvPr>
            <p:ph type="pic" sz="quarter" idx="13"/>
          </p:nvPr>
        </p:nvSpPr>
        <p:spPr>
          <a:xfrm>
            <a:off x="501650" y="0"/>
            <a:ext cx="5307013" cy="5770800"/>
          </a:xfrm>
        </p:spPr>
        <p:txBody>
          <a:bodyPr/>
          <a:lstStyle>
            <a:lvl1pPr marL="0" indent="0">
              <a:buFontTx/>
              <a:buNone/>
              <a:defRPr/>
            </a:lvl1pPr>
          </a:lstStyle>
          <a:p>
            <a:endParaRPr lang="de-DE"/>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442075" y="3010236"/>
            <a:ext cx="5233988"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Titel 1">
            <a:extLst>
              <a:ext uri="{FF2B5EF4-FFF2-40B4-BE49-F238E27FC236}">
                <a16:creationId xmlns:a16="http://schemas.microsoft.com/office/drawing/2014/main" id="{A5C97B0C-977C-2ED0-BE98-8B65AAAD30D5}"/>
              </a:ext>
            </a:extLst>
          </p:cNvPr>
          <p:cNvSpPr>
            <a:spLocks noGrp="1"/>
          </p:cNvSpPr>
          <p:nvPr>
            <p:ph type="title"/>
          </p:nvPr>
        </p:nvSpPr>
        <p:spPr>
          <a:xfrm>
            <a:off x="6442075" y="1949451"/>
            <a:ext cx="5233988"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5" name="Foliennummernplatzhalter 5">
            <a:extLst>
              <a:ext uri="{FF2B5EF4-FFF2-40B4-BE49-F238E27FC236}">
                <a16:creationId xmlns:a16="http://schemas.microsoft.com/office/drawing/2014/main" id="{D56BBACD-FCA7-5782-03AD-1B5A596B265B}"/>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1634560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el, Text und Foto links 3">
    <p:spTree>
      <p:nvGrpSpPr>
        <p:cNvPr id="1" name=""/>
        <p:cNvGrpSpPr/>
        <p:nvPr/>
      </p:nvGrpSpPr>
      <p:grpSpPr>
        <a:xfrm>
          <a:off x="0" y="0"/>
          <a:ext cx="0" cy="0"/>
          <a:chOff x="0" y="0"/>
          <a:chExt cx="0" cy="0"/>
        </a:xfrm>
      </p:grpSpPr>
      <p:sp>
        <p:nvSpPr>
          <p:cNvPr id="12" name="Bildplatzhalter 11">
            <a:extLst>
              <a:ext uri="{FF2B5EF4-FFF2-40B4-BE49-F238E27FC236}">
                <a16:creationId xmlns:a16="http://schemas.microsoft.com/office/drawing/2014/main" id="{7383264F-0CBD-767B-98C6-AFDB127B06E2}"/>
              </a:ext>
            </a:extLst>
          </p:cNvPr>
          <p:cNvSpPr>
            <a:spLocks noGrp="1"/>
          </p:cNvSpPr>
          <p:nvPr>
            <p:ph type="pic" sz="quarter" idx="13"/>
          </p:nvPr>
        </p:nvSpPr>
        <p:spPr>
          <a:xfrm>
            <a:off x="501650" y="513646"/>
            <a:ext cx="5307013" cy="5257154"/>
          </a:xfrm>
        </p:spPr>
        <p:txBody>
          <a:bodyPr/>
          <a:lstStyle>
            <a:lvl1pPr marL="0" indent="0">
              <a:buFontTx/>
              <a:buNone/>
              <a:defRPr/>
            </a:lvl1pPr>
          </a:lstStyle>
          <a:p>
            <a:endParaRPr lang="de-DE"/>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442075" y="3010236"/>
            <a:ext cx="5233988"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Titel 1">
            <a:extLst>
              <a:ext uri="{FF2B5EF4-FFF2-40B4-BE49-F238E27FC236}">
                <a16:creationId xmlns:a16="http://schemas.microsoft.com/office/drawing/2014/main" id="{9BB331C8-60D5-977C-D24E-3608D7F8C8E5}"/>
              </a:ext>
            </a:extLst>
          </p:cNvPr>
          <p:cNvSpPr>
            <a:spLocks noGrp="1"/>
          </p:cNvSpPr>
          <p:nvPr>
            <p:ph type="title"/>
          </p:nvPr>
        </p:nvSpPr>
        <p:spPr>
          <a:xfrm>
            <a:off x="6442075" y="1949451"/>
            <a:ext cx="5233988"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5" name="Foliennummernplatzhalter 5">
            <a:extLst>
              <a:ext uri="{FF2B5EF4-FFF2-40B4-BE49-F238E27FC236}">
                <a16:creationId xmlns:a16="http://schemas.microsoft.com/office/drawing/2014/main" id="{861D26E4-E023-8314-8AE6-1E2185C0F96C}"/>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32731780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 Text und Foto brei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9171991" y="1949451"/>
            <a:ext cx="2504071"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2" name="Bildplatzhalter 11">
            <a:extLst>
              <a:ext uri="{FF2B5EF4-FFF2-40B4-BE49-F238E27FC236}">
                <a16:creationId xmlns:a16="http://schemas.microsoft.com/office/drawing/2014/main" id="{7383264F-0CBD-767B-98C6-AFDB127B06E2}"/>
              </a:ext>
            </a:extLst>
          </p:cNvPr>
          <p:cNvSpPr>
            <a:spLocks noGrp="1"/>
          </p:cNvSpPr>
          <p:nvPr>
            <p:ph type="pic" sz="quarter" idx="13"/>
          </p:nvPr>
        </p:nvSpPr>
        <p:spPr>
          <a:xfrm>
            <a:off x="501650" y="513646"/>
            <a:ext cx="8189999" cy="5257154"/>
          </a:xfrm>
        </p:spPr>
        <p:txBody>
          <a:bodyPr/>
          <a:lstStyle>
            <a:lvl1pPr marL="0" indent="0">
              <a:buFontTx/>
              <a:buNone/>
              <a:defRPr/>
            </a:lvl1pPr>
          </a:lstStyle>
          <a:p>
            <a:endParaRPr lang="de-DE"/>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9171991" y="3010236"/>
            <a:ext cx="2504072"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Foliennummernplatzhalter 5">
            <a:extLst>
              <a:ext uri="{FF2B5EF4-FFF2-40B4-BE49-F238E27FC236}">
                <a16:creationId xmlns:a16="http://schemas.microsoft.com/office/drawing/2014/main" id="{DCAD8C86-79D6-19A9-8ED1-CA5EAD71BE03}"/>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322365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Text und Foto schma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4007243" y="1949451"/>
            <a:ext cx="7668819"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2" name="Bildplatzhalter 11">
            <a:extLst>
              <a:ext uri="{FF2B5EF4-FFF2-40B4-BE49-F238E27FC236}">
                <a16:creationId xmlns:a16="http://schemas.microsoft.com/office/drawing/2014/main" id="{7383264F-0CBD-767B-98C6-AFDB127B06E2}"/>
              </a:ext>
            </a:extLst>
          </p:cNvPr>
          <p:cNvSpPr>
            <a:spLocks noGrp="1"/>
          </p:cNvSpPr>
          <p:nvPr>
            <p:ph type="pic" sz="quarter" idx="13"/>
          </p:nvPr>
        </p:nvSpPr>
        <p:spPr>
          <a:xfrm>
            <a:off x="501650" y="513646"/>
            <a:ext cx="3020400" cy="5257154"/>
          </a:xfrm>
        </p:spPr>
        <p:txBody>
          <a:bodyPr/>
          <a:lstStyle>
            <a:lvl1pPr marL="0" indent="0">
              <a:buFontTx/>
              <a:buNone/>
              <a:defRPr/>
            </a:lvl1pPr>
          </a:lstStyle>
          <a:p>
            <a:endParaRPr lang="de-DE"/>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4007241" y="3010236"/>
            <a:ext cx="7668822"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Foliennummernplatzhalter 5">
            <a:extLst>
              <a:ext uri="{FF2B5EF4-FFF2-40B4-BE49-F238E27FC236}">
                <a16:creationId xmlns:a16="http://schemas.microsoft.com/office/drawing/2014/main" id="{8887B44A-BCB4-55E5-ECDC-ABDC1B2076D3}"/>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40451164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el, Text und Zitat schma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4007243" y="1949451"/>
            <a:ext cx="7668819"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4007241" y="3010236"/>
            <a:ext cx="7668822"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Rechteck 2">
            <a:extLst>
              <a:ext uri="{FF2B5EF4-FFF2-40B4-BE49-F238E27FC236}">
                <a16:creationId xmlns:a16="http://schemas.microsoft.com/office/drawing/2014/main" id="{78E27AD6-C734-A0A5-8D45-3B6318DAC2E2}"/>
              </a:ext>
            </a:extLst>
          </p:cNvPr>
          <p:cNvSpPr/>
          <p:nvPr userDrawn="1"/>
        </p:nvSpPr>
        <p:spPr>
          <a:xfrm>
            <a:off x="515937" y="0"/>
            <a:ext cx="3020400" cy="57708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7" name="Textfeld 6">
            <a:extLst>
              <a:ext uri="{FF2B5EF4-FFF2-40B4-BE49-F238E27FC236}">
                <a16:creationId xmlns:a16="http://schemas.microsoft.com/office/drawing/2014/main" id="{98ADAADE-0CE3-1419-DDD3-A0C9964FA7AB}"/>
              </a:ext>
            </a:extLst>
          </p:cNvPr>
          <p:cNvSpPr txBox="1"/>
          <p:nvPr userDrawn="1"/>
        </p:nvSpPr>
        <p:spPr>
          <a:xfrm>
            <a:off x="691755" y="71969"/>
            <a:ext cx="1364834" cy="1282402"/>
          </a:xfrm>
          <a:prstGeom prst="rect">
            <a:avLst/>
          </a:prstGeom>
          <a:noFill/>
        </p:spPr>
        <p:txBody>
          <a:bodyPr wrap="square" lIns="0" tIns="0" rIns="0" bIns="0" rtlCol="0">
            <a:spAutoFit/>
          </a:bodyPr>
          <a:lstStyle/>
          <a:p>
            <a:pPr>
              <a:lnSpc>
                <a:spcPts val="10000"/>
              </a:lnSpc>
            </a:pPr>
            <a:r>
              <a:rPr lang="de-DE" sz="8400" b="0" i="0" dirty="0">
                <a:solidFill>
                  <a:schemeClr val="bg1"/>
                </a:solidFill>
                <a:latin typeface="BentonSans Medium" panose="02000503000000020004" pitchFamily="2" charset="77"/>
                <a:cs typeface="Calibri" panose="020F0502020204030204" pitchFamily="34" charset="0"/>
              </a:rPr>
              <a:t>»</a:t>
            </a:r>
            <a:endParaRPr lang="de-DE" sz="8400" b="0" i="0" dirty="0">
              <a:solidFill>
                <a:schemeClr val="bg1"/>
              </a:solidFill>
              <a:latin typeface="BentonSans Medium" panose="02000503000000020004" pitchFamily="2" charset="77"/>
            </a:endParaRPr>
          </a:p>
        </p:txBody>
      </p:sp>
      <p:sp>
        <p:nvSpPr>
          <p:cNvPr id="6" name="Textplatzhalter 4">
            <a:extLst>
              <a:ext uri="{FF2B5EF4-FFF2-40B4-BE49-F238E27FC236}">
                <a16:creationId xmlns:a16="http://schemas.microsoft.com/office/drawing/2014/main" id="{3370082B-40F7-6042-A504-846A3126B8CD}"/>
              </a:ext>
            </a:extLst>
          </p:cNvPr>
          <p:cNvSpPr>
            <a:spLocks noGrp="1"/>
          </p:cNvSpPr>
          <p:nvPr>
            <p:ph type="body" sz="quarter" idx="16" hasCustomPrompt="1"/>
          </p:nvPr>
        </p:nvSpPr>
        <p:spPr>
          <a:xfrm>
            <a:off x="783772" y="5372154"/>
            <a:ext cx="2549590" cy="239140"/>
          </a:xfrm>
        </p:spPr>
        <p:txBody>
          <a:bodyPr/>
          <a:lstStyle>
            <a:lvl1pPr marL="0" indent="0" algn="r">
              <a:buFontTx/>
              <a:buNone/>
              <a:defRPr sz="1200">
                <a:solidFill>
                  <a:schemeClr val="bg1"/>
                </a:solidFill>
              </a:defRPr>
            </a:lvl1pPr>
            <a:lvl2pPr marL="324000" indent="0" algn="r">
              <a:buFontTx/>
              <a:buNone/>
              <a:defRPr>
                <a:solidFill>
                  <a:schemeClr val="bg1"/>
                </a:solidFill>
              </a:defRPr>
            </a:lvl2pPr>
            <a:lvl3pPr marL="648000" indent="0" algn="r">
              <a:buFontTx/>
              <a:buNone/>
              <a:defRPr>
                <a:solidFill>
                  <a:schemeClr val="bg1"/>
                </a:solidFill>
              </a:defRPr>
            </a:lvl3pPr>
            <a:lvl4pPr marL="972000" indent="0" algn="r">
              <a:buFontTx/>
              <a:buNone/>
              <a:defRPr>
                <a:solidFill>
                  <a:schemeClr val="bg1"/>
                </a:solidFill>
              </a:defRPr>
            </a:lvl4pPr>
            <a:lvl5pPr marL="1296000" indent="0" algn="r">
              <a:buFontTx/>
              <a:buNone/>
              <a:defRPr>
                <a:solidFill>
                  <a:schemeClr val="bg1"/>
                </a:solidFill>
              </a:defRPr>
            </a:lvl5pPr>
          </a:lstStyle>
          <a:p>
            <a:pPr lvl="0"/>
            <a:r>
              <a:rPr lang="de-DE" dirty="0"/>
              <a:t>Zitatgeber</a:t>
            </a:r>
          </a:p>
        </p:txBody>
      </p:sp>
      <p:sp>
        <p:nvSpPr>
          <p:cNvPr id="5" name="Textplatzhalter 4">
            <a:extLst>
              <a:ext uri="{FF2B5EF4-FFF2-40B4-BE49-F238E27FC236}">
                <a16:creationId xmlns:a16="http://schemas.microsoft.com/office/drawing/2014/main" id="{BF8EA148-7D67-2397-03B7-0D66DA8D53D8}"/>
              </a:ext>
            </a:extLst>
          </p:cNvPr>
          <p:cNvSpPr>
            <a:spLocks noGrp="1"/>
          </p:cNvSpPr>
          <p:nvPr>
            <p:ph type="body" sz="quarter" idx="15"/>
          </p:nvPr>
        </p:nvSpPr>
        <p:spPr>
          <a:xfrm>
            <a:off x="783771" y="440267"/>
            <a:ext cx="2549590" cy="4812868"/>
          </a:xfrm>
          <a:noFill/>
        </p:spPr>
        <p:txBody>
          <a:bodyPr/>
          <a:lstStyle>
            <a:lvl1pPr marL="0" indent="0">
              <a:buFontTx/>
              <a:buNone/>
              <a:defRPr>
                <a:solidFill>
                  <a:schemeClr val="bg1"/>
                </a:solidFill>
              </a:defRPr>
            </a:lvl1pPr>
            <a:lvl2pPr marL="324000" indent="0">
              <a:buFontTx/>
              <a:buNone/>
              <a:defRPr>
                <a:solidFill>
                  <a:schemeClr val="bg1"/>
                </a:solidFill>
              </a:defRPr>
            </a:lvl2pPr>
            <a:lvl3pPr marL="648000" indent="0">
              <a:buFontTx/>
              <a:buNone/>
              <a:defRPr>
                <a:solidFill>
                  <a:schemeClr val="bg1"/>
                </a:solidFill>
              </a:defRPr>
            </a:lvl3pPr>
            <a:lvl4pPr marL="972000" indent="0">
              <a:buFontTx/>
              <a:buNone/>
              <a:defRPr>
                <a:solidFill>
                  <a:schemeClr val="bg1"/>
                </a:solidFill>
              </a:defRPr>
            </a:lvl4pPr>
            <a:lvl5pPr marL="1296000" indent="0">
              <a:buFontTx/>
              <a:buNone/>
              <a:defRPr>
                <a:solidFill>
                  <a:schemeClr val="bg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Foliennummernplatzhalter 5">
            <a:extLst>
              <a:ext uri="{FF2B5EF4-FFF2-40B4-BE49-F238E27FC236}">
                <a16:creationId xmlns:a16="http://schemas.microsoft.com/office/drawing/2014/main" id="{56510B65-B060-DAB1-4FAF-9AC08A64108C}"/>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31813105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el, Text und Zitat brei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6275653" y="1949451"/>
            <a:ext cx="5400409"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275653" y="3010236"/>
            <a:ext cx="5400410"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Rechteck 2">
            <a:extLst>
              <a:ext uri="{FF2B5EF4-FFF2-40B4-BE49-F238E27FC236}">
                <a16:creationId xmlns:a16="http://schemas.microsoft.com/office/drawing/2014/main" id="{78E27AD6-C734-A0A5-8D45-3B6318DAC2E2}"/>
              </a:ext>
            </a:extLst>
          </p:cNvPr>
          <p:cNvSpPr/>
          <p:nvPr userDrawn="1"/>
        </p:nvSpPr>
        <p:spPr>
          <a:xfrm>
            <a:off x="515937" y="1041404"/>
            <a:ext cx="5292726" cy="4729396"/>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Textfeld 6">
            <a:extLst>
              <a:ext uri="{FF2B5EF4-FFF2-40B4-BE49-F238E27FC236}">
                <a16:creationId xmlns:a16="http://schemas.microsoft.com/office/drawing/2014/main" id="{98ADAADE-0CE3-1419-DDD3-A0C9964FA7AB}"/>
              </a:ext>
            </a:extLst>
          </p:cNvPr>
          <p:cNvSpPr txBox="1"/>
          <p:nvPr userDrawn="1"/>
        </p:nvSpPr>
        <p:spPr>
          <a:xfrm>
            <a:off x="720036" y="1605392"/>
            <a:ext cx="1364834" cy="1282402"/>
          </a:xfrm>
          <a:prstGeom prst="rect">
            <a:avLst/>
          </a:prstGeom>
          <a:noFill/>
        </p:spPr>
        <p:txBody>
          <a:bodyPr wrap="square" lIns="0" tIns="0" rIns="0" bIns="0" rtlCol="0">
            <a:spAutoFit/>
          </a:bodyPr>
          <a:lstStyle/>
          <a:p>
            <a:pPr>
              <a:lnSpc>
                <a:spcPts val="10000"/>
              </a:lnSpc>
            </a:pPr>
            <a:r>
              <a:rPr lang="de-DE" sz="8400" b="0" i="0" dirty="0">
                <a:solidFill>
                  <a:schemeClr val="bg1"/>
                </a:solidFill>
                <a:latin typeface="BentonSans Medium" panose="02000503000000020004" pitchFamily="2" charset="77"/>
                <a:cs typeface="Calibri" panose="020F0502020204030204" pitchFamily="34" charset="0"/>
              </a:rPr>
              <a:t>»</a:t>
            </a:r>
            <a:endParaRPr lang="de-DE" sz="8400" b="0" i="0" dirty="0">
              <a:solidFill>
                <a:schemeClr val="bg1"/>
              </a:solidFill>
              <a:latin typeface="BentonSans Medium" panose="02000503000000020004" pitchFamily="2" charset="77"/>
            </a:endParaRPr>
          </a:p>
        </p:txBody>
      </p:sp>
      <p:sp>
        <p:nvSpPr>
          <p:cNvPr id="6" name="Textplatzhalter 4">
            <a:extLst>
              <a:ext uri="{FF2B5EF4-FFF2-40B4-BE49-F238E27FC236}">
                <a16:creationId xmlns:a16="http://schemas.microsoft.com/office/drawing/2014/main" id="{3370082B-40F7-6042-A504-846A3126B8CD}"/>
              </a:ext>
            </a:extLst>
          </p:cNvPr>
          <p:cNvSpPr>
            <a:spLocks noGrp="1"/>
          </p:cNvSpPr>
          <p:nvPr>
            <p:ph type="body" sz="quarter" idx="16" hasCustomPrompt="1"/>
          </p:nvPr>
        </p:nvSpPr>
        <p:spPr>
          <a:xfrm>
            <a:off x="1075936" y="4881087"/>
            <a:ext cx="4538217" cy="239140"/>
          </a:xfrm>
        </p:spPr>
        <p:txBody>
          <a:bodyPr/>
          <a:lstStyle>
            <a:lvl1pPr marL="0" indent="0" algn="r">
              <a:buFontTx/>
              <a:buNone/>
              <a:defRPr sz="1200">
                <a:solidFill>
                  <a:schemeClr val="bg1"/>
                </a:solidFill>
              </a:defRPr>
            </a:lvl1pPr>
            <a:lvl2pPr marL="324000" indent="0" algn="r">
              <a:buFontTx/>
              <a:buNone/>
              <a:defRPr>
                <a:solidFill>
                  <a:schemeClr val="bg1"/>
                </a:solidFill>
              </a:defRPr>
            </a:lvl2pPr>
            <a:lvl3pPr marL="648000" indent="0" algn="r">
              <a:buFontTx/>
              <a:buNone/>
              <a:defRPr>
                <a:solidFill>
                  <a:schemeClr val="bg1"/>
                </a:solidFill>
              </a:defRPr>
            </a:lvl3pPr>
            <a:lvl4pPr marL="972000" indent="0" algn="r">
              <a:buFontTx/>
              <a:buNone/>
              <a:defRPr>
                <a:solidFill>
                  <a:schemeClr val="bg1"/>
                </a:solidFill>
              </a:defRPr>
            </a:lvl4pPr>
            <a:lvl5pPr marL="1296000" indent="0" algn="r">
              <a:buFontTx/>
              <a:buNone/>
              <a:defRPr>
                <a:solidFill>
                  <a:schemeClr val="bg1"/>
                </a:solidFill>
              </a:defRPr>
            </a:lvl5pPr>
          </a:lstStyle>
          <a:p>
            <a:pPr lvl="0"/>
            <a:r>
              <a:rPr lang="de-DE" dirty="0"/>
              <a:t>Zitatgeber</a:t>
            </a:r>
          </a:p>
        </p:txBody>
      </p:sp>
      <p:sp>
        <p:nvSpPr>
          <p:cNvPr id="5" name="Textplatzhalter 4">
            <a:extLst>
              <a:ext uri="{FF2B5EF4-FFF2-40B4-BE49-F238E27FC236}">
                <a16:creationId xmlns:a16="http://schemas.microsoft.com/office/drawing/2014/main" id="{BF8EA148-7D67-2397-03B7-0D66DA8D53D8}"/>
              </a:ext>
            </a:extLst>
          </p:cNvPr>
          <p:cNvSpPr>
            <a:spLocks noGrp="1"/>
          </p:cNvSpPr>
          <p:nvPr>
            <p:ph type="body" sz="quarter" idx="15"/>
          </p:nvPr>
        </p:nvSpPr>
        <p:spPr>
          <a:xfrm>
            <a:off x="783771" y="1964263"/>
            <a:ext cx="4830382" cy="2822341"/>
          </a:xfrm>
          <a:noFill/>
        </p:spPr>
        <p:txBody>
          <a:bodyPr/>
          <a:lstStyle>
            <a:lvl1pPr marL="0" indent="0">
              <a:buFontTx/>
              <a:buNone/>
              <a:defRPr>
                <a:solidFill>
                  <a:schemeClr val="bg1"/>
                </a:solidFill>
              </a:defRPr>
            </a:lvl1pPr>
            <a:lvl2pPr marL="324000" indent="0">
              <a:buFontTx/>
              <a:buNone/>
              <a:defRPr>
                <a:solidFill>
                  <a:schemeClr val="bg1"/>
                </a:solidFill>
              </a:defRPr>
            </a:lvl2pPr>
            <a:lvl3pPr marL="648000" indent="0">
              <a:buFontTx/>
              <a:buNone/>
              <a:defRPr>
                <a:solidFill>
                  <a:schemeClr val="bg1"/>
                </a:solidFill>
              </a:defRPr>
            </a:lvl3pPr>
            <a:lvl4pPr marL="972000" indent="0">
              <a:buFontTx/>
              <a:buNone/>
              <a:defRPr>
                <a:solidFill>
                  <a:schemeClr val="bg1"/>
                </a:solidFill>
              </a:defRPr>
            </a:lvl4pPr>
            <a:lvl5pPr marL="1296000" indent="0">
              <a:buFontTx/>
              <a:buNone/>
              <a:defRPr>
                <a:solidFill>
                  <a:schemeClr val="bg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Foliennummernplatzhalter 5">
            <a:extLst>
              <a:ext uri="{FF2B5EF4-FFF2-40B4-BE49-F238E27FC236}">
                <a16:creationId xmlns:a16="http://schemas.microsoft.com/office/drawing/2014/main" id="{1A3CF2BB-6642-3A66-4688-E3D2324179A1}"/>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1811883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el, Text und Themengrafik schma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4506383" y="1949451"/>
            <a:ext cx="7169679"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4506381" y="3010236"/>
            <a:ext cx="7169682"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7" name="Bildplatzhalter 16">
            <a:extLst>
              <a:ext uri="{FF2B5EF4-FFF2-40B4-BE49-F238E27FC236}">
                <a16:creationId xmlns:a16="http://schemas.microsoft.com/office/drawing/2014/main" id="{B4F74BD0-E88E-95D0-ED1B-D40F66E8568B}"/>
              </a:ext>
            </a:extLst>
          </p:cNvPr>
          <p:cNvSpPr>
            <a:spLocks noGrp="1"/>
          </p:cNvSpPr>
          <p:nvPr>
            <p:ph type="pic" sz="quarter" idx="15"/>
          </p:nvPr>
        </p:nvSpPr>
        <p:spPr>
          <a:xfrm>
            <a:off x="501650" y="0"/>
            <a:ext cx="3528000" cy="5770800"/>
          </a:xfrm>
        </p:spPr>
        <p:txBody>
          <a:bodyPr/>
          <a:lstStyle>
            <a:lvl1pPr marL="0" indent="0">
              <a:buFontTx/>
              <a:buNone/>
              <a:defRPr/>
            </a:lvl1pPr>
          </a:lstStyle>
          <a:p>
            <a:endParaRPr lang="de-DE"/>
          </a:p>
        </p:txBody>
      </p:sp>
      <p:sp>
        <p:nvSpPr>
          <p:cNvPr id="5" name="Foliennummernplatzhalter 5">
            <a:extLst>
              <a:ext uri="{FF2B5EF4-FFF2-40B4-BE49-F238E27FC236}">
                <a16:creationId xmlns:a16="http://schemas.microsoft.com/office/drawing/2014/main" id="{A3EBFDFA-4E63-B832-B232-5FB607B75B15}"/>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42702811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und Themengrafik mit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6283877" y="1949451"/>
            <a:ext cx="5392185"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283875" y="3010236"/>
            <a:ext cx="5392187"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7" name="Bildplatzhalter 16">
            <a:extLst>
              <a:ext uri="{FF2B5EF4-FFF2-40B4-BE49-F238E27FC236}">
                <a16:creationId xmlns:a16="http://schemas.microsoft.com/office/drawing/2014/main" id="{B4F74BD0-E88E-95D0-ED1B-D40F66E8568B}"/>
              </a:ext>
            </a:extLst>
          </p:cNvPr>
          <p:cNvSpPr>
            <a:spLocks noGrp="1"/>
          </p:cNvSpPr>
          <p:nvPr>
            <p:ph type="pic" sz="quarter" idx="15"/>
          </p:nvPr>
        </p:nvSpPr>
        <p:spPr>
          <a:xfrm>
            <a:off x="501650" y="0"/>
            <a:ext cx="5306400" cy="5770800"/>
          </a:xfrm>
        </p:spPr>
        <p:txBody>
          <a:bodyPr/>
          <a:lstStyle>
            <a:lvl1pPr marL="0" indent="0">
              <a:buFontTx/>
              <a:buNone/>
              <a:defRPr/>
            </a:lvl1pPr>
          </a:lstStyle>
          <a:p>
            <a:endParaRPr lang="de-DE"/>
          </a:p>
        </p:txBody>
      </p:sp>
      <p:sp>
        <p:nvSpPr>
          <p:cNvPr id="5" name="Foliennummernplatzhalter 5">
            <a:extLst>
              <a:ext uri="{FF2B5EF4-FFF2-40B4-BE49-F238E27FC236}">
                <a16:creationId xmlns:a16="http://schemas.microsoft.com/office/drawing/2014/main" id="{002E7866-1882-93DC-5ACD-14007A83D400}"/>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37040304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ext und Themengrafik mittel">
    <p:spTree>
      <p:nvGrpSpPr>
        <p:cNvPr id="1" name=""/>
        <p:cNvGrpSpPr/>
        <p:nvPr/>
      </p:nvGrpSpPr>
      <p:grpSpPr>
        <a:xfrm>
          <a:off x="0" y="0"/>
          <a:ext cx="0" cy="0"/>
          <a:chOff x="0" y="0"/>
          <a:chExt cx="0" cy="0"/>
        </a:xfrm>
      </p:grpSpPr>
      <p:sp>
        <p:nvSpPr>
          <p:cNvPr id="17" name="Bildplatzhalter 16">
            <a:extLst>
              <a:ext uri="{FF2B5EF4-FFF2-40B4-BE49-F238E27FC236}">
                <a16:creationId xmlns:a16="http://schemas.microsoft.com/office/drawing/2014/main" id="{B4F74BD0-E88E-95D0-ED1B-D40F66E8568B}"/>
              </a:ext>
            </a:extLst>
          </p:cNvPr>
          <p:cNvSpPr>
            <a:spLocks noGrp="1"/>
          </p:cNvSpPr>
          <p:nvPr>
            <p:ph type="pic" sz="quarter" idx="15"/>
          </p:nvPr>
        </p:nvSpPr>
        <p:spPr>
          <a:xfrm>
            <a:off x="501650" y="1949451"/>
            <a:ext cx="5306400" cy="3821347"/>
          </a:xfrm>
        </p:spPr>
        <p:txBody>
          <a:bodyPr/>
          <a:lstStyle>
            <a:lvl1pPr marL="0" indent="0">
              <a:buFontTx/>
              <a:buNone/>
              <a:defRPr/>
            </a:lvl1pPr>
          </a:lstStyle>
          <a:p>
            <a:endParaRPr lang="de-DE"/>
          </a:p>
        </p:txBody>
      </p:sp>
      <p:sp>
        <p:nvSpPr>
          <p:cNvPr id="4" name="Textplatzhalter 7">
            <a:extLst>
              <a:ext uri="{FF2B5EF4-FFF2-40B4-BE49-F238E27FC236}">
                <a16:creationId xmlns:a16="http://schemas.microsoft.com/office/drawing/2014/main" id="{BADE437F-257C-CC25-58CF-269B5AAFDC17}"/>
              </a:ext>
            </a:extLst>
          </p:cNvPr>
          <p:cNvSpPr>
            <a:spLocks noGrp="1"/>
          </p:cNvSpPr>
          <p:nvPr>
            <p:ph type="body" sz="quarter" idx="14"/>
          </p:nvPr>
        </p:nvSpPr>
        <p:spPr>
          <a:xfrm>
            <a:off x="6283875" y="1949452"/>
            <a:ext cx="5392187" cy="4229098"/>
          </a:xfrm>
        </p:spPr>
        <p:txBody>
          <a:bodyPr/>
          <a:lstStyle>
            <a:lvl1pPr marL="0" indent="0">
              <a:buFont typeface="Wingdings 2" panose="05020102010507070707" pitchFamily="18" charset="2"/>
              <a:buNone/>
              <a:defRPr/>
            </a:lvl1pPr>
            <a:lvl2pPr marL="324000" indent="0">
              <a:buFont typeface="Wingdings 2" panose="05020102010507070707" pitchFamily="18" charset="2"/>
              <a:buNone/>
              <a:defRPr/>
            </a:lvl2pPr>
            <a:lvl3pPr marL="648000" indent="0">
              <a:buFont typeface="Wingdings 2" panose="05020102010507070707" pitchFamily="18" charset="2"/>
              <a:buNone/>
              <a:defRPr/>
            </a:lvl3pPr>
            <a:lvl4pPr marL="972000" indent="0">
              <a:buFont typeface="Wingdings 2" panose="05020102010507070707" pitchFamily="18" charset="2"/>
              <a:buNone/>
              <a:defRPr/>
            </a:lvl4pPr>
            <a:lvl5pPr marL="1296000" indent="0">
              <a:buFont typeface="Wingdings 2" panose="05020102010507070707" pitchFamily="18" charset="2"/>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itel 1">
            <a:extLst>
              <a:ext uri="{FF2B5EF4-FFF2-40B4-BE49-F238E27FC236}">
                <a16:creationId xmlns:a16="http://schemas.microsoft.com/office/drawing/2014/main" id="{EA3EA077-4F97-DCAD-0B5A-DC8FDE5AAC11}"/>
              </a:ext>
            </a:extLst>
          </p:cNvPr>
          <p:cNvSpPr>
            <a:spLocks noGrp="1"/>
          </p:cNvSpPr>
          <p:nvPr>
            <p:ph type="title"/>
          </p:nvPr>
        </p:nvSpPr>
        <p:spPr>
          <a:xfrm>
            <a:off x="501650" y="404813"/>
            <a:ext cx="8848827"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6" name="Foliennummernplatzhalter 5">
            <a:extLst>
              <a:ext uri="{FF2B5EF4-FFF2-40B4-BE49-F238E27FC236}">
                <a16:creationId xmlns:a16="http://schemas.microsoft.com/office/drawing/2014/main" id="{4AF9F158-8F60-24D9-34E9-279F019CB7C2}"/>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20148014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und Themengrafik brei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9188464" y="1949451"/>
            <a:ext cx="2487598"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9188464" y="3010236"/>
            <a:ext cx="2487598"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7" name="Bildplatzhalter 16">
            <a:extLst>
              <a:ext uri="{FF2B5EF4-FFF2-40B4-BE49-F238E27FC236}">
                <a16:creationId xmlns:a16="http://schemas.microsoft.com/office/drawing/2014/main" id="{B4F74BD0-E88E-95D0-ED1B-D40F66E8568B}"/>
              </a:ext>
            </a:extLst>
          </p:cNvPr>
          <p:cNvSpPr>
            <a:spLocks noGrp="1"/>
          </p:cNvSpPr>
          <p:nvPr>
            <p:ph type="pic" sz="quarter" idx="15"/>
          </p:nvPr>
        </p:nvSpPr>
        <p:spPr>
          <a:xfrm>
            <a:off x="501650" y="0"/>
            <a:ext cx="8211600" cy="5770800"/>
          </a:xfrm>
        </p:spPr>
        <p:txBody>
          <a:bodyPr/>
          <a:lstStyle>
            <a:lvl1pPr marL="0" indent="0">
              <a:buFontTx/>
              <a:buNone/>
              <a:defRPr/>
            </a:lvl1pPr>
          </a:lstStyle>
          <a:p>
            <a:endParaRPr lang="de-DE" dirty="0"/>
          </a:p>
        </p:txBody>
      </p:sp>
      <p:sp>
        <p:nvSpPr>
          <p:cNvPr id="5" name="Foliennummernplatzhalter 5">
            <a:extLst>
              <a:ext uri="{FF2B5EF4-FFF2-40B4-BE49-F238E27FC236}">
                <a16:creationId xmlns:a16="http://schemas.microsoft.com/office/drawing/2014/main" id="{B95126F1-C19E-2BE0-54A7-9F4B940834D8}"/>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497804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 Foto mittel">
    <p:spTree>
      <p:nvGrpSpPr>
        <p:cNvPr id="1" name=""/>
        <p:cNvGrpSpPr/>
        <p:nvPr/>
      </p:nvGrpSpPr>
      <p:grpSpPr>
        <a:xfrm>
          <a:off x="0" y="0"/>
          <a:ext cx="0" cy="0"/>
          <a:chOff x="0" y="0"/>
          <a:chExt cx="0" cy="0"/>
        </a:xfrm>
      </p:grpSpPr>
      <p:sp>
        <p:nvSpPr>
          <p:cNvPr id="13" name="Bildplatzhalter 12">
            <a:extLst>
              <a:ext uri="{FF2B5EF4-FFF2-40B4-BE49-F238E27FC236}">
                <a16:creationId xmlns:a16="http://schemas.microsoft.com/office/drawing/2014/main" id="{B0B780A1-9698-DF81-C2DB-162BC8F6A8F7}"/>
              </a:ext>
            </a:extLst>
          </p:cNvPr>
          <p:cNvSpPr>
            <a:spLocks noGrp="1"/>
          </p:cNvSpPr>
          <p:nvPr>
            <p:ph type="pic" sz="quarter" idx="13"/>
          </p:nvPr>
        </p:nvSpPr>
        <p:spPr>
          <a:xfrm>
            <a:off x="0" y="1505615"/>
            <a:ext cx="12193200" cy="2401200"/>
          </a:xfrm>
        </p:spPr>
        <p:txBody>
          <a:bodyPr/>
          <a:lstStyle>
            <a:lvl1pPr marL="0" indent="0">
              <a:buFontTx/>
              <a:buNone/>
              <a:defRPr/>
            </a:lvl1pPr>
          </a:lstStyle>
          <a:p>
            <a:endParaRPr lang="de-DE"/>
          </a:p>
        </p:txBody>
      </p:sp>
      <p:sp>
        <p:nvSpPr>
          <p:cNvPr id="2" name="Titel 1">
            <a:extLst>
              <a:ext uri="{FF2B5EF4-FFF2-40B4-BE49-F238E27FC236}">
                <a16:creationId xmlns:a16="http://schemas.microsoft.com/office/drawing/2014/main" id="{6F1B0DBB-71B9-7489-CD4E-4101CF113A2C}"/>
              </a:ext>
            </a:extLst>
          </p:cNvPr>
          <p:cNvSpPr>
            <a:spLocks noGrp="1"/>
          </p:cNvSpPr>
          <p:nvPr>
            <p:ph type="ctrTitle"/>
          </p:nvPr>
        </p:nvSpPr>
        <p:spPr>
          <a:xfrm>
            <a:off x="501650" y="3893607"/>
            <a:ext cx="11174413" cy="593907"/>
          </a:xfrm>
        </p:spPr>
        <p:txBody>
          <a:bodyPr anchor="b"/>
          <a:lstStyle>
            <a:lvl1pPr algn="l">
              <a:defRPr sz="2900" b="1" i="0">
                <a:solidFill>
                  <a:schemeClr val="tx1"/>
                </a:solidFill>
                <a:latin typeface="Arial" panose="020B0604020202020204" pitchFamily="34" charset="0"/>
                <a:cs typeface="Arial" panose="020B0604020202020204" pitchFamily="34" charset="0"/>
              </a:defRPr>
            </a:lvl1pPr>
          </a:lstStyle>
          <a:p>
            <a:r>
              <a:rPr lang="de-DE" dirty="0"/>
              <a:t>Mastertitelformat bearbeiten</a:t>
            </a:r>
          </a:p>
        </p:txBody>
      </p:sp>
      <p:sp>
        <p:nvSpPr>
          <p:cNvPr id="3" name="Untertitel 2">
            <a:extLst>
              <a:ext uri="{FF2B5EF4-FFF2-40B4-BE49-F238E27FC236}">
                <a16:creationId xmlns:a16="http://schemas.microsoft.com/office/drawing/2014/main" id="{92F5C9E0-BCE4-2159-C6E2-2E8FFF10E34A}"/>
              </a:ext>
            </a:extLst>
          </p:cNvPr>
          <p:cNvSpPr>
            <a:spLocks noGrp="1"/>
          </p:cNvSpPr>
          <p:nvPr>
            <p:ph type="subTitle" idx="1"/>
          </p:nvPr>
        </p:nvSpPr>
        <p:spPr>
          <a:xfrm>
            <a:off x="501650" y="4510018"/>
            <a:ext cx="11174413" cy="907253"/>
          </a:xfrm>
        </p:spPr>
        <p:txBody>
          <a:bodyPr/>
          <a:lstStyle>
            <a:lvl1pPr marL="0" indent="0" algn="l">
              <a:lnSpc>
                <a:spcPct val="90000"/>
              </a:lnSpc>
              <a:buNone/>
              <a:defRPr sz="2900" b="0" i="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472FEF5C-73D9-AB0F-1E46-9A31161D9EC5}"/>
              </a:ext>
            </a:extLst>
          </p:cNvPr>
          <p:cNvSpPr>
            <a:spLocks noGrp="1"/>
          </p:cNvSpPr>
          <p:nvPr>
            <p:ph type="dt" sz="half" idx="10"/>
          </p:nvPr>
        </p:nvSpPr>
        <p:spPr>
          <a:xfrm>
            <a:off x="515937" y="5371779"/>
            <a:ext cx="3459715" cy="365125"/>
          </a:xfrm>
          <a:prstGeom prst="rect">
            <a:avLst/>
          </a:prstGeom>
        </p:spPr>
        <p:txBody>
          <a:bodyPr lIns="0" tIns="0" rIns="0" bIns="0"/>
          <a:lstStyle>
            <a:lvl1pPr>
              <a:defRPr sz="1300">
                <a:latin typeface="Arial" panose="020B0604020202020204" pitchFamily="34" charset="0"/>
                <a:cs typeface="Arial" panose="020B0604020202020204" pitchFamily="34" charset="0"/>
              </a:defRPr>
            </a:lvl1pPr>
          </a:lstStyle>
          <a:p>
            <a:r>
              <a:rPr lang="de-DE" dirty="0"/>
              <a:t>Ort, Datum</a:t>
            </a:r>
          </a:p>
        </p:txBody>
      </p:sp>
    </p:spTree>
    <p:extLst>
      <p:ext uri="{BB962C8B-B14F-4D97-AF65-F5344CB8AC3E}">
        <p14:creationId xmlns:p14="http://schemas.microsoft.com/office/powerpoint/2010/main" val="56001640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Kapiteltrennseite Foto hoch">
    <p:spTree>
      <p:nvGrpSpPr>
        <p:cNvPr id="1" name=""/>
        <p:cNvGrpSpPr/>
        <p:nvPr/>
      </p:nvGrpSpPr>
      <p:grpSpPr>
        <a:xfrm>
          <a:off x="0" y="0"/>
          <a:ext cx="0" cy="0"/>
          <a:chOff x="0" y="0"/>
          <a:chExt cx="0" cy="0"/>
        </a:xfrm>
      </p:grpSpPr>
      <p:sp>
        <p:nvSpPr>
          <p:cNvPr id="6" name="Foliennummernplatzhalter 5">
            <a:extLst>
              <a:ext uri="{FF2B5EF4-FFF2-40B4-BE49-F238E27FC236}">
                <a16:creationId xmlns:a16="http://schemas.microsoft.com/office/drawing/2014/main" id="{1DEEA9A8-099C-6433-9A2B-353B2D949328}"/>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
        <p:nvSpPr>
          <p:cNvPr id="14" name="Titel 1">
            <a:extLst>
              <a:ext uri="{FF2B5EF4-FFF2-40B4-BE49-F238E27FC236}">
                <a16:creationId xmlns:a16="http://schemas.microsoft.com/office/drawing/2014/main" id="{53274A55-5F38-EA0F-53BB-9631B7F9E690}"/>
              </a:ext>
            </a:extLst>
          </p:cNvPr>
          <p:cNvSpPr>
            <a:spLocks noGrp="1"/>
          </p:cNvSpPr>
          <p:nvPr>
            <p:ph type="title"/>
          </p:nvPr>
        </p:nvSpPr>
        <p:spPr>
          <a:xfrm>
            <a:off x="501650" y="3510000"/>
            <a:ext cx="11174413" cy="2488669"/>
          </a:xfrm>
        </p:spPr>
        <p:txBody>
          <a:bodyPr/>
          <a:lstStyle>
            <a:lvl1pPr>
              <a:defRPr>
                <a:solidFill>
                  <a:schemeClr val="bg1"/>
                </a:solidFill>
              </a:defRPr>
            </a:lvl1pPr>
          </a:lstStyle>
          <a:p>
            <a:r>
              <a:rPr lang="de-DE" dirty="0"/>
              <a:t>Mastertitelformat bearbeiten</a:t>
            </a:r>
          </a:p>
        </p:txBody>
      </p:sp>
    </p:spTree>
    <p:extLst>
      <p:ext uri="{BB962C8B-B14F-4D97-AF65-F5344CB8AC3E}">
        <p14:creationId xmlns:p14="http://schemas.microsoft.com/office/powerpoint/2010/main" val="36638415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Kapiteltrennseite Foto niedri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501650" y="3510000"/>
            <a:ext cx="11174413" cy="2488669"/>
          </a:xfrm>
        </p:spPr>
        <p:txBody>
          <a:bodyPr/>
          <a:lstStyle>
            <a:lvl1pPr>
              <a:defRPr>
                <a:solidFill>
                  <a:schemeClr val="accent1"/>
                </a:solidFill>
              </a:defRPr>
            </a:lvl1pPr>
          </a:lstStyle>
          <a:p>
            <a:r>
              <a:rPr lang="de-DE" dirty="0"/>
              <a:t>Mastertitelformat bearbeiten</a:t>
            </a:r>
          </a:p>
        </p:txBody>
      </p:sp>
      <p:sp>
        <p:nvSpPr>
          <p:cNvPr id="5" name="Bildplatzhalter 4">
            <a:extLst>
              <a:ext uri="{FF2B5EF4-FFF2-40B4-BE49-F238E27FC236}">
                <a16:creationId xmlns:a16="http://schemas.microsoft.com/office/drawing/2014/main" id="{708F6D54-3EF5-633B-76E0-8EE13A352583}"/>
              </a:ext>
            </a:extLst>
          </p:cNvPr>
          <p:cNvSpPr>
            <a:spLocks noGrp="1"/>
          </p:cNvSpPr>
          <p:nvPr>
            <p:ph type="pic" sz="quarter" idx="10"/>
          </p:nvPr>
        </p:nvSpPr>
        <p:spPr>
          <a:xfrm>
            <a:off x="0" y="1520825"/>
            <a:ext cx="12193200" cy="1594908"/>
          </a:xfrm>
        </p:spPr>
        <p:txBody>
          <a:bodyPr/>
          <a:lstStyle>
            <a:lvl1pPr marL="0" indent="0">
              <a:buFontTx/>
              <a:buNone/>
              <a:defRPr/>
            </a:lvl1pPr>
          </a:lstStyle>
          <a:p>
            <a:endParaRPr lang="de-DE" dirty="0"/>
          </a:p>
        </p:txBody>
      </p:sp>
      <p:sp>
        <p:nvSpPr>
          <p:cNvPr id="6" name="Foliennummernplatzhalter 5">
            <a:extLst>
              <a:ext uri="{FF2B5EF4-FFF2-40B4-BE49-F238E27FC236}">
                <a16:creationId xmlns:a16="http://schemas.microsoft.com/office/drawing/2014/main" id="{18C6F726-A933-6FCC-B353-CB720558AA13}"/>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25853954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Kapiteltrennseite schlich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501650" y="3510000"/>
            <a:ext cx="11174413" cy="2488669"/>
          </a:xfrm>
        </p:spPr>
        <p:txBody>
          <a:bodyPr/>
          <a:lstStyle>
            <a:lvl1pPr>
              <a:defRPr>
                <a:solidFill>
                  <a:schemeClr val="accent1"/>
                </a:solidFill>
              </a:defRPr>
            </a:lvl1pPr>
          </a:lstStyle>
          <a:p>
            <a:r>
              <a:rPr lang="de-DE" dirty="0"/>
              <a:t>Mastertitelformat bearbeiten</a:t>
            </a:r>
          </a:p>
        </p:txBody>
      </p:sp>
      <p:sp>
        <p:nvSpPr>
          <p:cNvPr id="4" name="Rechteck 3">
            <a:extLst>
              <a:ext uri="{FF2B5EF4-FFF2-40B4-BE49-F238E27FC236}">
                <a16:creationId xmlns:a16="http://schemas.microsoft.com/office/drawing/2014/main" id="{1C1B953F-807C-28F0-5267-7D8217B74673}"/>
              </a:ext>
            </a:extLst>
          </p:cNvPr>
          <p:cNvSpPr/>
          <p:nvPr userDrawn="1"/>
        </p:nvSpPr>
        <p:spPr>
          <a:xfrm>
            <a:off x="0" y="1520825"/>
            <a:ext cx="12193200" cy="15948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Foliennummernplatzhalter 5">
            <a:extLst>
              <a:ext uri="{FF2B5EF4-FFF2-40B4-BE49-F238E27FC236}">
                <a16:creationId xmlns:a16="http://schemas.microsoft.com/office/drawing/2014/main" id="{26D0AD94-5ADC-9983-01D7-6ED5BCA61FED}"/>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2154968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40BD44-8B7F-1263-10F2-A1F655AF4845}"/>
              </a:ext>
            </a:extLst>
          </p:cNvPr>
          <p:cNvSpPr>
            <a:spLocks noGrp="1"/>
          </p:cNvSpPr>
          <p:nvPr>
            <p:ph type="title"/>
          </p:nvPr>
        </p:nvSpPr>
        <p:spPr>
          <a:xfrm>
            <a:off x="501650" y="404813"/>
            <a:ext cx="8848827" cy="980469"/>
          </a:xfrm>
        </p:spPr>
        <p:txBody>
          <a:bodyPr/>
          <a:lstStyle/>
          <a:p>
            <a:r>
              <a:rPr lang="de-DE" dirty="0"/>
              <a:t>Mastertitelformat bearbeiten</a:t>
            </a:r>
          </a:p>
        </p:txBody>
      </p:sp>
      <p:sp>
        <p:nvSpPr>
          <p:cNvPr id="5" name="Foliennummernplatzhalter 5">
            <a:extLst>
              <a:ext uri="{FF2B5EF4-FFF2-40B4-BE49-F238E27FC236}">
                <a16:creationId xmlns:a16="http://schemas.microsoft.com/office/drawing/2014/main" id="{329B4F11-A586-8794-44C6-83DB43DF3B1C}"/>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42559854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2" name="Bildplatzhalter 16">
            <a:extLst>
              <a:ext uri="{FF2B5EF4-FFF2-40B4-BE49-F238E27FC236}">
                <a16:creationId xmlns:a16="http://schemas.microsoft.com/office/drawing/2014/main" id="{30142EE7-EE2B-B1E0-4899-A1DBCFD4DEEE}"/>
              </a:ext>
            </a:extLst>
          </p:cNvPr>
          <p:cNvSpPr>
            <a:spLocks noGrp="1"/>
          </p:cNvSpPr>
          <p:nvPr>
            <p:ph type="pic" sz="quarter" idx="15"/>
          </p:nvPr>
        </p:nvSpPr>
        <p:spPr>
          <a:xfrm>
            <a:off x="0" y="1534075"/>
            <a:ext cx="12192000" cy="4799603"/>
          </a:xfrm>
        </p:spPr>
        <p:txBody>
          <a:bodyPr/>
          <a:lstStyle>
            <a:lvl1pPr marL="0" indent="0">
              <a:buFontTx/>
              <a:buNone/>
              <a:defRPr/>
            </a:lvl1pPr>
          </a:lstStyle>
          <a:p>
            <a:endParaRPr lang="de-DE" dirty="0"/>
          </a:p>
        </p:txBody>
      </p:sp>
      <p:sp>
        <p:nvSpPr>
          <p:cNvPr id="3" name="Titel 1">
            <a:extLst>
              <a:ext uri="{FF2B5EF4-FFF2-40B4-BE49-F238E27FC236}">
                <a16:creationId xmlns:a16="http://schemas.microsoft.com/office/drawing/2014/main" id="{17D41E81-DEB1-A73D-DDDA-10199F450486}"/>
              </a:ext>
            </a:extLst>
          </p:cNvPr>
          <p:cNvSpPr>
            <a:spLocks noGrp="1"/>
          </p:cNvSpPr>
          <p:nvPr>
            <p:ph type="title"/>
          </p:nvPr>
        </p:nvSpPr>
        <p:spPr>
          <a:xfrm>
            <a:off x="501650" y="3510000"/>
            <a:ext cx="11174413" cy="2488669"/>
          </a:xfrm>
        </p:spPr>
        <p:txBody>
          <a:bodyPr/>
          <a:lstStyle>
            <a:lvl1pPr>
              <a:defRPr>
                <a:solidFill>
                  <a:schemeClr val="bg1"/>
                </a:solidFill>
              </a:defRPr>
            </a:lvl1pPr>
          </a:lstStyle>
          <a:p>
            <a:r>
              <a:rPr lang="de-DE" dirty="0"/>
              <a:t>Mastertitelformat bearbeiten</a:t>
            </a:r>
          </a:p>
        </p:txBody>
      </p:sp>
      <p:sp>
        <p:nvSpPr>
          <p:cNvPr id="9" name="Foliennummernplatzhalter 5">
            <a:extLst>
              <a:ext uri="{FF2B5EF4-FFF2-40B4-BE49-F238E27FC236}">
                <a16:creationId xmlns:a16="http://schemas.microsoft.com/office/drawing/2014/main" id="{ECC48001-745F-0DFF-9F18-568E6024AE3C}"/>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19929742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Text und Themengrafik mit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6283877" y="1949452"/>
            <a:ext cx="5392185" cy="1105982"/>
          </a:xfrm>
        </p:spPr>
        <p:txBody>
          <a:bodyPr/>
          <a:lstStyle>
            <a:lvl1pPr>
              <a:lnSpc>
                <a:spcPts val="3000"/>
              </a:lnSpc>
              <a:defRPr sz="2000" b="1" i="0">
                <a:solidFill>
                  <a:schemeClr val="tx1"/>
                </a:solidFill>
                <a:latin typeface="Arial" panose="020B0604020202020204" pitchFamily="34" charset="0"/>
                <a:cs typeface="Arial" panose="020B0604020202020204" pitchFamily="34" charset="0"/>
              </a:defRPr>
            </a:lvl1pPr>
          </a:lstStyle>
          <a:p>
            <a:r>
              <a:rPr lang="de-DE" dirty="0"/>
              <a:t>Mastertitelformat bearbeiten</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283875" y="3214393"/>
            <a:ext cx="5392187" cy="2522953"/>
          </a:xfrm>
        </p:spPr>
        <p:txBody>
          <a:bodyPr/>
          <a:lstStyle>
            <a:lvl1pPr marL="0" indent="0">
              <a:buFont typeface="Wingdings 2" panose="05020102010507070707" pitchFamily="18" charset="2"/>
              <a:buNone/>
              <a:defRPr/>
            </a:lvl1pPr>
            <a:lvl2pPr marL="324000" indent="0">
              <a:buFont typeface="Wingdings 2" panose="05020102010507070707" pitchFamily="18" charset="2"/>
              <a:buNone/>
              <a:defRPr/>
            </a:lvl2pPr>
            <a:lvl3pPr marL="648000" indent="0">
              <a:buFont typeface="Wingdings 2" panose="05020102010507070707" pitchFamily="18" charset="2"/>
              <a:buNone/>
              <a:defRPr/>
            </a:lvl3pPr>
            <a:lvl4pPr marL="972000" indent="0">
              <a:buFont typeface="Wingdings 2" panose="05020102010507070707" pitchFamily="18" charset="2"/>
              <a:buNone/>
              <a:defRPr/>
            </a:lvl4pPr>
            <a:lvl5pPr marL="1296000" indent="0">
              <a:buFont typeface="Wingdings 2" panose="05020102010507070707" pitchFamily="18" charset="2"/>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Bildplatzhalter 16">
            <a:extLst>
              <a:ext uri="{FF2B5EF4-FFF2-40B4-BE49-F238E27FC236}">
                <a16:creationId xmlns:a16="http://schemas.microsoft.com/office/drawing/2014/main" id="{FC2A39BD-1310-12AC-AEBB-595D2D398D25}"/>
              </a:ext>
            </a:extLst>
          </p:cNvPr>
          <p:cNvSpPr>
            <a:spLocks noGrp="1"/>
          </p:cNvSpPr>
          <p:nvPr>
            <p:ph type="pic" sz="quarter" idx="15"/>
          </p:nvPr>
        </p:nvSpPr>
        <p:spPr>
          <a:xfrm>
            <a:off x="501650" y="1949450"/>
            <a:ext cx="5306400" cy="3821349"/>
          </a:xfrm>
        </p:spPr>
        <p:txBody>
          <a:bodyPr/>
          <a:lstStyle>
            <a:lvl1pPr marL="0" indent="0">
              <a:buFontTx/>
              <a:buNone/>
              <a:defRPr/>
            </a:lvl1pPr>
          </a:lstStyle>
          <a:p>
            <a:endParaRPr lang="de-DE"/>
          </a:p>
        </p:txBody>
      </p:sp>
      <p:sp>
        <p:nvSpPr>
          <p:cNvPr id="6" name="Foliennummernplatzhalter 5">
            <a:extLst>
              <a:ext uri="{FF2B5EF4-FFF2-40B4-BE49-F238E27FC236}">
                <a16:creationId xmlns:a16="http://schemas.microsoft.com/office/drawing/2014/main" id="{72E3AA0D-C25D-7892-3520-AB1739A6402D}"/>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5676981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Nur Titel">
    <p:spTree>
      <p:nvGrpSpPr>
        <p:cNvPr id="1" name=""/>
        <p:cNvGrpSpPr/>
        <p:nvPr/>
      </p:nvGrpSpPr>
      <p:grpSpPr>
        <a:xfrm>
          <a:off x="0" y="0"/>
          <a:ext cx="0" cy="0"/>
          <a:chOff x="0" y="0"/>
          <a:chExt cx="0" cy="0"/>
        </a:xfrm>
      </p:grpSpPr>
      <p:sp>
        <p:nvSpPr>
          <p:cNvPr id="5" name="Foliennummernplatzhalter 5">
            <a:extLst>
              <a:ext uri="{FF2B5EF4-FFF2-40B4-BE49-F238E27FC236}">
                <a16:creationId xmlns:a16="http://schemas.microsoft.com/office/drawing/2014/main" id="{329B4F11-A586-8794-44C6-83DB43DF3B1C}"/>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
        <p:nvSpPr>
          <p:cNvPr id="7" name="Rechteck 6">
            <a:extLst>
              <a:ext uri="{FF2B5EF4-FFF2-40B4-BE49-F238E27FC236}">
                <a16:creationId xmlns:a16="http://schemas.microsoft.com/office/drawing/2014/main" id="{3183CC2F-83C4-7531-D8E2-0A9610A77609}"/>
              </a:ext>
            </a:extLst>
          </p:cNvPr>
          <p:cNvSpPr/>
          <p:nvPr userDrawn="1"/>
        </p:nvSpPr>
        <p:spPr>
          <a:xfrm>
            <a:off x="0" y="0"/>
            <a:ext cx="12192000" cy="632862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6940652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Nur Titel">
    <p:spTree>
      <p:nvGrpSpPr>
        <p:cNvPr id="1" name=""/>
        <p:cNvGrpSpPr/>
        <p:nvPr/>
      </p:nvGrpSpPr>
      <p:grpSpPr>
        <a:xfrm>
          <a:off x="0" y="0"/>
          <a:ext cx="0" cy="0"/>
          <a:chOff x="0" y="0"/>
          <a:chExt cx="0" cy="0"/>
        </a:xfrm>
      </p:grpSpPr>
      <p:sp>
        <p:nvSpPr>
          <p:cNvPr id="5" name="Foliennummernplatzhalter 5">
            <a:extLst>
              <a:ext uri="{FF2B5EF4-FFF2-40B4-BE49-F238E27FC236}">
                <a16:creationId xmlns:a16="http://schemas.microsoft.com/office/drawing/2014/main" id="{329B4F11-A586-8794-44C6-83DB43DF3B1C}"/>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
        <p:nvSpPr>
          <p:cNvPr id="7" name="Rechteck 6">
            <a:extLst>
              <a:ext uri="{FF2B5EF4-FFF2-40B4-BE49-F238E27FC236}">
                <a16:creationId xmlns:a16="http://schemas.microsoft.com/office/drawing/2014/main" id="{3183CC2F-83C4-7531-D8E2-0A9610A77609}"/>
              </a:ext>
            </a:extLst>
          </p:cNvPr>
          <p:cNvSpPr/>
          <p:nvPr userDrawn="1"/>
        </p:nvSpPr>
        <p:spPr>
          <a:xfrm>
            <a:off x="0" y="0"/>
            <a:ext cx="12192000" cy="63286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9" name="Gerade Verbindung 8">
            <a:extLst>
              <a:ext uri="{FF2B5EF4-FFF2-40B4-BE49-F238E27FC236}">
                <a16:creationId xmlns:a16="http://schemas.microsoft.com/office/drawing/2014/main" id="{A652A07C-6CAC-11A1-18B0-3554D0EC700A}"/>
              </a:ext>
            </a:extLst>
          </p:cNvPr>
          <p:cNvCxnSpPr/>
          <p:nvPr userDrawn="1"/>
        </p:nvCxnSpPr>
        <p:spPr>
          <a:xfrm>
            <a:off x="0" y="6328621"/>
            <a:ext cx="12192000" cy="0"/>
          </a:xfrm>
          <a:prstGeom prst="line">
            <a:avLst/>
          </a:prstGeom>
          <a:ln w="6350"/>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9813191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7DA36E-B139-4103-9319-97D429A4380D}"/>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B0A15676-E357-4E25-BA3B-C0CDB34C3B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6" name="Foliennummernplatzhalter 5">
            <a:extLst>
              <a:ext uri="{FF2B5EF4-FFF2-40B4-BE49-F238E27FC236}">
                <a16:creationId xmlns:a16="http://schemas.microsoft.com/office/drawing/2014/main" id="{BEF350B6-36DF-4230-ACE3-6B9D9F158ABC}"/>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33447840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5CA078-186C-4E45-B963-5EC48E31138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B07F250-EE62-4FD4-AFFD-449348777C43}"/>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84C190BC-0DD4-4348-8962-0021507A40A8}"/>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1107803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folie Foto niedrig">
    <p:spTree>
      <p:nvGrpSpPr>
        <p:cNvPr id="1" name=""/>
        <p:cNvGrpSpPr/>
        <p:nvPr/>
      </p:nvGrpSpPr>
      <p:grpSpPr>
        <a:xfrm>
          <a:off x="0" y="0"/>
          <a:ext cx="0" cy="0"/>
          <a:chOff x="0" y="0"/>
          <a:chExt cx="0" cy="0"/>
        </a:xfrm>
      </p:grpSpPr>
      <p:sp>
        <p:nvSpPr>
          <p:cNvPr id="13" name="Bildplatzhalter 12">
            <a:extLst>
              <a:ext uri="{FF2B5EF4-FFF2-40B4-BE49-F238E27FC236}">
                <a16:creationId xmlns:a16="http://schemas.microsoft.com/office/drawing/2014/main" id="{B0B780A1-9698-DF81-C2DB-162BC8F6A8F7}"/>
              </a:ext>
            </a:extLst>
          </p:cNvPr>
          <p:cNvSpPr>
            <a:spLocks noGrp="1"/>
          </p:cNvSpPr>
          <p:nvPr>
            <p:ph type="pic" sz="quarter" idx="13"/>
          </p:nvPr>
        </p:nvSpPr>
        <p:spPr>
          <a:xfrm>
            <a:off x="12700" y="1505615"/>
            <a:ext cx="12193200" cy="1198800"/>
          </a:xfrm>
        </p:spPr>
        <p:txBody>
          <a:bodyPr/>
          <a:lstStyle>
            <a:lvl1pPr marL="0" indent="0">
              <a:buFontTx/>
              <a:buNone/>
              <a:defRPr/>
            </a:lvl1pPr>
          </a:lstStyle>
          <a:p>
            <a:endParaRPr lang="de-DE"/>
          </a:p>
        </p:txBody>
      </p:sp>
      <p:sp>
        <p:nvSpPr>
          <p:cNvPr id="2" name="Titel 1">
            <a:extLst>
              <a:ext uri="{FF2B5EF4-FFF2-40B4-BE49-F238E27FC236}">
                <a16:creationId xmlns:a16="http://schemas.microsoft.com/office/drawing/2014/main" id="{6F1B0DBB-71B9-7489-CD4E-4101CF113A2C}"/>
              </a:ext>
            </a:extLst>
          </p:cNvPr>
          <p:cNvSpPr>
            <a:spLocks noGrp="1"/>
          </p:cNvSpPr>
          <p:nvPr>
            <p:ph type="ctrTitle"/>
          </p:nvPr>
        </p:nvSpPr>
        <p:spPr>
          <a:xfrm>
            <a:off x="501650" y="2708250"/>
            <a:ext cx="11174413" cy="593907"/>
          </a:xfrm>
        </p:spPr>
        <p:txBody>
          <a:bodyPr anchor="b"/>
          <a:lstStyle>
            <a:lvl1pPr algn="l">
              <a:defRPr sz="2900" b="1" i="0">
                <a:solidFill>
                  <a:schemeClr val="tx1"/>
                </a:solidFill>
                <a:latin typeface="Arial" panose="020B0604020202020204" pitchFamily="34" charset="0"/>
                <a:cs typeface="Arial" panose="020B0604020202020204" pitchFamily="34" charset="0"/>
              </a:defRPr>
            </a:lvl1pPr>
          </a:lstStyle>
          <a:p>
            <a:r>
              <a:rPr lang="de-DE" dirty="0"/>
              <a:t>Mastertitelformat bearbeiten</a:t>
            </a:r>
          </a:p>
        </p:txBody>
      </p:sp>
      <p:sp>
        <p:nvSpPr>
          <p:cNvPr id="3" name="Untertitel 2">
            <a:extLst>
              <a:ext uri="{FF2B5EF4-FFF2-40B4-BE49-F238E27FC236}">
                <a16:creationId xmlns:a16="http://schemas.microsoft.com/office/drawing/2014/main" id="{92F5C9E0-BCE4-2159-C6E2-2E8FFF10E34A}"/>
              </a:ext>
            </a:extLst>
          </p:cNvPr>
          <p:cNvSpPr>
            <a:spLocks noGrp="1"/>
          </p:cNvSpPr>
          <p:nvPr>
            <p:ph type="subTitle" idx="1"/>
          </p:nvPr>
        </p:nvSpPr>
        <p:spPr>
          <a:xfrm>
            <a:off x="501649" y="3324661"/>
            <a:ext cx="11174413" cy="907253"/>
          </a:xfrm>
        </p:spPr>
        <p:txBody>
          <a:bodyPr/>
          <a:lstStyle>
            <a:lvl1pPr marL="0" indent="0" algn="l">
              <a:lnSpc>
                <a:spcPct val="90000"/>
              </a:lnSpc>
              <a:buNone/>
              <a:defRPr sz="2900" b="0" i="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472FEF5C-73D9-AB0F-1E46-9A31161D9EC5}"/>
              </a:ext>
            </a:extLst>
          </p:cNvPr>
          <p:cNvSpPr>
            <a:spLocks noGrp="1"/>
          </p:cNvSpPr>
          <p:nvPr>
            <p:ph type="dt" sz="half" idx="10"/>
          </p:nvPr>
        </p:nvSpPr>
        <p:spPr>
          <a:xfrm>
            <a:off x="501651" y="5425200"/>
            <a:ext cx="3474002" cy="365125"/>
          </a:xfrm>
          <a:prstGeom prst="rect">
            <a:avLst/>
          </a:prstGeom>
        </p:spPr>
        <p:txBody>
          <a:bodyPr lIns="0" tIns="0" rIns="0" bIns="0"/>
          <a:lstStyle>
            <a:lvl1pPr>
              <a:defRPr sz="1300" b="0" i="0">
                <a:latin typeface="Arial" panose="020B0604020202020204" pitchFamily="34" charset="0"/>
                <a:cs typeface="Arial" panose="020B0604020202020204" pitchFamily="34" charset="0"/>
              </a:defRPr>
            </a:lvl1pPr>
          </a:lstStyle>
          <a:p>
            <a:r>
              <a:rPr lang="de-DE" dirty="0"/>
              <a:t>Ort, Datum</a:t>
            </a:r>
          </a:p>
        </p:txBody>
      </p:sp>
    </p:spTree>
    <p:extLst>
      <p:ext uri="{BB962C8B-B14F-4D97-AF65-F5344CB8AC3E}">
        <p14:creationId xmlns:p14="http://schemas.microsoft.com/office/powerpoint/2010/main" val="35218819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6DE14E-4A06-4613-903E-9667EDA9FE29}"/>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49026B17-A58D-4303-8518-C7BEA22883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6" name="Foliennummernplatzhalter 5">
            <a:extLst>
              <a:ext uri="{FF2B5EF4-FFF2-40B4-BE49-F238E27FC236}">
                <a16:creationId xmlns:a16="http://schemas.microsoft.com/office/drawing/2014/main" id="{3C8CC667-B28A-4350-ACF9-082C23543B31}"/>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20240632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9481FA-96CE-43F2-A482-9367B25B84F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66C94D21-3B28-41FE-822C-40BB157E35BE}"/>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702F0805-580F-465A-AC93-5B108069184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Foliennummernplatzhalter 6">
            <a:extLst>
              <a:ext uri="{FF2B5EF4-FFF2-40B4-BE49-F238E27FC236}">
                <a16:creationId xmlns:a16="http://schemas.microsoft.com/office/drawing/2014/main" id="{2FE6C3C0-2CEB-423C-AE88-54019A059D09}"/>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29420123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F994D1-BD7D-4E8B-8E45-2B74F64184A2}"/>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16C92979-1196-472A-954E-C48F076585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EB121C8-A31C-412B-BCDB-6C42E8304A2B}"/>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ABF2D3D1-96B8-4BA2-B528-2F146EDD0E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9D54196A-7163-4981-B25A-87DA3C0378D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9" name="Foliennummernplatzhalter 8">
            <a:extLst>
              <a:ext uri="{FF2B5EF4-FFF2-40B4-BE49-F238E27FC236}">
                <a16:creationId xmlns:a16="http://schemas.microsoft.com/office/drawing/2014/main" id="{D43C2714-F151-42E3-86E8-22F822921D73}"/>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32282887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BF41A7-DCAF-43AE-9342-87B7E1478358}"/>
              </a:ext>
            </a:extLst>
          </p:cNvPr>
          <p:cNvSpPr>
            <a:spLocks noGrp="1"/>
          </p:cNvSpPr>
          <p:nvPr>
            <p:ph type="title"/>
          </p:nvPr>
        </p:nvSpPr>
        <p:spPr/>
        <p:txBody>
          <a:bodyPr/>
          <a:lstStyle/>
          <a:p>
            <a:r>
              <a:rPr lang="de-DE"/>
              <a:t>Mastertitelformat bearbeiten</a:t>
            </a:r>
          </a:p>
        </p:txBody>
      </p:sp>
      <p:sp>
        <p:nvSpPr>
          <p:cNvPr id="5" name="Foliennummernplatzhalter 4">
            <a:extLst>
              <a:ext uri="{FF2B5EF4-FFF2-40B4-BE49-F238E27FC236}">
                <a16:creationId xmlns:a16="http://schemas.microsoft.com/office/drawing/2014/main" id="{4FF4EAA3-427E-4BB3-B1DC-943389E1F31C}"/>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22086916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4DDA7404-E608-452F-AEAB-57D39C69E698}"/>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42678109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5F5139-63CE-45EA-9740-F05946BF214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EFA1C3A-37AB-436F-BB03-4A8E2AEE53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019C67E1-6D2B-4702-BD47-90ACAB1226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7" name="Foliennummernplatzhalter 6">
            <a:extLst>
              <a:ext uri="{FF2B5EF4-FFF2-40B4-BE49-F238E27FC236}">
                <a16:creationId xmlns:a16="http://schemas.microsoft.com/office/drawing/2014/main" id="{6E11C393-41A9-46AC-8839-70E16039C93B}"/>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39300345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C674B2-85C6-40CD-A70C-6173575F8F9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0ECC382E-7A8A-4B93-BD4D-30A00BAA56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F5E277D8-FA24-48FF-8A3E-C30BE613A8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7" name="Foliennummernplatzhalter 6">
            <a:extLst>
              <a:ext uri="{FF2B5EF4-FFF2-40B4-BE49-F238E27FC236}">
                <a16:creationId xmlns:a16="http://schemas.microsoft.com/office/drawing/2014/main" id="{7C4EA23C-2BC7-49A7-B068-F19FCB35BE81}"/>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250450397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459F01-809B-48CD-A0D5-FB33844BAEDF}"/>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9257BB07-7FD5-4AC3-8116-1EFB7A41EC00}"/>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4D87BC95-E67C-486F-B6AE-B88ED8A78251}"/>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398735339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8F81FAF-C65D-4398-978D-D927A11C6C46}"/>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E8F8FFFA-7BF3-4DE4-8111-34F0C0762C47}"/>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3E1472DD-DA32-48BD-93AF-E441EAEFE0A6}"/>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332974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elfolie Foto mittel">
    <p:spTree>
      <p:nvGrpSpPr>
        <p:cNvPr id="1" name=""/>
        <p:cNvGrpSpPr/>
        <p:nvPr/>
      </p:nvGrpSpPr>
      <p:grpSpPr>
        <a:xfrm>
          <a:off x="0" y="0"/>
          <a:ext cx="0" cy="0"/>
          <a:chOff x="0" y="0"/>
          <a:chExt cx="0" cy="0"/>
        </a:xfrm>
      </p:grpSpPr>
      <p:sp>
        <p:nvSpPr>
          <p:cNvPr id="13" name="Bildplatzhalter 12">
            <a:extLst>
              <a:ext uri="{FF2B5EF4-FFF2-40B4-BE49-F238E27FC236}">
                <a16:creationId xmlns:a16="http://schemas.microsoft.com/office/drawing/2014/main" id="{B0B780A1-9698-DF81-C2DB-162BC8F6A8F7}"/>
              </a:ext>
            </a:extLst>
          </p:cNvPr>
          <p:cNvSpPr>
            <a:spLocks noGrp="1"/>
          </p:cNvSpPr>
          <p:nvPr>
            <p:ph type="pic" sz="quarter" idx="13"/>
          </p:nvPr>
        </p:nvSpPr>
        <p:spPr>
          <a:xfrm>
            <a:off x="0" y="1505615"/>
            <a:ext cx="12193200" cy="2401200"/>
          </a:xfrm>
        </p:spPr>
        <p:txBody>
          <a:bodyPr/>
          <a:lstStyle>
            <a:lvl1pPr marL="0" indent="0">
              <a:buFontTx/>
              <a:buNone/>
              <a:defRPr/>
            </a:lvl1pPr>
          </a:lstStyle>
          <a:p>
            <a:endParaRPr lang="de-DE"/>
          </a:p>
        </p:txBody>
      </p:sp>
      <p:sp>
        <p:nvSpPr>
          <p:cNvPr id="2" name="Titel 1">
            <a:extLst>
              <a:ext uri="{FF2B5EF4-FFF2-40B4-BE49-F238E27FC236}">
                <a16:creationId xmlns:a16="http://schemas.microsoft.com/office/drawing/2014/main" id="{6F1B0DBB-71B9-7489-CD4E-4101CF113A2C}"/>
              </a:ext>
            </a:extLst>
          </p:cNvPr>
          <p:cNvSpPr>
            <a:spLocks noGrp="1"/>
          </p:cNvSpPr>
          <p:nvPr>
            <p:ph type="ctrTitle"/>
          </p:nvPr>
        </p:nvSpPr>
        <p:spPr>
          <a:xfrm>
            <a:off x="501650" y="3893607"/>
            <a:ext cx="11174413" cy="593907"/>
          </a:xfrm>
        </p:spPr>
        <p:txBody>
          <a:bodyPr anchor="b"/>
          <a:lstStyle>
            <a:lvl1pPr algn="l">
              <a:defRPr sz="2900" b="1" i="0">
                <a:solidFill>
                  <a:schemeClr val="tx1"/>
                </a:solidFill>
                <a:latin typeface="Arial" panose="020B0604020202020204" pitchFamily="34" charset="0"/>
                <a:cs typeface="Arial" panose="020B0604020202020204" pitchFamily="34" charset="0"/>
              </a:defRPr>
            </a:lvl1pPr>
          </a:lstStyle>
          <a:p>
            <a:r>
              <a:rPr lang="de-DE" dirty="0"/>
              <a:t>Mastertitelformat bearbeiten</a:t>
            </a:r>
          </a:p>
        </p:txBody>
      </p:sp>
      <p:sp>
        <p:nvSpPr>
          <p:cNvPr id="3" name="Untertitel 2">
            <a:extLst>
              <a:ext uri="{FF2B5EF4-FFF2-40B4-BE49-F238E27FC236}">
                <a16:creationId xmlns:a16="http://schemas.microsoft.com/office/drawing/2014/main" id="{92F5C9E0-BCE4-2159-C6E2-2E8FFF10E34A}"/>
              </a:ext>
            </a:extLst>
          </p:cNvPr>
          <p:cNvSpPr>
            <a:spLocks noGrp="1"/>
          </p:cNvSpPr>
          <p:nvPr>
            <p:ph type="subTitle" idx="1"/>
          </p:nvPr>
        </p:nvSpPr>
        <p:spPr>
          <a:xfrm>
            <a:off x="501650" y="4510018"/>
            <a:ext cx="11174413" cy="907253"/>
          </a:xfrm>
        </p:spPr>
        <p:txBody>
          <a:bodyPr/>
          <a:lstStyle>
            <a:lvl1pPr marL="0" indent="0" algn="l">
              <a:lnSpc>
                <a:spcPct val="90000"/>
              </a:lnSpc>
              <a:buNone/>
              <a:defRPr sz="2900" b="0" i="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472FEF5C-73D9-AB0F-1E46-9A31161D9EC5}"/>
              </a:ext>
            </a:extLst>
          </p:cNvPr>
          <p:cNvSpPr>
            <a:spLocks noGrp="1"/>
          </p:cNvSpPr>
          <p:nvPr>
            <p:ph type="dt" sz="half" idx="10"/>
          </p:nvPr>
        </p:nvSpPr>
        <p:spPr>
          <a:xfrm>
            <a:off x="515937" y="5371779"/>
            <a:ext cx="3459715" cy="365125"/>
          </a:xfrm>
          <a:prstGeom prst="rect">
            <a:avLst/>
          </a:prstGeom>
        </p:spPr>
        <p:txBody>
          <a:bodyPr lIns="0" tIns="0" rIns="0" bIns="0"/>
          <a:lstStyle>
            <a:lvl1pPr>
              <a:defRPr sz="1300">
                <a:latin typeface="Arial" panose="020B0604020202020204" pitchFamily="34" charset="0"/>
                <a:cs typeface="Arial" panose="020B0604020202020204" pitchFamily="34" charset="0"/>
              </a:defRPr>
            </a:lvl1pPr>
          </a:lstStyle>
          <a:p>
            <a:r>
              <a:rPr lang="de-DE" dirty="0"/>
              <a:t>Ort, Datum</a:t>
            </a:r>
          </a:p>
        </p:txBody>
      </p:sp>
      <p:pic>
        <p:nvPicPr>
          <p:cNvPr id="8" name="Grafik 7">
            <a:extLst>
              <a:ext uri="{FF2B5EF4-FFF2-40B4-BE49-F238E27FC236}">
                <a16:creationId xmlns:a16="http://schemas.microsoft.com/office/drawing/2014/main" id="{A5DF8F4E-3995-4C27-A306-B3E85558174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6990" y="437754"/>
            <a:ext cx="2075930" cy="765804"/>
          </a:xfrm>
          <a:prstGeom prst="rect">
            <a:avLst/>
          </a:prstGeom>
        </p:spPr>
      </p:pic>
    </p:spTree>
    <p:extLst>
      <p:ext uri="{BB962C8B-B14F-4D97-AF65-F5344CB8AC3E}">
        <p14:creationId xmlns:p14="http://schemas.microsoft.com/office/powerpoint/2010/main" val="396754086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501650" y="404813"/>
            <a:ext cx="8848827"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3" name="Inhaltsplatzhalter 2">
            <a:extLst>
              <a:ext uri="{FF2B5EF4-FFF2-40B4-BE49-F238E27FC236}">
                <a16:creationId xmlns:a16="http://schemas.microsoft.com/office/drawing/2014/main" id="{4B36634A-FEDB-4822-83A2-3AB414521E94}"/>
              </a:ext>
            </a:extLst>
          </p:cNvPr>
          <p:cNvSpPr>
            <a:spLocks noGrp="1"/>
          </p:cNvSpPr>
          <p:nvPr>
            <p:ph idx="1"/>
          </p:nvPr>
        </p:nvSpPr>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Foliennummernplatzhalter 5">
            <a:extLst>
              <a:ext uri="{FF2B5EF4-FFF2-40B4-BE49-F238E27FC236}">
                <a16:creationId xmlns:a16="http://schemas.microsoft.com/office/drawing/2014/main" id="{7A8AE5A6-9AFB-1B02-1128-23F6455761CE}"/>
              </a:ext>
            </a:extLst>
          </p:cNvPr>
          <p:cNvSpPr>
            <a:spLocks noGrp="1"/>
          </p:cNvSpPr>
          <p:nvPr>
            <p:ph type="sldNum" sz="quarter" idx="4"/>
          </p:nvPr>
        </p:nvSpPr>
        <p:spPr>
          <a:xfrm>
            <a:off x="10864886" y="6356350"/>
            <a:ext cx="811177"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241220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 Diagramm">
    <p:spTree>
      <p:nvGrpSpPr>
        <p:cNvPr id="1" name=""/>
        <p:cNvGrpSpPr/>
        <p:nvPr/>
      </p:nvGrpSpPr>
      <p:grpSpPr>
        <a:xfrm>
          <a:off x="0" y="0"/>
          <a:ext cx="0" cy="0"/>
          <a:chOff x="0" y="0"/>
          <a:chExt cx="0" cy="0"/>
        </a:xfrm>
      </p:grpSpPr>
      <p:sp>
        <p:nvSpPr>
          <p:cNvPr id="5" name="Diagrammplatzhalter 4">
            <a:extLst>
              <a:ext uri="{FF2B5EF4-FFF2-40B4-BE49-F238E27FC236}">
                <a16:creationId xmlns:a16="http://schemas.microsoft.com/office/drawing/2014/main" id="{2ED83E2A-CFFD-522F-22AB-EC25E195936D}"/>
              </a:ext>
            </a:extLst>
          </p:cNvPr>
          <p:cNvSpPr>
            <a:spLocks noGrp="1"/>
          </p:cNvSpPr>
          <p:nvPr>
            <p:ph type="chart" sz="quarter" idx="10"/>
          </p:nvPr>
        </p:nvSpPr>
        <p:spPr>
          <a:xfrm>
            <a:off x="501650" y="1520825"/>
            <a:ext cx="11174411" cy="4657725"/>
          </a:xfrm>
        </p:spPr>
        <p:txBody>
          <a:bodyPr/>
          <a:lstStyle>
            <a:lvl1pPr marL="0" indent="0">
              <a:buFontTx/>
              <a:buNone/>
              <a:defRPr/>
            </a:lvl1pPr>
          </a:lstStyle>
          <a:p>
            <a:endParaRPr lang="de-DE" dirty="0"/>
          </a:p>
        </p:txBody>
      </p:sp>
      <p:sp>
        <p:nvSpPr>
          <p:cNvPr id="3" name="Titel 1">
            <a:extLst>
              <a:ext uri="{FF2B5EF4-FFF2-40B4-BE49-F238E27FC236}">
                <a16:creationId xmlns:a16="http://schemas.microsoft.com/office/drawing/2014/main" id="{C15044EB-8B66-1EDE-BB31-196FEC989DAD}"/>
              </a:ext>
            </a:extLst>
          </p:cNvPr>
          <p:cNvSpPr>
            <a:spLocks noGrp="1"/>
          </p:cNvSpPr>
          <p:nvPr>
            <p:ph type="title"/>
          </p:nvPr>
        </p:nvSpPr>
        <p:spPr>
          <a:xfrm>
            <a:off x="501650" y="404813"/>
            <a:ext cx="8848827"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6" name="Foliennummernplatzhalter 5">
            <a:extLst>
              <a:ext uri="{FF2B5EF4-FFF2-40B4-BE49-F238E27FC236}">
                <a16:creationId xmlns:a16="http://schemas.microsoft.com/office/drawing/2014/main" id="{2AEB5777-F123-3219-AFA8-D45D660B95B0}"/>
              </a:ext>
            </a:extLst>
          </p:cNvPr>
          <p:cNvSpPr>
            <a:spLocks noGrp="1"/>
          </p:cNvSpPr>
          <p:nvPr>
            <p:ph type="sldNum" sz="quarter" idx="4"/>
          </p:nvPr>
        </p:nvSpPr>
        <p:spPr>
          <a:xfrm>
            <a:off x="10854086" y="6356350"/>
            <a:ext cx="8219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dirty="0"/>
          </a:p>
        </p:txBody>
      </p:sp>
    </p:spTree>
    <p:extLst>
      <p:ext uri="{BB962C8B-B14F-4D97-AF65-F5344CB8AC3E}">
        <p14:creationId xmlns:p14="http://schemas.microsoft.com/office/powerpoint/2010/main" val="4146245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SubHeadline und 1 Textfeld">
    <p:spTree>
      <p:nvGrpSpPr>
        <p:cNvPr id="1" name=""/>
        <p:cNvGrpSpPr/>
        <p:nvPr/>
      </p:nvGrpSpPr>
      <p:grpSpPr>
        <a:xfrm>
          <a:off x="0" y="0"/>
          <a:ext cx="0" cy="0"/>
          <a:chOff x="0" y="0"/>
          <a:chExt cx="0" cy="0"/>
        </a:xfrm>
      </p:grpSpPr>
      <p:sp>
        <p:nvSpPr>
          <p:cNvPr id="8" name="Textplatzhalter 7">
            <a:extLst>
              <a:ext uri="{FF2B5EF4-FFF2-40B4-BE49-F238E27FC236}">
                <a16:creationId xmlns:a16="http://schemas.microsoft.com/office/drawing/2014/main" id="{A0CD78AD-C3A2-39D9-765C-C84DE6327C94}"/>
              </a:ext>
            </a:extLst>
          </p:cNvPr>
          <p:cNvSpPr>
            <a:spLocks noGrp="1"/>
          </p:cNvSpPr>
          <p:nvPr>
            <p:ph type="body" sz="quarter" idx="13"/>
          </p:nvPr>
        </p:nvSpPr>
        <p:spPr>
          <a:xfrm>
            <a:off x="501650" y="2467898"/>
            <a:ext cx="11174413" cy="3710652"/>
          </a:xfrm>
        </p:spPr>
        <p:txBody>
          <a:bodyPr/>
          <a:lstStyle>
            <a:lvl1pPr marL="0" indent="0">
              <a:buFontTx/>
              <a:buNone/>
              <a:defRPr/>
            </a:lvl1pPr>
            <a:lvl2pPr marL="324000" indent="0">
              <a:buFontTx/>
              <a:buNone/>
              <a:defRPr/>
            </a:lvl2pPr>
            <a:lvl3pPr marL="648000" indent="0">
              <a:buFontTx/>
              <a:buNone/>
              <a:defRPr/>
            </a:lvl3pPr>
            <a:lvl4pPr marL="972000" indent="0">
              <a:buFontTx/>
              <a:buNone/>
              <a:defRPr/>
            </a:lvl4pPr>
            <a:lvl5pPr marL="1296000" indent="0">
              <a:buFontTx/>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Textplatzhalter 2">
            <a:extLst>
              <a:ext uri="{FF2B5EF4-FFF2-40B4-BE49-F238E27FC236}">
                <a16:creationId xmlns:a16="http://schemas.microsoft.com/office/drawing/2014/main" id="{B2E6CDF0-5A12-3FD5-CBF8-635DA6F39733}"/>
              </a:ext>
            </a:extLst>
          </p:cNvPr>
          <p:cNvSpPr>
            <a:spLocks noGrp="1"/>
          </p:cNvSpPr>
          <p:nvPr>
            <p:ph type="body" idx="1"/>
          </p:nvPr>
        </p:nvSpPr>
        <p:spPr>
          <a:xfrm>
            <a:off x="501650" y="1951038"/>
            <a:ext cx="11174413" cy="448033"/>
          </a:xfrm>
        </p:spPr>
        <p:txBody>
          <a:bodyPr anchor="t"/>
          <a:lstStyle>
            <a:lvl1pPr marL="0" indent="0">
              <a:spcBef>
                <a:spcPts val="0"/>
              </a:spcBef>
              <a:buNone/>
              <a:defRPr sz="2200" b="1" i="0">
                <a:solidFill>
                  <a:schemeClr val="accent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3" name="Titel 1">
            <a:extLst>
              <a:ext uri="{FF2B5EF4-FFF2-40B4-BE49-F238E27FC236}">
                <a16:creationId xmlns:a16="http://schemas.microsoft.com/office/drawing/2014/main" id="{717689A4-CC63-B194-725C-0988FC2B15DD}"/>
              </a:ext>
            </a:extLst>
          </p:cNvPr>
          <p:cNvSpPr>
            <a:spLocks noGrp="1"/>
          </p:cNvSpPr>
          <p:nvPr>
            <p:ph type="title"/>
          </p:nvPr>
        </p:nvSpPr>
        <p:spPr>
          <a:xfrm>
            <a:off x="501650" y="404813"/>
            <a:ext cx="8848827"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5" name="Foliennummernplatzhalter 5">
            <a:extLst>
              <a:ext uri="{FF2B5EF4-FFF2-40B4-BE49-F238E27FC236}">
                <a16:creationId xmlns:a16="http://schemas.microsoft.com/office/drawing/2014/main" id="{A86AAD16-D116-D072-C76A-63ECE2375446}"/>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1819025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SubHeadline und 2 Textfelder">
    <p:spTree>
      <p:nvGrpSpPr>
        <p:cNvPr id="1" name=""/>
        <p:cNvGrpSpPr/>
        <p:nvPr/>
      </p:nvGrpSpPr>
      <p:grpSpPr>
        <a:xfrm>
          <a:off x="0" y="0"/>
          <a:ext cx="0" cy="0"/>
          <a:chOff x="0" y="0"/>
          <a:chExt cx="0" cy="0"/>
        </a:xfrm>
      </p:grpSpPr>
      <p:sp>
        <p:nvSpPr>
          <p:cNvPr id="8" name="Textplatzhalter 7">
            <a:extLst>
              <a:ext uri="{FF2B5EF4-FFF2-40B4-BE49-F238E27FC236}">
                <a16:creationId xmlns:a16="http://schemas.microsoft.com/office/drawing/2014/main" id="{A0CD78AD-C3A2-39D9-765C-C84DE6327C94}"/>
              </a:ext>
            </a:extLst>
          </p:cNvPr>
          <p:cNvSpPr>
            <a:spLocks noGrp="1"/>
          </p:cNvSpPr>
          <p:nvPr>
            <p:ph type="body" sz="quarter" idx="13"/>
          </p:nvPr>
        </p:nvSpPr>
        <p:spPr>
          <a:xfrm>
            <a:off x="501650" y="2467898"/>
            <a:ext cx="5305725" cy="3710652"/>
          </a:xfrm>
        </p:spPr>
        <p:txBody>
          <a:bodyPr/>
          <a:lstStyle>
            <a:lvl1pPr marL="0" indent="0">
              <a:buFontTx/>
              <a:buNone/>
              <a:defRPr/>
            </a:lvl1pPr>
            <a:lvl2pPr marL="324000" indent="0">
              <a:buFontTx/>
              <a:buNone/>
              <a:defRPr/>
            </a:lvl2pPr>
            <a:lvl3pPr marL="648000" indent="0">
              <a:buFontTx/>
              <a:buNone/>
              <a:defRPr/>
            </a:lvl3pPr>
            <a:lvl4pPr marL="972000" indent="0">
              <a:buFontTx/>
              <a:buNone/>
              <a:defRPr/>
            </a:lvl4pPr>
            <a:lvl5pPr marL="1296000" indent="0">
              <a:buFontTx/>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Textplatzhalter 2">
            <a:extLst>
              <a:ext uri="{FF2B5EF4-FFF2-40B4-BE49-F238E27FC236}">
                <a16:creationId xmlns:a16="http://schemas.microsoft.com/office/drawing/2014/main" id="{B2E6CDF0-5A12-3FD5-CBF8-635DA6F39733}"/>
              </a:ext>
            </a:extLst>
          </p:cNvPr>
          <p:cNvSpPr>
            <a:spLocks noGrp="1"/>
          </p:cNvSpPr>
          <p:nvPr>
            <p:ph type="body" idx="1"/>
          </p:nvPr>
        </p:nvSpPr>
        <p:spPr>
          <a:xfrm>
            <a:off x="501650" y="1951038"/>
            <a:ext cx="5305725" cy="448033"/>
          </a:xfrm>
        </p:spPr>
        <p:txBody>
          <a:bodyPr anchor="t"/>
          <a:lstStyle>
            <a:lvl1pPr marL="0" indent="0">
              <a:spcBef>
                <a:spcPts val="0"/>
              </a:spcBef>
              <a:buNone/>
              <a:defRPr sz="2000" b="1" i="0">
                <a:solidFill>
                  <a:schemeClr val="accent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3" name="Textplatzhalter 7">
            <a:extLst>
              <a:ext uri="{FF2B5EF4-FFF2-40B4-BE49-F238E27FC236}">
                <a16:creationId xmlns:a16="http://schemas.microsoft.com/office/drawing/2014/main" id="{575DB228-7C43-CC40-CE5C-00420182D7F6}"/>
              </a:ext>
            </a:extLst>
          </p:cNvPr>
          <p:cNvSpPr>
            <a:spLocks noGrp="1"/>
          </p:cNvSpPr>
          <p:nvPr>
            <p:ph type="body" sz="quarter" idx="14"/>
          </p:nvPr>
        </p:nvSpPr>
        <p:spPr>
          <a:xfrm>
            <a:off x="6448689" y="1951038"/>
            <a:ext cx="5220000" cy="4227512"/>
          </a:xfrm>
        </p:spPr>
        <p:txBody>
          <a:bodyPr/>
          <a:lstStyle>
            <a:lvl1pPr marL="0" indent="0">
              <a:buFontTx/>
              <a:buNone/>
              <a:defRPr/>
            </a:lvl1pPr>
            <a:lvl2pPr marL="324000" indent="0">
              <a:buFontTx/>
              <a:buNone/>
              <a:defRPr/>
            </a:lvl2pPr>
            <a:lvl3pPr marL="648000" indent="0">
              <a:buFontTx/>
              <a:buNone/>
              <a:defRPr/>
            </a:lvl3pPr>
            <a:lvl4pPr marL="972000" indent="0">
              <a:buFontTx/>
              <a:buNone/>
              <a:defRPr/>
            </a:lvl4pPr>
            <a:lvl5pPr marL="1296000" indent="0">
              <a:buFontTx/>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Titel 1">
            <a:extLst>
              <a:ext uri="{FF2B5EF4-FFF2-40B4-BE49-F238E27FC236}">
                <a16:creationId xmlns:a16="http://schemas.microsoft.com/office/drawing/2014/main" id="{E3B594D2-329F-16D7-EF75-1CFFD3699E5E}"/>
              </a:ext>
            </a:extLst>
          </p:cNvPr>
          <p:cNvSpPr>
            <a:spLocks noGrp="1"/>
          </p:cNvSpPr>
          <p:nvPr>
            <p:ph type="title"/>
          </p:nvPr>
        </p:nvSpPr>
        <p:spPr>
          <a:xfrm>
            <a:off x="501650" y="404813"/>
            <a:ext cx="8848827"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6" name="Foliennummernplatzhalter 5">
            <a:extLst>
              <a:ext uri="{FF2B5EF4-FFF2-40B4-BE49-F238E27FC236}">
                <a16:creationId xmlns:a16="http://schemas.microsoft.com/office/drawing/2014/main" id="{F1D5CBC5-B590-D04E-3A2A-677B3F3763B1}"/>
              </a:ext>
            </a:extLst>
          </p:cNvPr>
          <p:cNvSpPr>
            <a:spLocks noGrp="1"/>
          </p:cNvSpPr>
          <p:nvPr>
            <p:ph type="sldNum" sz="quarter" idx="4"/>
          </p:nvPr>
        </p:nvSpPr>
        <p:spPr>
          <a:xfrm>
            <a:off x="10854588" y="6356350"/>
            <a:ext cx="814101"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1721794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Text und Foto links 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6442075" y="1949451"/>
            <a:ext cx="5233988"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2" name="Bildplatzhalter 11">
            <a:extLst>
              <a:ext uri="{FF2B5EF4-FFF2-40B4-BE49-F238E27FC236}">
                <a16:creationId xmlns:a16="http://schemas.microsoft.com/office/drawing/2014/main" id="{7383264F-0CBD-767B-98C6-AFDB127B06E2}"/>
              </a:ext>
            </a:extLst>
          </p:cNvPr>
          <p:cNvSpPr>
            <a:spLocks noGrp="1"/>
          </p:cNvSpPr>
          <p:nvPr>
            <p:ph type="pic" sz="quarter" idx="13"/>
          </p:nvPr>
        </p:nvSpPr>
        <p:spPr>
          <a:xfrm>
            <a:off x="0" y="0"/>
            <a:ext cx="5808663" cy="5770800"/>
          </a:xfrm>
        </p:spPr>
        <p:txBody>
          <a:bodyPr/>
          <a:lstStyle>
            <a:lvl1pPr marL="0" indent="0">
              <a:buFontTx/>
              <a:buNone/>
              <a:defRPr/>
            </a:lvl1pPr>
          </a:lstStyle>
          <a:p>
            <a:endParaRPr lang="de-DE"/>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442075" y="3010236"/>
            <a:ext cx="5233988"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Foliennummernplatzhalter 5">
            <a:extLst>
              <a:ext uri="{FF2B5EF4-FFF2-40B4-BE49-F238E27FC236}">
                <a16:creationId xmlns:a16="http://schemas.microsoft.com/office/drawing/2014/main" id="{10770416-FA7D-88B8-0DCB-33B1ADBA4041}"/>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451331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2.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9EACBEF5-6BD7-6EA1-8FDB-0BED8CB37BFE}"/>
              </a:ext>
            </a:extLst>
          </p:cNvPr>
          <p:cNvSpPr/>
          <p:nvPr userDrawn="1"/>
        </p:nvSpPr>
        <p:spPr>
          <a:xfrm>
            <a:off x="0" y="1529821"/>
            <a:ext cx="12192000" cy="47988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 name="Textplatzhalter 2">
            <a:extLst>
              <a:ext uri="{FF2B5EF4-FFF2-40B4-BE49-F238E27FC236}">
                <a16:creationId xmlns:a16="http://schemas.microsoft.com/office/drawing/2014/main" id="{4FFE9A52-5ED3-633F-0D8B-095F5231D308}"/>
              </a:ext>
            </a:extLst>
          </p:cNvPr>
          <p:cNvSpPr>
            <a:spLocks noGrp="1"/>
          </p:cNvSpPr>
          <p:nvPr>
            <p:ph type="body" idx="1"/>
          </p:nvPr>
        </p:nvSpPr>
        <p:spPr>
          <a:xfrm>
            <a:off x="501650" y="1951038"/>
            <a:ext cx="11174413" cy="4227512"/>
          </a:xfrm>
          <a:prstGeom prst="rect">
            <a:avLst/>
          </a:prstGeom>
        </p:spPr>
        <p:txBody>
          <a:bodyPr vert="horz" lIns="0" tIns="0" rIns="0" bIns="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oliennummernplatzhalter 5">
            <a:extLst>
              <a:ext uri="{FF2B5EF4-FFF2-40B4-BE49-F238E27FC236}">
                <a16:creationId xmlns:a16="http://schemas.microsoft.com/office/drawing/2014/main" id="{FE3C1B1D-F5F8-10FA-B3EE-7A64258120DF}"/>
              </a:ext>
            </a:extLst>
          </p:cNvPr>
          <p:cNvSpPr>
            <a:spLocks noGrp="1"/>
          </p:cNvSpPr>
          <p:nvPr>
            <p:ph type="sldNum" sz="quarter" idx="4"/>
          </p:nvPr>
        </p:nvSpPr>
        <p:spPr>
          <a:xfrm>
            <a:off x="10854085" y="6356350"/>
            <a:ext cx="836266" cy="365125"/>
          </a:xfrm>
          <a:prstGeom prst="rect">
            <a:avLst/>
          </a:prstGeom>
        </p:spPr>
        <p:txBody>
          <a:bodyPr vert="horz" lIns="0" tIns="0" rIns="0" bIns="0" rtlCol="0" anchor="ctr"/>
          <a:lstStyle>
            <a:lvl1pPr algn="r">
              <a:defRPr sz="1000">
                <a:solidFill>
                  <a:schemeClr val="tx1"/>
                </a:solidFill>
                <a:latin typeface="Arial" panose="020B0604020202020204" pitchFamily="34" charset="0"/>
                <a:cs typeface="Arial" panose="020B0604020202020204" pitchFamily="34" charset="0"/>
              </a:defRPr>
            </a:lvl1pPr>
          </a:lstStyle>
          <a:p>
            <a:fld id="{BD55EF62-6C11-432A-B6B1-8FDA77A7568D}" type="slidenum">
              <a:rPr lang="de-DE" smtClean="0"/>
              <a:pPr/>
              <a:t>‹Nr.›</a:t>
            </a:fld>
            <a:endParaRPr lang="de-DE" dirty="0"/>
          </a:p>
        </p:txBody>
      </p:sp>
      <p:sp>
        <p:nvSpPr>
          <p:cNvPr id="2" name="Titelplatzhalter 1">
            <a:extLst>
              <a:ext uri="{FF2B5EF4-FFF2-40B4-BE49-F238E27FC236}">
                <a16:creationId xmlns:a16="http://schemas.microsoft.com/office/drawing/2014/main" id="{B5666428-0C24-1316-EF27-5CDEA5CD5330}"/>
              </a:ext>
            </a:extLst>
          </p:cNvPr>
          <p:cNvSpPr>
            <a:spLocks noGrp="1"/>
          </p:cNvSpPr>
          <p:nvPr>
            <p:ph type="title"/>
          </p:nvPr>
        </p:nvSpPr>
        <p:spPr>
          <a:xfrm>
            <a:off x="501650" y="403200"/>
            <a:ext cx="8848827" cy="980469"/>
          </a:xfrm>
          <a:prstGeom prst="rect">
            <a:avLst/>
          </a:prstGeom>
        </p:spPr>
        <p:txBody>
          <a:bodyPr vert="horz" lIns="0" tIns="0" rIns="0" bIns="0" rtlCol="0" anchor="t" anchorCtr="0">
            <a:noAutofit/>
          </a:bodyPr>
          <a:lstStyle/>
          <a:p>
            <a:r>
              <a:rPr lang="de-DE" dirty="0"/>
              <a:t>Mastertitelformat </a:t>
            </a:r>
            <a:br>
              <a:rPr lang="de-DE" dirty="0"/>
            </a:br>
            <a:r>
              <a:rPr lang="de-DE" dirty="0"/>
              <a:t>bearbeiten</a:t>
            </a:r>
          </a:p>
        </p:txBody>
      </p:sp>
      <p:pic>
        <p:nvPicPr>
          <p:cNvPr id="10" name="Grafik 9">
            <a:extLst>
              <a:ext uri="{FF2B5EF4-FFF2-40B4-BE49-F238E27FC236}">
                <a16:creationId xmlns:a16="http://schemas.microsoft.com/office/drawing/2014/main" id="{72D3664B-F5F9-4D30-9115-95925EAC1B32}"/>
              </a:ext>
            </a:extLst>
          </p:cNvPr>
          <p:cNvPicPr>
            <a:picLocks noChangeAspect="1"/>
          </p:cNvPicPr>
          <p:nvPr userDrawn="1"/>
        </p:nvPicPr>
        <p:blipFill>
          <a:blip r:embed="rId29">
            <a:extLst>
              <a:ext uri="{28A0092B-C50C-407E-A947-70E740481C1C}">
                <a14:useLocalDpi xmlns:a14="http://schemas.microsoft.com/office/drawing/2010/main" val="0"/>
              </a:ext>
            </a:extLst>
          </a:blip>
          <a:stretch>
            <a:fillRect/>
          </a:stretch>
        </p:blipFill>
        <p:spPr>
          <a:xfrm>
            <a:off x="324224" y="6342861"/>
            <a:ext cx="1264683" cy="466538"/>
          </a:xfrm>
          <a:prstGeom prst="rect">
            <a:avLst/>
          </a:prstGeom>
        </p:spPr>
      </p:pic>
    </p:spTree>
    <p:extLst>
      <p:ext uri="{BB962C8B-B14F-4D97-AF65-F5344CB8AC3E}">
        <p14:creationId xmlns:p14="http://schemas.microsoft.com/office/powerpoint/2010/main" val="214203444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80" r:id="rId4"/>
    <p:sldLayoutId id="2147483650" r:id="rId5"/>
    <p:sldLayoutId id="2147483674" r:id="rId6"/>
    <p:sldLayoutId id="2147483662" r:id="rId7"/>
    <p:sldLayoutId id="2147483663" r:id="rId8"/>
    <p:sldLayoutId id="2147483664" r:id="rId9"/>
    <p:sldLayoutId id="2147483665" r:id="rId10"/>
    <p:sldLayoutId id="2147483666" r:id="rId11"/>
    <p:sldLayoutId id="2147483667" r:id="rId12"/>
    <p:sldLayoutId id="2147483668" r:id="rId13"/>
    <p:sldLayoutId id="2147483669" r:id="rId14"/>
    <p:sldLayoutId id="2147483670" r:id="rId15"/>
    <p:sldLayoutId id="2147483675" r:id="rId16"/>
    <p:sldLayoutId id="2147483676" r:id="rId17"/>
    <p:sldLayoutId id="2147483678" r:id="rId18"/>
    <p:sldLayoutId id="2147483677" r:id="rId19"/>
    <p:sldLayoutId id="2147483671" r:id="rId20"/>
    <p:sldLayoutId id="2147483672" r:id="rId21"/>
    <p:sldLayoutId id="2147483673" r:id="rId22"/>
    <p:sldLayoutId id="2147483654" r:id="rId23"/>
    <p:sldLayoutId id="2147483655" r:id="rId24"/>
    <p:sldLayoutId id="2147483679" r:id="rId25"/>
    <p:sldLayoutId id="2147483683" r:id="rId26"/>
    <p:sldLayoutId id="2147483684" r:id="rId27"/>
  </p:sldLayoutIdLst>
  <p:hf hdr="0"/>
  <p:txStyles>
    <p:titleStyle>
      <a:lvl1pPr algn="l" defTabSz="914400" rtl="0" eaLnBrk="1" latinLnBrk="0" hangingPunct="1">
        <a:lnSpc>
          <a:spcPct val="100000"/>
        </a:lnSpc>
        <a:spcBef>
          <a:spcPct val="0"/>
        </a:spcBef>
        <a:buNone/>
        <a:defRPr sz="2400" b="1" i="0" kern="1200">
          <a:solidFill>
            <a:schemeClr val="accent1"/>
          </a:solidFill>
          <a:latin typeface="Arial" panose="020B0604020202020204" pitchFamily="34" charset="0"/>
          <a:ea typeface="+mj-ea"/>
          <a:cs typeface="Arial" panose="020B0604020202020204" pitchFamily="34" charset="0"/>
        </a:defRPr>
      </a:lvl1pPr>
    </p:titleStyle>
    <p:bodyStyle>
      <a:lvl1pPr marL="324000" indent="-3240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48000" indent="-3240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72000" indent="-3240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296000" indent="-3240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20000" indent="-3240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8" userDrawn="1">
          <p15:clr>
            <a:srgbClr val="F26B43"/>
          </p15:clr>
        </p15:guide>
        <p15:guide id="2" pos="4058" userDrawn="1">
          <p15:clr>
            <a:srgbClr val="F26B43"/>
          </p15:clr>
        </p15:guide>
        <p15:guide id="3" orient="horz" pos="255" userDrawn="1">
          <p15:clr>
            <a:srgbClr val="F26B43"/>
          </p15:clr>
        </p15:guide>
        <p15:guide id="4" pos="7355" userDrawn="1">
          <p15:clr>
            <a:srgbClr val="F26B43"/>
          </p15:clr>
        </p15:guide>
        <p15:guide id="5" orient="horz" pos="3986" userDrawn="1">
          <p15:clr>
            <a:srgbClr val="F26B43"/>
          </p15:clr>
        </p15:guide>
        <p15:guide id="6" orient="horz" pos="3892" userDrawn="1">
          <p15:clr>
            <a:srgbClr val="F26B43"/>
          </p15:clr>
        </p15:guide>
        <p15:guide id="7" orient="horz" pos="1229" userDrawn="1">
          <p15:clr>
            <a:srgbClr val="F26B43"/>
          </p15:clr>
        </p15:guide>
        <p15:guide id="9" pos="316" userDrawn="1">
          <p15:clr>
            <a:srgbClr val="F26B43"/>
          </p15:clr>
        </p15:guide>
        <p15:guide id="10" pos="3659"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C1D8ECE8-7894-4218-AA1E-B4CC60C19B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555D27B4-1548-4407-8D6A-2C170DC589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AF5CFB00-FDB9-44C8-A4DA-BA7CD89183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0F4943-4518-45FC-A461-0E00BDB42489}" type="slidenum">
              <a:rPr lang="de-DE" smtClean="0"/>
              <a:t>‹Nr.›</a:t>
            </a:fld>
            <a:endParaRPr lang="de-DE"/>
          </a:p>
        </p:txBody>
      </p:sp>
    </p:spTree>
    <p:extLst>
      <p:ext uri="{BB962C8B-B14F-4D97-AF65-F5344CB8AC3E}">
        <p14:creationId xmlns:p14="http://schemas.microsoft.com/office/powerpoint/2010/main" val="113907283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55A162DC-3AC6-2CCD-D367-05B640416049}"/>
              </a:ext>
            </a:extLst>
          </p:cNvPr>
          <p:cNvSpPr>
            <a:spLocks noGrp="1"/>
          </p:cNvSpPr>
          <p:nvPr>
            <p:ph type="ctrTitle"/>
          </p:nvPr>
        </p:nvSpPr>
        <p:spPr/>
        <p:txBody>
          <a:bodyPr/>
          <a:lstStyle/>
          <a:p>
            <a:r>
              <a:rPr lang="de-DE" dirty="0"/>
              <a:t>HSU </a:t>
            </a:r>
            <a:r>
              <a:rPr lang="de-DE" dirty="0" err="1"/>
              <a:t>cyfrowy</a:t>
            </a:r>
            <a:endParaRPr lang="de-DE" dirty="0"/>
          </a:p>
        </p:txBody>
      </p:sp>
      <p:sp>
        <p:nvSpPr>
          <p:cNvPr id="4" name="Untertitel 3">
            <a:extLst>
              <a:ext uri="{FF2B5EF4-FFF2-40B4-BE49-F238E27FC236}">
                <a16:creationId xmlns:a16="http://schemas.microsoft.com/office/drawing/2014/main" id="{5CF4E88B-3D69-ABFE-14FF-1E4EBACE0155}"/>
              </a:ext>
            </a:extLst>
          </p:cNvPr>
          <p:cNvSpPr>
            <a:spLocks noGrp="1"/>
          </p:cNvSpPr>
          <p:nvPr>
            <p:ph type="subTitle" idx="1"/>
          </p:nvPr>
        </p:nvSpPr>
        <p:spPr>
          <a:xfrm>
            <a:off x="501650" y="4634554"/>
            <a:ext cx="11174413" cy="907253"/>
          </a:xfrm>
        </p:spPr>
        <p:txBody>
          <a:bodyPr/>
          <a:lstStyle/>
          <a:p>
            <a:r>
              <a:rPr lang="pl-PL" dirty="0"/>
              <a:t>Prezentacja towarzysząca projektowi dydaktycznemu </a:t>
            </a:r>
            <a:endParaRPr lang="de-DE" dirty="0"/>
          </a:p>
          <a:p>
            <a:r>
              <a:rPr lang="pl-PL" dirty="0"/>
              <a:t>„Poznawanie i stosowanie operatorów”</a:t>
            </a:r>
            <a:endParaRPr lang="de-DE" dirty="0"/>
          </a:p>
        </p:txBody>
      </p:sp>
      <p:pic>
        <p:nvPicPr>
          <p:cNvPr id="5" name="Grafik 4">
            <a:extLst>
              <a:ext uri="{FF2B5EF4-FFF2-40B4-BE49-F238E27FC236}">
                <a16:creationId xmlns:a16="http://schemas.microsoft.com/office/drawing/2014/main" id="{3AB9D45E-CBBE-49F5-A969-2D2FCD0984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51000"/>
            <a:ext cx="12192000" cy="1778000"/>
          </a:xfrm>
          <a:prstGeom prst="rect">
            <a:avLst/>
          </a:prstGeom>
        </p:spPr>
      </p:pic>
    </p:spTree>
    <p:extLst>
      <p:ext uri="{BB962C8B-B14F-4D97-AF65-F5344CB8AC3E}">
        <p14:creationId xmlns:p14="http://schemas.microsoft.com/office/powerpoint/2010/main" val="1449155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4. </a:t>
            </a:r>
            <a:r>
              <a:rPr lang="de-DE" sz="3600" dirty="0" err="1"/>
              <a:t>lekcja</a:t>
            </a:r>
            <a:r>
              <a:rPr lang="de-DE" sz="3600" dirty="0"/>
              <a:t>: „</a:t>
            </a:r>
            <a:r>
              <a:rPr lang="de-DE" sz="3600" dirty="0" err="1"/>
              <a:t>porównywać</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10</a:t>
            </a:fld>
            <a:endParaRPr lang="de-DE" dirty="0"/>
          </a:p>
        </p:txBody>
      </p:sp>
      <p:sp>
        <p:nvSpPr>
          <p:cNvPr id="5" name="Textplatzhalter 4">
            <a:extLst>
              <a:ext uri="{FF2B5EF4-FFF2-40B4-BE49-F238E27FC236}">
                <a16:creationId xmlns:a16="http://schemas.microsoft.com/office/drawing/2014/main" id="{25652029-733E-4107-B7E5-83BF509D8056}"/>
              </a:ext>
            </a:extLst>
          </p:cNvPr>
          <p:cNvSpPr>
            <a:spLocks noGrp="1"/>
          </p:cNvSpPr>
          <p:nvPr>
            <p:ph type="body" sz="quarter" idx="14"/>
          </p:nvPr>
        </p:nvSpPr>
        <p:spPr>
          <a:xfrm>
            <a:off x="501649" y="1693164"/>
            <a:ext cx="11377161" cy="3650623"/>
          </a:xfrm>
        </p:spPr>
        <p:txBody>
          <a:bodyPr/>
          <a:lstStyle/>
          <a:p>
            <a:pPr marL="0" indent="0">
              <a:lnSpc>
                <a:spcPct val="100000"/>
              </a:lnSpc>
              <a:spcBef>
                <a:spcPct val="0"/>
              </a:spcBef>
              <a:buNone/>
            </a:pPr>
            <a:r>
              <a:rPr kumimoji="0" lang="de-DE" sz="2400" b="1" i="0" u="none" strike="noStrike" kern="1200" cap="none" spc="0" normalizeH="0" baseline="0" noProof="0" dirty="0" err="1">
                <a:ln>
                  <a:noFill/>
                </a:ln>
                <a:solidFill>
                  <a:srgbClr val="E75112"/>
                </a:solidFill>
                <a:effectLst/>
                <a:uLnTx/>
                <a:uFillTx/>
                <a:latin typeface="Arial" panose="020B0604020202020204" pitchFamily="34" charset="0"/>
                <a:ea typeface="+mj-ea"/>
                <a:cs typeface="Arial" panose="020B0604020202020204" pitchFamily="34" charset="0"/>
              </a:rPr>
              <a:t>Propozycje</a:t>
            </a:r>
            <a:r>
              <a:rPr kumimoji="0" lang="de-DE" sz="2400" b="1" i="0" u="none" strike="noStrike" kern="1200" cap="none" spc="0" normalizeH="0" baseline="0" noProof="0" dirty="0">
                <a:ln>
                  <a:noFill/>
                </a:ln>
                <a:solidFill>
                  <a:srgbClr val="E75112"/>
                </a:solidFill>
                <a:effectLst/>
                <a:uLnTx/>
                <a:uFillTx/>
                <a:latin typeface="Arial" panose="020B0604020202020204" pitchFamily="34" charset="0"/>
                <a:ea typeface="+mj-ea"/>
                <a:cs typeface="Arial" panose="020B0604020202020204" pitchFamily="34" charset="0"/>
              </a:rPr>
              <a:t> </a:t>
            </a:r>
            <a:r>
              <a:rPr kumimoji="0" lang="de-DE" sz="2400" b="1" i="0" u="none" strike="noStrike" kern="1200" cap="none" spc="0" normalizeH="0" baseline="0" noProof="0" dirty="0" err="1">
                <a:ln>
                  <a:noFill/>
                </a:ln>
                <a:solidFill>
                  <a:srgbClr val="E75112"/>
                </a:solidFill>
                <a:effectLst/>
                <a:uLnTx/>
                <a:uFillTx/>
                <a:latin typeface="Arial" panose="020B0604020202020204" pitchFamily="34" charset="0"/>
                <a:ea typeface="+mj-ea"/>
                <a:cs typeface="Arial" panose="020B0604020202020204" pitchFamily="34" charset="0"/>
              </a:rPr>
              <a:t>sformułowań</a:t>
            </a:r>
            <a:r>
              <a:rPr kumimoji="0" lang="de-DE" sz="2400" b="1" i="0" u="none" strike="noStrike" kern="1200" cap="none" spc="0" normalizeH="0" baseline="0" noProof="0" dirty="0">
                <a:ln>
                  <a:noFill/>
                </a:ln>
                <a:solidFill>
                  <a:srgbClr val="E75112"/>
                </a:solidFill>
                <a:effectLst/>
                <a:uLnTx/>
                <a:uFillTx/>
                <a:latin typeface="Arial" panose="020B0604020202020204" pitchFamily="34" charset="0"/>
                <a:ea typeface="+mj-ea"/>
                <a:cs typeface="Arial" panose="020B0604020202020204" pitchFamily="34" charset="0"/>
              </a:rPr>
              <a:t>:</a:t>
            </a:r>
            <a:endParaRPr lang="de-DE" sz="3200" dirty="0"/>
          </a:p>
        </p:txBody>
      </p:sp>
      <p:graphicFrame>
        <p:nvGraphicFramePr>
          <p:cNvPr id="2" name="Tabelle 5">
            <a:extLst>
              <a:ext uri="{FF2B5EF4-FFF2-40B4-BE49-F238E27FC236}">
                <a16:creationId xmlns:a16="http://schemas.microsoft.com/office/drawing/2014/main" id="{84C7262F-23EE-497B-93D2-00F48E85A377}"/>
              </a:ext>
            </a:extLst>
          </p:cNvPr>
          <p:cNvGraphicFramePr>
            <a:graphicFrameLocks noGrp="1"/>
          </p:cNvGraphicFramePr>
          <p:nvPr>
            <p:extLst>
              <p:ext uri="{D42A27DB-BD31-4B8C-83A1-F6EECF244321}">
                <p14:modId xmlns:p14="http://schemas.microsoft.com/office/powerpoint/2010/main" val="322794125"/>
              </p:ext>
            </p:extLst>
          </p:nvPr>
        </p:nvGraphicFramePr>
        <p:xfrm>
          <a:off x="820394" y="2310722"/>
          <a:ext cx="10551213" cy="1866731"/>
        </p:xfrm>
        <a:graphic>
          <a:graphicData uri="http://schemas.openxmlformats.org/drawingml/2006/table">
            <a:tbl>
              <a:tblPr firstRow="1" bandRow="1">
                <a:tableStyleId>{5C22544A-7EE6-4342-B048-85BDC9FD1C3A}</a:tableStyleId>
              </a:tblPr>
              <a:tblGrid>
                <a:gridCol w="3517071">
                  <a:extLst>
                    <a:ext uri="{9D8B030D-6E8A-4147-A177-3AD203B41FA5}">
                      <a16:colId xmlns:a16="http://schemas.microsoft.com/office/drawing/2014/main" val="3906815491"/>
                    </a:ext>
                  </a:extLst>
                </a:gridCol>
                <a:gridCol w="3517071">
                  <a:extLst>
                    <a:ext uri="{9D8B030D-6E8A-4147-A177-3AD203B41FA5}">
                      <a16:colId xmlns:a16="http://schemas.microsoft.com/office/drawing/2014/main" val="3743522911"/>
                    </a:ext>
                  </a:extLst>
                </a:gridCol>
                <a:gridCol w="3517071">
                  <a:extLst>
                    <a:ext uri="{9D8B030D-6E8A-4147-A177-3AD203B41FA5}">
                      <a16:colId xmlns:a16="http://schemas.microsoft.com/office/drawing/2014/main" val="745879303"/>
                    </a:ext>
                  </a:extLst>
                </a:gridCol>
              </a:tblGrid>
              <a:tr h="403691">
                <a:tc>
                  <a:txBody>
                    <a:bodyPr/>
                    <a:lstStyle/>
                    <a:p>
                      <a:pPr algn="ctr"/>
                      <a:r>
                        <a:rPr lang="de-DE" dirty="0" err="1"/>
                        <a:t>podobieństwa</a:t>
                      </a:r>
                      <a:endParaRPr lang="de-DE" dirty="0"/>
                    </a:p>
                  </a:txBody>
                  <a:tcPr/>
                </a:tc>
                <a:tc>
                  <a:txBody>
                    <a:bodyPr/>
                    <a:lstStyle/>
                    <a:p>
                      <a:pPr algn="ctr"/>
                      <a:r>
                        <a:rPr lang="de-DE" dirty="0" err="1"/>
                        <a:t>różnice</a:t>
                      </a:r>
                      <a:endParaRPr lang="de-DE" dirty="0"/>
                    </a:p>
                  </a:txBody>
                  <a:tcPr/>
                </a:tc>
                <a:tc>
                  <a:txBody>
                    <a:bodyPr/>
                    <a:lstStyle/>
                    <a:p>
                      <a:pPr algn="ctr"/>
                      <a:r>
                        <a:rPr lang="de-DE" dirty="0" err="1"/>
                        <a:t>porównanie</a:t>
                      </a:r>
                      <a:endParaRPr lang="de-DE" dirty="0"/>
                    </a:p>
                  </a:txBody>
                  <a:tcPr/>
                </a:tc>
                <a:extLst>
                  <a:ext uri="{0D108BD9-81ED-4DB2-BD59-A6C34878D82A}">
                    <a16:rowId xmlns:a16="http://schemas.microsoft.com/office/drawing/2014/main" val="1165902713"/>
                  </a:ext>
                </a:extLst>
              </a:tr>
              <a:tr h="403691">
                <a:tc>
                  <a:txBody>
                    <a:bodyPr/>
                    <a:lstStyle/>
                    <a:p>
                      <a:pPr marL="285750" indent="-285750">
                        <a:buFont typeface="Arial" panose="020B0604020202020204" pitchFamily="34" charset="0"/>
                        <a:buChar char="•"/>
                      </a:pPr>
                      <a:r>
                        <a:rPr lang="pl-PL" dirty="0"/>
                        <a:t>tak samo</a:t>
                      </a:r>
                      <a:endParaRPr lang="de-DE" dirty="0"/>
                    </a:p>
                    <a:p>
                      <a:pPr marL="285750" indent="-285750">
                        <a:buFont typeface="Arial" panose="020B0604020202020204" pitchFamily="34" charset="0"/>
                        <a:buChar char="•"/>
                      </a:pPr>
                      <a:r>
                        <a:rPr lang="de-DE" dirty="0"/>
                        <a:t>r</a:t>
                      </a:r>
                      <a:r>
                        <a:rPr lang="pl-PL" dirty="0"/>
                        <a:t>ównież</a:t>
                      </a:r>
                      <a:endParaRPr lang="de-DE" dirty="0"/>
                    </a:p>
                    <a:p>
                      <a:pPr marL="285750" indent="-285750">
                        <a:buFont typeface="Arial" panose="020B0604020202020204" pitchFamily="34" charset="0"/>
                        <a:buChar char="•"/>
                      </a:pPr>
                      <a:r>
                        <a:rPr lang="pl-PL" dirty="0"/>
                        <a:t>tak samo jak (np. tak duży jak)</a:t>
                      </a:r>
                      <a:endParaRPr lang="de-DE" dirty="0"/>
                    </a:p>
                    <a:p>
                      <a:pPr marL="285750" indent="-285750">
                        <a:buFont typeface="Arial" panose="020B0604020202020204" pitchFamily="34" charset="0"/>
                        <a:buChar char="•"/>
                      </a:pPr>
                      <a:r>
                        <a:rPr lang="pl-PL" dirty="0"/>
                        <a:t>równy (np. tej samej wielkości)</a:t>
                      </a:r>
                      <a:endParaRPr lang="de-DE" dirty="0"/>
                    </a:p>
                    <a:p>
                      <a:pPr marL="285750" indent="-285750">
                        <a:buFont typeface="Arial" panose="020B0604020202020204" pitchFamily="34" charset="0"/>
                        <a:buChar char="•"/>
                      </a:pPr>
                      <a:r>
                        <a:rPr lang="pl-PL" dirty="0"/>
                        <a:t>oba</a:t>
                      </a:r>
                      <a:endParaRPr lang="de-DE" dirty="0"/>
                    </a:p>
                  </a:txBody>
                  <a:tcPr/>
                </a:tc>
                <a:tc>
                  <a:txBody>
                    <a:bodyPr/>
                    <a:lstStyle/>
                    <a:p>
                      <a:pPr marL="285750" indent="-285750">
                        <a:buFont typeface="Arial" panose="020B0604020202020204" pitchFamily="34" charset="0"/>
                        <a:buChar char="•"/>
                      </a:pPr>
                      <a:r>
                        <a:rPr lang="pl-PL" dirty="0"/>
                        <a:t>w przeciwieństwie do</a:t>
                      </a:r>
                      <a:endParaRPr lang="de-DE" dirty="0"/>
                    </a:p>
                    <a:p>
                      <a:pPr marL="285750" indent="-285750">
                        <a:buFont typeface="Arial" panose="020B0604020202020204" pitchFamily="34" charset="0"/>
                        <a:buChar char="•"/>
                      </a:pPr>
                      <a:r>
                        <a:rPr lang="pl-PL" dirty="0"/>
                        <a:t>… jako … (np. większy niż)</a:t>
                      </a:r>
                      <a:endParaRPr lang="de-DE" dirty="0"/>
                    </a:p>
                    <a:p>
                      <a:pPr marL="285750" indent="-285750">
                        <a:buFont typeface="Arial" panose="020B0604020202020204" pitchFamily="34" charset="0"/>
                        <a:buChar char="•"/>
                      </a:pPr>
                      <a:r>
                        <a:rPr lang="de-DE" dirty="0"/>
                        <a:t>j</a:t>
                      </a:r>
                      <a:r>
                        <a:rPr lang="pl-PL" dirty="0"/>
                        <a:t>ednak</a:t>
                      </a:r>
                      <a:endParaRPr lang="de-DE" dirty="0"/>
                    </a:p>
                    <a:p>
                      <a:pPr marL="285750" indent="-285750">
                        <a:buFont typeface="Arial" panose="020B0604020202020204" pitchFamily="34" charset="0"/>
                        <a:buChar char="•"/>
                      </a:pPr>
                      <a:r>
                        <a:rPr lang="pl-PL" dirty="0"/>
                        <a:t>podczas gdy</a:t>
                      </a:r>
                      <a:endParaRPr lang="de-DE" dirty="0"/>
                    </a:p>
                  </a:txBody>
                  <a:tcPr/>
                </a:tc>
                <a:tc>
                  <a:txBody>
                    <a:bodyPr/>
                    <a:lstStyle/>
                    <a:p>
                      <a:pPr marL="285750" indent="-285750">
                        <a:buFont typeface="Arial" panose="020B0604020202020204" pitchFamily="34" charset="0"/>
                        <a:buChar char="•"/>
                      </a:pPr>
                      <a:r>
                        <a:rPr lang="pl-PL" dirty="0"/>
                        <a:t>z jednej strony … z drugiej strony</a:t>
                      </a:r>
                      <a:endParaRPr lang="de-DE" dirty="0"/>
                    </a:p>
                    <a:p>
                      <a:pPr marL="285750" indent="-285750">
                        <a:buFont typeface="Arial" panose="020B0604020202020204" pitchFamily="34" charset="0"/>
                        <a:buChar char="•"/>
                      </a:pPr>
                      <a:r>
                        <a:rPr lang="pl-PL" dirty="0"/>
                        <a:t>co prawda … ale</a:t>
                      </a:r>
                      <a:endParaRPr lang="de-DE" dirty="0"/>
                    </a:p>
                  </a:txBody>
                  <a:tcPr/>
                </a:tc>
                <a:extLst>
                  <a:ext uri="{0D108BD9-81ED-4DB2-BD59-A6C34878D82A}">
                    <a16:rowId xmlns:a16="http://schemas.microsoft.com/office/drawing/2014/main" val="1042674215"/>
                  </a:ext>
                </a:extLst>
              </a:tr>
            </a:tbl>
          </a:graphicData>
        </a:graphic>
      </p:graphicFrame>
    </p:spTree>
    <p:extLst>
      <p:ext uri="{BB962C8B-B14F-4D97-AF65-F5344CB8AC3E}">
        <p14:creationId xmlns:p14="http://schemas.microsoft.com/office/powerpoint/2010/main" val="2180548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11</a:t>
            </a:fld>
            <a:endParaRPr lang="de-DE" dirty="0"/>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501649" y="3573856"/>
            <a:ext cx="11377161" cy="2182390"/>
          </a:xfrm>
          <a:prstGeom prst="rect">
            <a:avLst/>
          </a:prstGeom>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p:txBody>
      </p:sp>
      <p:sp>
        <p:nvSpPr>
          <p:cNvPr id="7" name="Textfeld 6">
            <a:extLst>
              <a:ext uri="{FF2B5EF4-FFF2-40B4-BE49-F238E27FC236}">
                <a16:creationId xmlns:a16="http://schemas.microsoft.com/office/drawing/2014/main" id="{6AFEE267-65E3-4325-9887-641CEACE671C}"/>
              </a:ext>
            </a:extLst>
          </p:cNvPr>
          <p:cNvSpPr txBox="1"/>
          <p:nvPr/>
        </p:nvSpPr>
        <p:spPr>
          <a:xfrm>
            <a:off x="532924" y="1531906"/>
            <a:ext cx="7421840" cy="461665"/>
          </a:xfrm>
          <a:prstGeom prst="rect">
            <a:avLst/>
          </a:prstGeom>
          <a:noFill/>
        </p:spPr>
        <p:txBody>
          <a:bodyPr wrap="none" rtlCol="0">
            <a:spAutoFit/>
          </a:bodyPr>
          <a:lstStyle/>
          <a:p>
            <a:r>
              <a:rPr lang="pl-PL" sz="2400" b="1" dirty="0"/>
              <a:t>Która z poniższych definicji pasuje do słowa „wyjaśniać”?</a:t>
            </a:r>
            <a:endParaRPr lang="de-DE" sz="2400" b="1" dirty="0"/>
          </a:p>
        </p:txBody>
      </p:sp>
      <p:sp>
        <p:nvSpPr>
          <p:cNvPr id="8" name="Textfeld 7">
            <a:extLst>
              <a:ext uri="{FF2B5EF4-FFF2-40B4-BE49-F238E27FC236}">
                <a16:creationId xmlns:a16="http://schemas.microsoft.com/office/drawing/2014/main" id="{C20EEC42-E366-4471-8074-10857D0BE3EB}"/>
              </a:ext>
            </a:extLst>
          </p:cNvPr>
          <p:cNvSpPr txBox="1"/>
          <p:nvPr/>
        </p:nvSpPr>
        <p:spPr>
          <a:xfrm>
            <a:off x="501649" y="2105520"/>
            <a:ext cx="10687050" cy="1200329"/>
          </a:xfrm>
          <a:prstGeom prst="rect">
            <a:avLst/>
          </a:prstGeom>
          <a:noFill/>
        </p:spPr>
        <p:txBody>
          <a:bodyPr wrap="square" rtlCol="0">
            <a:spAutoFit/>
          </a:bodyPr>
          <a:lstStyle/>
          <a:p>
            <a:r>
              <a:rPr lang="de-DE" sz="2400" dirty="0">
                <a:solidFill>
                  <a:srgbClr val="FF0000"/>
                </a:solidFill>
              </a:rPr>
              <a:t>1. </a:t>
            </a:r>
            <a:r>
              <a:rPr lang="pl-PL" sz="2400" dirty="0">
                <a:solidFill>
                  <a:srgbClr val="FF0000"/>
                </a:solidFill>
              </a:rPr>
              <a:t>porównywanie i zestawianie zagadnień lub faktów w określonych lub wybranych przez siebie aspektach w celu zidentyfikowania i przedstawienia podobieństw lub różnic</a:t>
            </a:r>
            <a:endParaRPr lang="de-DE" sz="2400" dirty="0">
              <a:solidFill>
                <a:srgbClr val="FF0000"/>
              </a:solidFill>
            </a:endParaRPr>
          </a:p>
        </p:txBody>
      </p:sp>
      <p:sp>
        <p:nvSpPr>
          <p:cNvPr id="10" name="Textfeld 9">
            <a:extLst>
              <a:ext uri="{FF2B5EF4-FFF2-40B4-BE49-F238E27FC236}">
                <a16:creationId xmlns:a16="http://schemas.microsoft.com/office/drawing/2014/main" id="{54F631DF-089E-4D89-8D6A-DD106561E44E}"/>
              </a:ext>
            </a:extLst>
          </p:cNvPr>
          <p:cNvSpPr txBox="1"/>
          <p:nvPr/>
        </p:nvSpPr>
        <p:spPr>
          <a:xfrm>
            <a:off x="501650" y="3552152"/>
            <a:ext cx="10701338" cy="1107996"/>
          </a:xfrm>
          <a:prstGeom prst="rect">
            <a:avLst/>
          </a:prstGeom>
          <a:noFill/>
        </p:spPr>
        <p:txBody>
          <a:bodyPr wrap="square" rtlCol="0">
            <a:spAutoFit/>
          </a:bodyPr>
          <a:lstStyle/>
          <a:p>
            <a:r>
              <a:rPr lang="de-DE" sz="2400" dirty="0">
                <a:solidFill>
                  <a:srgbClr val="009B74"/>
                </a:solidFill>
              </a:rPr>
              <a:t>2. </a:t>
            </a:r>
            <a:r>
              <a:rPr lang="pl-PL" sz="2400" dirty="0">
                <a:solidFill>
                  <a:srgbClr val="009B74"/>
                </a:solidFill>
              </a:rPr>
              <a:t>argumentować z per</a:t>
            </a:r>
            <a:r>
              <a:rPr lang="de-DE" sz="2400" dirty="0">
                <a:solidFill>
                  <a:srgbClr val="009B74"/>
                </a:solidFill>
              </a:rPr>
              <a:t>s</a:t>
            </a:r>
            <a:r>
              <a:rPr lang="pl-PL" sz="2400" dirty="0">
                <a:solidFill>
                  <a:srgbClr val="009B74"/>
                </a:solidFill>
              </a:rPr>
              <a:t>pektywy różnych stanowisk i w razie potrzeby dochodzić do uzasadnionych wniosków</a:t>
            </a:r>
            <a:endParaRPr lang="de-DE" sz="2400" dirty="0">
              <a:solidFill>
                <a:srgbClr val="009B74"/>
              </a:solidFill>
            </a:endParaRPr>
          </a:p>
          <a:p>
            <a:endParaRPr lang="de-DE" dirty="0"/>
          </a:p>
        </p:txBody>
      </p:sp>
      <p:sp>
        <p:nvSpPr>
          <p:cNvPr id="11" name="Textfeld 10">
            <a:extLst>
              <a:ext uri="{FF2B5EF4-FFF2-40B4-BE49-F238E27FC236}">
                <a16:creationId xmlns:a16="http://schemas.microsoft.com/office/drawing/2014/main" id="{F3BECC1E-41A4-474D-B08C-283B27B2C7AC}"/>
              </a:ext>
            </a:extLst>
          </p:cNvPr>
          <p:cNvSpPr txBox="1"/>
          <p:nvPr/>
        </p:nvSpPr>
        <p:spPr>
          <a:xfrm>
            <a:off x="501648" y="4772096"/>
            <a:ext cx="10815637" cy="830997"/>
          </a:xfrm>
          <a:prstGeom prst="rect">
            <a:avLst/>
          </a:prstGeom>
          <a:noFill/>
        </p:spPr>
        <p:txBody>
          <a:bodyPr wrap="square" rtlCol="0">
            <a:spAutoFit/>
          </a:bodyPr>
          <a:lstStyle/>
          <a:p>
            <a:r>
              <a:rPr lang="de-DE" sz="2400" dirty="0">
                <a:solidFill>
                  <a:srgbClr val="009EE0"/>
                </a:solidFill>
              </a:rPr>
              <a:t>3. </a:t>
            </a:r>
            <a:r>
              <a:rPr lang="pl-PL" sz="2400" dirty="0">
                <a:solidFill>
                  <a:srgbClr val="009EE0"/>
                </a:solidFill>
              </a:rPr>
              <a:t>przedstawianie faktów w sposób zrozumiały, przystępny i kontekstowy</a:t>
            </a:r>
          </a:p>
          <a:p>
            <a:r>
              <a:rPr lang="pl-PL" sz="2400" dirty="0">
                <a:solidFill>
                  <a:srgbClr val="009EE0"/>
                </a:solidFill>
              </a:rPr>
              <a:t>(i przedstaw dodatkowe informacje i przykłady)</a:t>
            </a:r>
            <a:endParaRPr lang="de-DE" dirty="0"/>
          </a:p>
        </p:txBody>
      </p:sp>
      <p:sp>
        <p:nvSpPr>
          <p:cNvPr id="13" name="Titel 8">
            <a:extLst>
              <a:ext uri="{FF2B5EF4-FFF2-40B4-BE49-F238E27FC236}">
                <a16:creationId xmlns:a16="http://schemas.microsoft.com/office/drawing/2014/main" id="{3AF7B94F-9398-4DA5-923C-A43C239EC39E}"/>
              </a:ext>
            </a:extLst>
          </p:cNvPr>
          <p:cNvSpPr txBox="1">
            <a:spLocks/>
          </p:cNvSpPr>
          <p:nvPr/>
        </p:nvSpPr>
        <p:spPr>
          <a:xfrm>
            <a:off x="501650" y="412081"/>
            <a:ext cx="7157499" cy="980469"/>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2400" b="1" i="0" kern="1200">
                <a:solidFill>
                  <a:schemeClr val="accent1"/>
                </a:solidFill>
                <a:latin typeface="Arial" panose="020B0604020202020204" pitchFamily="34" charset="0"/>
                <a:ea typeface="+mj-ea"/>
                <a:cs typeface="Arial" panose="020B0604020202020204" pitchFamily="34" charset="0"/>
              </a:defRPr>
            </a:lvl1pPr>
          </a:lstStyle>
          <a:p>
            <a:r>
              <a:rPr lang="de-DE" sz="3600" dirty="0"/>
              <a:t>5. </a:t>
            </a:r>
            <a:r>
              <a:rPr lang="de-DE" sz="3600" dirty="0" err="1"/>
              <a:t>lekcja</a:t>
            </a:r>
            <a:r>
              <a:rPr lang="de-DE" sz="3600" dirty="0"/>
              <a:t>: „</a:t>
            </a:r>
            <a:r>
              <a:rPr lang="de-DE" sz="3600" dirty="0" err="1"/>
              <a:t>wyjaśniać</a:t>
            </a:r>
            <a:r>
              <a:rPr lang="de-DE" sz="3600" dirty="0"/>
              <a:t> “</a:t>
            </a:r>
          </a:p>
        </p:txBody>
      </p:sp>
    </p:spTree>
    <p:extLst>
      <p:ext uri="{BB962C8B-B14F-4D97-AF65-F5344CB8AC3E}">
        <p14:creationId xmlns:p14="http://schemas.microsoft.com/office/powerpoint/2010/main" val="1669420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12</a:t>
            </a:fld>
            <a:endParaRPr lang="de-DE" dirty="0"/>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501649" y="3573856"/>
            <a:ext cx="11377161" cy="2182390"/>
          </a:xfrm>
          <a:prstGeom prst="rect">
            <a:avLst/>
          </a:prstGeom>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p:txBody>
      </p:sp>
      <p:sp>
        <p:nvSpPr>
          <p:cNvPr id="7" name="Textfeld 6">
            <a:extLst>
              <a:ext uri="{FF2B5EF4-FFF2-40B4-BE49-F238E27FC236}">
                <a16:creationId xmlns:a16="http://schemas.microsoft.com/office/drawing/2014/main" id="{6AFEE267-65E3-4325-9887-641CEACE671C}"/>
              </a:ext>
            </a:extLst>
          </p:cNvPr>
          <p:cNvSpPr txBox="1"/>
          <p:nvPr/>
        </p:nvSpPr>
        <p:spPr>
          <a:xfrm>
            <a:off x="536567" y="3487718"/>
            <a:ext cx="11263512" cy="2431435"/>
          </a:xfrm>
          <a:prstGeom prst="rect">
            <a:avLst/>
          </a:prstGeom>
          <a:solidFill>
            <a:schemeClr val="bg1"/>
          </a:solidFill>
          <a:ln w="19050">
            <a:solidFill>
              <a:schemeClr val="bg1">
                <a:lumMod val="75000"/>
              </a:schemeClr>
            </a:solidFill>
          </a:ln>
        </p:spPr>
        <p:txBody>
          <a:bodyPr wrap="square" rtlCol="0">
            <a:spAutoFit/>
          </a:bodyPr>
          <a:lstStyle/>
          <a:p>
            <a:r>
              <a:rPr lang="de-DE" sz="2400" b="1" dirty="0">
                <a:solidFill>
                  <a:schemeClr val="accent1"/>
                </a:solidFill>
                <a:ea typeface="+mj-ea"/>
              </a:rPr>
              <a:t>„</a:t>
            </a:r>
            <a:r>
              <a:rPr lang="de-DE" sz="2400" b="1" dirty="0" err="1">
                <a:solidFill>
                  <a:schemeClr val="accent1"/>
                </a:solidFill>
                <a:ea typeface="+mj-ea"/>
              </a:rPr>
              <a:t>wyjaśniać</a:t>
            </a:r>
            <a:r>
              <a:rPr lang="de-DE" sz="2400" b="1" dirty="0">
                <a:solidFill>
                  <a:schemeClr val="accent1"/>
                </a:solidFill>
                <a:ea typeface="+mj-ea"/>
              </a:rPr>
              <a:t>” </a:t>
            </a:r>
            <a:r>
              <a:rPr lang="de-DE" sz="2400" b="1" dirty="0" err="1">
                <a:solidFill>
                  <a:schemeClr val="accent1"/>
                </a:solidFill>
                <a:ea typeface="+mj-ea"/>
              </a:rPr>
              <a:t>oznacza</a:t>
            </a:r>
            <a:r>
              <a:rPr lang="de-DE" sz="2400" b="1" dirty="0">
                <a:solidFill>
                  <a:schemeClr val="accent1"/>
                </a:solidFill>
                <a:ea typeface="+mj-ea"/>
              </a:rPr>
              <a:t> </a:t>
            </a:r>
            <a:r>
              <a:rPr lang="de-DE" sz="2400" b="1" dirty="0" err="1">
                <a:solidFill>
                  <a:schemeClr val="accent1"/>
                </a:solidFill>
                <a:ea typeface="+mj-ea"/>
              </a:rPr>
              <a:t>dla</a:t>
            </a:r>
            <a:r>
              <a:rPr lang="de-DE" sz="2400" b="1" dirty="0">
                <a:solidFill>
                  <a:schemeClr val="accent1"/>
                </a:solidFill>
                <a:ea typeface="+mj-ea"/>
              </a:rPr>
              <a:t> </a:t>
            </a:r>
            <a:r>
              <a:rPr lang="de-DE" sz="2400" b="1" dirty="0" err="1">
                <a:solidFill>
                  <a:schemeClr val="accent1"/>
                </a:solidFill>
                <a:ea typeface="+mj-ea"/>
              </a:rPr>
              <a:t>mnie</a:t>
            </a:r>
            <a:r>
              <a:rPr lang="de-DE" sz="2400" b="1" dirty="0">
                <a:solidFill>
                  <a:schemeClr val="accent1"/>
                </a:solidFill>
                <a:ea typeface="+mj-ea"/>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p:txBody>
      </p:sp>
      <p:sp>
        <p:nvSpPr>
          <p:cNvPr id="14" name="Textfeld 13">
            <a:extLst>
              <a:ext uri="{FF2B5EF4-FFF2-40B4-BE49-F238E27FC236}">
                <a16:creationId xmlns:a16="http://schemas.microsoft.com/office/drawing/2014/main" id="{8CF5772D-3047-4BA6-84E8-2B450A5DB77D}"/>
              </a:ext>
            </a:extLst>
          </p:cNvPr>
          <p:cNvSpPr txBox="1"/>
          <p:nvPr/>
        </p:nvSpPr>
        <p:spPr>
          <a:xfrm>
            <a:off x="440420" y="1621434"/>
            <a:ext cx="11234967" cy="1077218"/>
          </a:xfrm>
          <a:prstGeom prst="rect">
            <a:avLst/>
          </a:prstGeom>
          <a:noFill/>
        </p:spPr>
        <p:txBody>
          <a:bodyPr wrap="square">
            <a:spAutoFit/>
          </a:bodyPr>
          <a:lstStyle/>
          <a:p>
            <a:r>
              <a:rPr lang="pl-PL" sz="3200" dirty="0">
                <a:solidFill>
                  <a:srgbClr val="009EE0"/>
                </a:solidFill>
              </a:rPr>
              <a:t>przedstawianie faktów w sposób zrozumiały, przystępny i kontekstowy</a:t>
            </a:r>
            <a:r>
              <a:rPr lang="de-DE" sz="3200" dirty="0">
                <a:solidFill>
                  <a:srgbClr val="009EE0"/>
                </a:solidFill>
              </a:rPr>
              <a:t> </a:t>
            </a:r>
            <a:r>
              <a:rPr lang="pl-PL" sz="3200" dirty="0">
                <a:solidFill>
                  <a:srgbClr val="009EE0"/>
                </a:solidFill>
              </a:rPr>
              <a:t>(i przedstaw dodatkowe informacje i przykłady)</a:t>
            </a:r>
          </a:p>
        </p:txBody>
      </p:sp>
      <p:sp>
        <p:nvSpPr>
          <p:cNvPr id="10" name="Titel 8">
            <a:extLst>
              <a:ext uri="{FF2B5EF4-FFF2-40B4-BE49-F238E27FC236}">
                <a16:creationId xmlns:a16="http://schemas.microsoft.com/office/drawing/2014/main" id="{34B427B3-0837-4D90-8279-394E0C713EB1}"/>
              </a:ext>
            </a:extLst>
          </p:cNvPr>
          <p:cNvSpPr txBox="1">
            <a:spLocks/>
          </p:cNvSpPr>
          <p:nvPr/>
        </p:nvSpPr>
        <p:spPr>
          <a:xfrm>
            <a:off x="501650" y="415755"/>
            <a:ext cx="7157499" cy="980469"/>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2400" b="1" i="0" kern="1200">
                <a:solidFill>
                  <a:schemeClr val="accent1"/>
                </a:solidFill>
                <a:latin typeface="Arial" panose="020B0604020202020204" pitchFamily="34" charset="0"/>
                <a:ea typeface="+mj-ea"/>
                <a:cs typeface="Arial" panose="020B0604020202020204" pitchFamily="34" charset="0"/>
              </a:defRPr>
            </a:lvl1pPr>
          </a:lstStyle>
          <a:p>
            <a:r>
              <a:rPr lang="de-DE" sz="3600" dirty="0"/>
              <a:t>5. </a:t>
            </a:r>
            <a:r>
              <a:rPr lang="de-DE" sz="3600" dirty="0" err="1"/>
              <a:t>lekcja</a:t>
            </a:r>
            <a:r>
              <a:rPr lang="de-DE" sz="3600" dirty="0"/>
              <a:t>: „</a:t>
            </a:r>
            <a:r>
              <a:rPr lang="de-DE" sz="3600" dirty="0" err="1"/>
              <a:t>wyjaśniać</a:t>
            </a:r>
            <a:r>
              <a:rPr lang="de-DE" sz="3600" dirty="0"/>
              <a:t> “</a:t>
            </a:r>
          </a:p>
        </p:txBody>
      </p:sp>
      <p:sp>
        <p:nvSpPr>
          <p:cNvPr id="2" name="Textfeld 1">
            <a:extLst>
              <a:ext uri="{FF2B5EF4-FFF2-40B4-BE49-F238E27FC236}">
                <a16:creationId xmlns:a16="http://schemas.microsoft.com/office/drawing/2014/main" id="{9DC701F4-9CB1-436B-B536-62ACD3E77040}"/>
              </a:ext>
            </a:extLst>
          </p:cNvPr>
          <p:cNvSpPr txBox="1"/>
          <p:nvPr/>
        </p:nvSpPr>
        <p:spPr>
          <a:xfrm>
            <a:off x="1704110" y="4249552"/>
            <a:ext cx="7086078" cy="830997"/>
          </a:xfrm>
          <a:prstGeom prst="rect">
            <a:avLst/>
          </a:prstGeom>
          <a:noFill/>
        </p:spPr>
        <p:txBody>
          <a:bodyPr wrap="square" rtlCol="0">
            <a:spAutoFit/>
          </a:bodyPr>
          <a:lstStyle/>
          <a:p>
            <a:r>
              <a:rPr lang="pl-PL" sz="2400" b="1" dirty="0">
                <a:solidFill>
                  <a:srgbClr val="00B050"/>
                </a:solidFill>
                <a:latin typeface="Arial" panose="020B0604020202020204" pitchFamily="34" charset="0"/>
                <a:cs typeface="Arial" panose="020B0604020202020204" pitchFamily="34" charset="0"/>
              </a:rPr>
              <a:t>że wyjaśniam coś za pomocą dodatkowych informacji lub przykładów.</a:t>
            </a:r>
            <a:endParaRPr lang="de-DE" sz="2400" b="1" dirty="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9391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13</a:t>
            </a:fld>
            <a:endParaRPr lang="de-DE" dirty="0"/>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501649" y="3573856"/>
            <a:ext cx="11377161" cy="2182390"/>
          </a:xfrm>
          <a:prstGeom prst="rect">
            <a:avLst/>
          </a:prstGeom>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p:txBody>
      </p:sp>
      <p:sp>
        <p:nvSpPr>
          <p:cNvPr id="8" name="Textfeld 7">
            <a:extLst>
              <a:ext uri="{FF2B5EF4-FFF2-40B4-BE49-F238E27FC236}">
                <a16:creationId xmlns:a16="http://schemas.microsoft.com/office/drawing/2014/main" id="{C20EEC42-E366-4471-8074-10857D0BE3EB}"/>
              </a:ext>
            </a:extLst>
          </p:cNvPr>
          <p:cNvSpPr txBox="1"/>
          <p:nvPr/>
        </p:nvSpPr>
        <p:spPr>
          <a:xfrm>
            <a:off x="501649" y="1748904"/>
            <a:ext cx="10687050" cy="1200329"/>
          </a:xfrm>
          <a:prstGeom prst="rect">
            <a:avLst/>
          </a:prstGeom>
          <a:noFill/>
        </p:spPr>
        <p:txBody>
          <a:bodyPr wrap="square" rtlCol="0">
            <a:spAutoFit/>
          </a:bodyPr>
          <a:lstStyle/>
          <a:p>
            <a:r>
              <a:rPr lang="pl-PL" sz="2400" dirty="0">
                <a:solidFill>
                  <a:srgbClr val="FF0000"/>
                </a:solidFill>
              </a:rPr>
              <a:t>1. porównywanie i zestawianie zagadnień lub faktów w określonych lub wybranych przez siebie aspektach w celu zidentyfikowania i przedstawienia podobieństw lub różnic</a:t>
            </a:r>
          </a:p>
        </p:txBody>
      </p:sp>
      <p:sp>
        <p:nvSpPr>
          <p:cNvPr id="10" name="Textfeld 9">
            <a:extLst>
              <a:ext uri="{FF2B5EF4-FFF2-40B4-BE49-F238E27FC236}">
                <a16:creationId xmlns:a16="http://schemas.microsoft.com/office/drawing/2014/main" id="{54F631DF-089E-4D89-8D6A-DD106561E44E}"/>
              </a:ext>
            </a:extLst>
          </p:cNvPr>
          <p:cNvSpPr txBox="1"/>
          <p:nvPr/>
        </p:nvSpPr>
        <p:spPr>
          <a:xfrm>
            <a:off x="501650" y="3232112"/>
            <a:ext cx="10701338" cy="1107996"/>
          </a:xfrm>
          <a:prstGeom prst="rect">
            <a:avLst/>
          </a:prstGeom>
          <a:noFill/>
        </p:spPr>
        <p:txBody>
          <a:bodyPr wrap="square" rtlCol="0">
            <a:spAutoFit/>
          </a:bodyPr>
          <a:lstStyle/>
          <a:p>
            <a:r>
              <a:rPr lang="pl-PL" sz="2400" dirty="0">
                <a:solidFill>
                  <a:schemeClr val="accent5"/>
                </a:solidFill>
              </a:rPr>
              <a:t>2. argumentować z per</a:t>
            </a:r>
            <a:r>
              <a:rPr lang="de-DE" sz="2400">
                <a:solidFill>
                  <a:schemeClr val="accent5"/>
                </a:solidFill>
              </a:rPr>
              <a:t>s</a:t>
            </a:r>
            <a:r>
              <a:rPr lang="pl-PL" sz="2400">
                <a:solidFill>
                  <a:schemeClr val="accent5"/>
                </a:solidFill>
              </a:rPr>
              <a:t>pektywy </a:t>
            </a:r>
            <a:r>
              <a:rPr lang="pl-PL" sz="2400" dirty="0">
                <a:solidFill>
                  <a:schemeClr val="accent5"/>
                </a:solidFill>
              </a:rPr>
              <a:t>różnych stanowisk i w razie potrzeby dochodzić do uzasadnionych wniosków</a:t>
            </a:r>
          </a:p>
          <a:p>
            <a:endParaRPr lang="de-DE" dirty="0"/>
          </a:p>
        </p:txBody>
      </p:sp>
      <p:sp>
        <p:nvSpPr>
          <p:cNvPr id="11" name="Textfeld 10">
            <a:extLst>
              <a:ext uri="{FF2B5EF4-FFF2-40B4-BE49-F238E27FC236}">
                <a16:creationId xmlns:a16="http://schemas.microsoft.com/office/drawing/2014/main" id="{F3BECC1E-41A4-474D-B08C-283B27B2C7AC}"/>
              </a:ext>
            </a:extLst>
          </p:cNvPr>
          <p:cNvSpPr txBox="1"/>
          <p:nvPr/>
        </p:nvSpPr>
        <p:spPr>
          <a:xfrm>
            <a:off x="501648" y="4397192"/>
            <a:ext cx="10815637" cy="1107996"/>
          </a:xfrm>
          <a:prstGeom prst="rect">
            <a:avLst/>
          </a:prstGeom>
          <a:noFill/>
        </p:spPr>
        <p:txBody>
          <a:bodyPr wrap="square" rtlCol="0">
            <a:spAutoFit/>
          </a:bodyPr>
          <a:lstStyle/>
          <a:p>
            <a:r>
              <a:rPr lang="pl-PL" sz="2400" dirty="0">
                <a:solidFill>
                  <a:srgbClr val="009EE0"/>
                </a:solidFill>
              </a:rPr>
              <a:t>3. przedstawianie faktów w sposób zrozumiały, przystępny i kontekstowy</a:t>
            </a:r>
          </a:p>
          <a:p>
            <a:r>
              <a:rPr lang="pl-PL" sz="2400" dirty="0">
                <a:solidFill>
                  <a:srgbClr val="009EE0"/>
                </a:solidFill>
              </a:rPr>
              <a:t>(i przedstaw dodatkowe informacje i przykłady)</a:t>
            </a:r>
          </a:p>
          <a:p>
            <a:endParaRPr lang="de-DE" dirty="0"/>
          </a:p>
        </p:txBody>
      </p:sp>
      <p:sp>
        <p:nvSpPr>
          <p:cNvPr id="2" name="Textfeld 1">
            <a:extLst>
              <a:ext uri="{FF2B5EF4-FFF2-40B4-BE49-F238E27FC236}">
                <a16:creationId xmlns:a16="http://schemas.microsoft.com/office/drawing/2014/main" id="{1570F15A-8659-4E0A-AA85-FC38BB93A447}"/>
              </a:ext>
            </a:extLst>
          </p:cNvPr>
          <p:cNvSpPr txBox="1"/>
          <p:nvPr/>
        </p:nvSpPr>
        <p:spPr>
          <a:xfrm>
            <a:off x="2178495" y="5367845"/>
            <a:ext cx="6894576" cy="584775"/>
          </a:xfrm>
          <a:prstGeom prst="rect">
            <a:avLst/>
          </a:prstGeom>
          <a:noFill/>
        </p:spPr>
        <p:txBody>
          <a:bodyPr wrap="square" rtlCol="0">
            <a:spAutoFit/>
          </a:bodyPr>
          <a:lstStyle/>
          <a:p>
            <a:r>
              <a:rPr lang="de-DE" sz="3200" b="1" dirty="0" err="1">
                <a:solidFill>
                  <a:schemeClr val="accent5"/>
                </a:solidFill>
              </a:rPr>
              <a:t>oceniać</a:t>
            </a:r>
            <a:r>
              <a:rPr lang="de-DE" sz="3200" b="1" dirty="0">
                <a:solidFill>
                  <a:schemeClr val="accent5"/>
                </a:solidFill>
              </a:rPr>
              <a:t> --- </a:t>
            </a:r>
            <a:r>
              <a:rPr lang="de-DE" sz="3200" b="1" dirty="0" err="1">
                <a:solidFill>
                  <a:schemeClr val="accent5"/>
                </a:solidFill>
              </a:rPr>
              <a:t>dyskutować</a:t>
            </a:r>
            <a:r>
              <a:rPr lang="de-DE" sz="3200" b="1" dirty="0">
                <a:solidFill>
                  <a:schemeClr val="accent5"/>
                </a:solidFill>
              </a:rPr>
              <a:t> --- </a:t>
            </a:r>
            <a:r>
              <a:rPr lang="de-DE" sz="3200" b="1" dirty="0" err="1">
                <a:solidFill>
                  <a:schemeClr val="accent5"/>
                </a:solidFill>
              </a:rPr>
              <a:t>uzasadnić</a:t>
            </a:r>
            <a:endParaRPr lang="de-DE" sz="3200" b="1" dirty="0">
              <a:solidFill>
                <a:schemeClr val="accent5"/>
              </a:solidFill>
            </a:endParaRPr>
          </a:p>
        </p:txBody>
      </p:sp>
      <p:sp>
        <p:nvSpPr>
          <p:cNvPr id="4" name="Ellipse 3">
            <a:extLst>
              <a:ext uri="{FF2B5EF4-FFF2-40B4-BE49-F238E27FC236}">
                <a16:creationId xmlns:a16="http://schemas.microsoft.com/office/drawing/2014/main" id="{959FFB73-47D8-43B2-A0C6-491F57A5F42D}"/>
              </a:ext>
            </a:extLst>
          </p:cNvPr>
          <p:cNvSpPr/>
          <p:nvPr/>
        </p:nvSpPr>
        <p:spPr>
          <a:xfrm>
            <a:off x="6517834" y="5203032"/>
            <a:ext cx="2066544" cy="914400"/>
          </a:xfrm>
          <a:prstGeom prst="ellipse">
            <a:avLst/>
          </a:prstGeom>
          <a:noFill/>
          <a:ln w="76200">
            <a:solidFill>
              <a:srgbClr val="F29400"/>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p>
        </p:txBody>
      </p:sp>
      <p:sp>
        <p:nvSpPr>
          <p:cNvPr id="14" name="Titel 8">
            <a:extLst>
              <a:ext uri="{FF2B5EF4-FFF2-40B4-BE49-F238E27FC236}">
                <a16:creationId xmlns:a16="http://schemas.microsoft.com/office/drawing/2014/main" id="{C36A8750-C6D7-40F8-A462-3F10A05D63C6}"/>
              </a:ext>
            </a:extLst>
          </p:cNvPr>
          <p:cNvSpPr>
            <a:spLocks noGrp="1"/>
          </p:cNvSpPr>
          <p:nvPr>
            <p:ph type="title"/>
          </p:nvPr>
        </p:nvSpPr>
        <p:spPr>
          <a:xfrm>
            <a:off x="501650" y="420463"/>
            <a:ext cx="2402373" cy="980469"/>
          </a:xfrm>
        </p:spPr>
        <p:txBody>
          <a:bodyPr/>
          <a:lstStyle/>
          <a:p>
            <a:r>
              <a:rPr lang="de-DE" sz="3600" dirty="0"/>
              <a:t>6. </a:t>
            </a:r>
            <a:r>
              <a:rPr lang="de-DE" sz="3600" dirty="0" err="1"/>
              <a:t>lekcja</a:t>
            </a:r>
            <a:r>
              <a:rPr lang="de-DE" sz="3600" dirty="0"/>
              <a:t>:</a:t>
            </a:r>
          </a:p>
        </p:txBody>
      </p:sp>
      <p:sp>
        <p:nvSpPr>
          <p:cNvPr id="5" name="Textfeld 4">
            <a:extLst>
              <a:ext uri="{FF2B5EF4-FFF2-40B4-BE49-F238E27FC236}">
                <a16:creationId xmlns:a16="http://schemas.microsoft.com/office/drawing/2014/main" id="{AEAB09E4-24C3-42D1-98FE-BD59E1C72573}"/>
              </a:ext>
            </a:extLst>
          </p:cNvPr>
          <p:cNvSpPr txBox="1"/>
          <p:nvPr/>
        </p:nvSpPr>
        <p:spPr>
          <a:xfrm>
            <a:off x="2404224" y="378593"/>
            <a:ext cx="2877711" cy="646331"/>
          </a:xfrm>
          <a:prstGeom prst="rect">
            <a:avLst/>
          </a:prstGeom>
          <a:noFill/>
        </p:spPr>
        <p:txBody>
          <a:bodyPr wrap="none" rtlCol="0">
            <a:spAutoFit/>
          </a:bodyPr>
          <a:lstStyle/>
          <a:p>
            <a:r>
              <a:rPr lang="de-DE" sz="3600" b="1" dirty="0">
                <a:solidFill>
                  <a:schemeClr val="accent1"/>
                </a:solidFill>
                <a:latin typeface="Arial" panose="020B0604020202020204" pitchFamily="34" charset="0"/>
                <a:ea typeface="+mj-ea"/>
                <a:cs typeface="Arial" panose="020B0604020202020204" pitchFamily="34" charset="0"/>
              </a:rPr>
              <a:t>„</a:t>
            </a:r>
            <a:r>
              <a:rPr lang="de-DE" sz="3600" b="1" dirty="0" err="1">
                <a:solidFill>
                  <a:schemeClr val="accent1"/>
                </a:solidFill>
                <a:latin typeface="Arial" panose="020B0604020202020204" pitchFamily="34" charset="0"/>
                <a:ea typeface="+mj-ea"/>
                <a:cs typeface="Arial" panose="020B0604020202020204" pitchFamily="34" charset="0"/>
              </a:rPr>
              <a:t>uzasadnić</a:t>
            </a:r>
            <a:r>
              <a:rPr lang="de-DE" sz="3600" b="1" dirty="0">
                <a:solidFill>
                  <a:schemeClr val="accent1"/>
                </a:solidFill>
                <a:latin typeface="Arial" panose="020B0604020202020204" pitchFamily="34" charset="0"/>
                <a:ea typeface="+mj-ea"/>
                <a:cs typeface="Arial" panose="020B0604020202020204" pitchFamily="34" charset="0"/>
              </a:rPr>
              <a:t>“</a:t>
            </a:r>
            <a:endParaRPr lang="de-DE" dirty="0"/>
          </a:p>
        </p:txBody>
      </p:sp>
    </p:spTree>
    <p:extLst>
      <p:ext uri="{BB962C8B-B14F-4D97-AF65-F5344CB8AC3E}">
        <p14:creationId xmlns:p14="http://schemas.microsoft.com/office/powerpoint/2010/main" val="3083558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1"/>
                                        </p:tgtEl>
                                      </p:cBhvr>
                                    </p:animEffect>
                                    <p:set>
                                      <p:cBhvr>
                                        <p:cTn id="7" dur="1" fill="hold">
                                          <p:stCondLst>
                                            <p:cond delay="499"/>
                                          </p:stCondLst>
                                        </p:cTn>
                                        <p:tgtEl>
                                          <p:spTgt spid="11"/>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2" grpId="0"/>
      <p:bldP spid="4" grpId="0" animBg="1"/>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10815395" cy="980469"/>
          </a:xfrm>
        </p:spPr>
        <p:txBody>
          <a:bodyPr/>
          <a:lstStyle/>
          <a:p>
            <a:r>
              <a:rPr lang="de-DE" sz="3600" dirty="0"/>
              <a:t>7. </a:t>
            </a:r>
            <a:r>
              <a:rPr lang="de-DE" sz="3600" dirty="0" err="1"/>
              <a:t>lekcja</a:t>
            </a:r>
            <a:r>
              <a:rPr lang="de-DE" sz="3600" dirty="0"/>
              <a:t>: „</a:t>
            </a:r>
            <a:r>
              <a:rPr lang="de-DE" sz="3600" dirty="0" err="1"/>
              <a:t>zająć</a:t>
            </a:r>
            <a:r>
              <a:rPr lang="de-DE" sz="3600" dirty="0"/>
              <a:t> (</a:t>
            </a:r>
            <a:r>
              <a:rPr lang="de-DE" sz="3600" dirty="0" err="1"/>
              <a:t>krytyczne</a:t>
            </a:r>
            <a:r>
              <a:rPr lang="de-DE" sz="3600" dirty="0"/>
              <a:t>) </a:t>
            </a:r>
            <a:r>
              <a:rPr lang="de-DE" sz="3600" dirty="0" err="1"/>
              <a:t>stanowisko</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14</a:t>
            </a:fld>
            <a:endParaRPr lang="de-DE" dirty="0"/>
          </a:p>
        </p:txBody>
      </p:sp>
      <p:sp>
        <p:nvSpPr>
          <p:cNvPr id="4" name="Textplatzhalter 3">
            <a:extLst>
              <a:ext uri="{FF2B5EF4-FFF2-40B4-BE49-F238E27FC236}">
                <a16:creationId xmlns:a16="http://schemas.microsoft.com/office/drawing/2014/main" id="{9F004F54-5B3D-428F-B426-5FA925FE5B67}"/>
              </a:ext>
            </a:extLst>
          </p:cNvPr>
          <p:cNvSpPr>
            <a:spLocks noGrp="1"/>
          </p:cNvSpPr>
          <p:nvPr>
            <p:ph type="body" sz="quarter" idx="14"/>
          </p:nvPr>
        </p:nvSpPr>
        <p:spPr>
          <a:xfrm>
            <a:off x="1416116" y="2139903"/>
            <a:ext cx="2504072" cy="3168313"/>
          </a:xfrm>
        </p:spPr>
        <p:txBody>
          <a:bodyPr/>
          <a:lstStyle/>
          <a:p>
            <a:endParaRPr lang="de-DE" dirty="0"/>
          </a:p>
          <a:p>
            <a:endParaRPr lang="de-DE" dirty="0"/>
          </a:p>
          <a:p>
            <a:endParaRPr lang="de-DE" dirty="0"/>
          </a:p>
          <a:p>
            <a:endParaRPr lang="de-DE" dirty="0"/>
          </a:p>
        </p:txBody>
      </p:sp>
      <p:graphicFrame>
        <p:nvGraphicFramePr>
          <p:cNvPr id="5" name="Tabelle 5">
            <a:extLst>
              <a:ext uri="{FF2B5EF4-FFF2-40B4-BE49-F238E27FC236}">
                <a16:creationId xmlns:a16="http://schemas.microsoft.com/office/drawing/2014/main" id="{273FF60A-5947-42A5-AE12-AB3538ADCAA9}"/>
              </a:ext>
            </a:extLst>
          </p:cNvPr>
          <p:cNvGraphicFramePr>
            <a:graphicFrameLocks noGrp="1"/>
          </p:cNvGraphicFramePr>
          <p:nvPr>
            <p:extLst>
              <p:ext uri="{D42A27DB-BD31-4B8C-83A1-F6EECF244321}">
                <p14:modId xmlns:p14="http://schemas.microsoft.com/office/powerpoint/2010/main" val="1320555925"/>
              </p:ext>
            </p:extLst>
          </p:nvPr>
        </p:nvGraphicFramePr>
        <p:xfrm>
          <a:off x="516613" y="1520825"/>
          <a:ext cx="10967904" cy="4806951"/>
        </p:xfrm>
        <a:graphic>
          <a:graphicData uri="http://schemas.openxmlformats.org/drawingml/2006/table">
            <a:tbl>
              <a:tblPr firstRow="1" bandRow="1">
                <a:tableStyleId>{5C22544A-7EE6-4342-B048-85BDC9FD1C3A}</a:tableStyleId>
              </a:tblPr>
              <a:tblGrid>
                <a:gridCol w="3328274">
                  <a:extLst>
                    <a:ext uri="{9D8B030D-6E8A-4147-A177-3AD203B41FA5}">
                      <a16:colId xmlns:a16="http://schemas.microsoft.com/office/drawing/2014/main" val="2899760709"/>
                    </a:ext>
                  </a:extLst>
                </a:gridCol>
                <a:gridCol w="7639630">
                  <a:extLst>
                    <a:ext uri="{9D8B030D-6E8A-4147-A177-3AD203B41FA5}">
                      <a16:colId xmlns:a16="http://schemas.microsoft.com/office/drawing/2014/main" val="541680952"/>
                    </a:ext>
                  </a:extLst>
                </a:gridCol>
              </a:tblGrid>
              <a:tr h="467350">
                <a:tc>
                  <a:txBody>
                    <a:bodyPr/>
                    <a:lstStyle/>
                    <a:p>
                      <a:r>
                        <a:rPr lang="de-DE" sz="2400" dirty="0" err="1">
                          <a:latin typeface="Arial" panose="020B0604020202020204" pitchFamily="34" charset="0"/>
                          <a:cs typeface="Arial" panose="020B0604020202020204" pitchFamily="34" charset="0"/>
                        </a:rPr>
                        <a:t>Struktury</a:t>
                      </a:r>
                      <a:endParaRPr lang="de-DE" sz="2400" dirty="0">
                        <a:latin typeface="Arial" panose="020B0604020202020204" pitchFamily="34" charset="0"/>
                        <a:cs typeface="Arial" panose="020B0604020202020204" pitchFamily="34" charset="0"/>
                      </a:endParaRPr>
                    </a:p>
                  </a:txBody>
                  <a:tcPr/>
                </a:tc>
                <a:tc>
                  <a:txBody>
                    <a:bodyPr/>
                    <a:lstStyle/>
                    <a:p>
                      <a:r>
                        <a:rPr lang="de-DE" sz="2400" dirty="0" err="1">
                          <a:latin typeface="Arial" panose="020B0604020202020204" pitchFamily="34" charset="0"/>
                          <a:cs typeface="Arial" panose="020B0604020202020204" pitchFamily="34" charset="0"/>
                        </a:rPr>
                        <a:t>Treść</a:t>
                      </a:r>
                      <a:endParaRPr lang="de-DE" sz="2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16497574"/>
                  </a:ext>
                </a:extLst>
              </a:tr>
              <a:tr h="1028171">
                <a:tc>
                  <a:txBody>
                    <a:bodyPr/>
                    <a:lstStyle/>
                    <a:p>
                      <a:pPr algn="l"/>
                      <a:r>
                        <a:rPr lang="de-DE" sz="2400" b="1" dirty="0" err="1">
                          <a:latin typeface="Arial" panose="020B0604020202020204" pitchFamily="34" charset="0"/>
                          <a:cs typeface="Arial" panose="020B0604020202020204" pitchFamily="34" charset="0"/>
                        </a:rPr>
                        <a:t>teza</a:t>
                      </a:r>
                      <a:endParaRPr lang="de-DE" sz="2400" b="1" dirty="0">
                        <a:latin typeface="Arial" panose="020B0604020202020204" pitchFamily="34" charset="0"/>
                        <a:cs typeface="Arial" panose="020B0604020202020204" pitchFamily="34" charset="0"/>
                      </a:endParaRPr>
                    </a:p>
                  </a:txBody>
                  <a:tcPr anchor="ctr"/>
                </a:tc>
                <a:tc>
                  <a:txBody>
                    <a:bodyPr/>
                    <a:lstStyle/>
                    <a:p>
                      <a:endParaRPr lang="de-DE" sz="2000" dirty="0">
                        <a:latin typeface="Arial" panose="020B0604020202020204" pitchFamily="34" charset="0"/>
                        <a:cs typeface="Arial" panose="020B0604020202020204" pitchFamily="34" charset="0"/>
                      </a:endParaRPr>
                    </a:p>
                    <a:p>
                      <a:endParaRPr lang="de-DE" sz="2000" dirty="0">
                        <a:latin typeface="Arial" panose="020B0604020202020204" pitchFamily="34" charset="0"/>
                        <a:cs typeface="Arial" panose="020B0604020202020204" pitchFamily="34" charset="0"/>
                      </a:endParaRPr>
                    </a:p>
                    <a:p>
                      <a:endParaRPr lang="de-DE"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395020"/>
                  </a:ext>
                </a:extLst>
              </a:tr>
              <a:tr h="1103810">
                <a:tc>
                  <a:txBody>
                    <a:bodyPr/>
                    <a:lstStyle/>
                    <a:p>
                      <a:r>
                        <a:rPr lang="de-DE" sz="2400" b="1" dirty="0" err="1">
                          <a:latin typeface="Arial" panose="020B0604020202020204" pitchFamily="34" charset="0"/>
                          <a:cs typeface="Arial" panose="020B0604020202020204" pitchFamily="34" charset="0"/>
                        </a:rPr>
                        <a:t>argument</a:t>
                      </a:r>
                      <a:endParaRPr lang="de-DE" sz="2400" b="1" dirty="0">
                        <a:latin typeface="Arial" panose="020B0604020202020204" pitchFamily="34" charset="0"/>
                        <a:cs typeface="Arial" panose="020B0604020202020204" pitchFamily="34" charset="0"/>
                      </a:endParaRPr>
                    </a:p>
                  </a:txBody>
                  <a:tcPr anchor="ctr"/>
                </a:tc>
                <a:tc>
                  <a:txBody>
                    <a:bodyPr/>
                    <a:lstStyle/>
                    <a:p>
                      <a:endParaRPr lang="de-DE"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43638738"/>
                  </a:ext>
                </a:extLst>
              </a:tr>
              <a:tr h="1103810">
                <a:tc>
                  <a:txBody>
                    <a:bodyPr/>
                    <a:lstStyle/>
                    <a:p>
                      <a:r>
                        <a:rPr lang="de-DE" sz="2400" b="1" dirty="0" err="1">
                          <a:latin typeface="Arial" panose="020B0604020202020204" pitchFamily="34" charset="0"/>
                          <a:cs typeface="Arial" panose="020B0604020202020204" pitchFamily="34" charset="0"/>
                        </a:rPr>
                        <a:t>wyjaśnienie</a:t>
                      </a:r>
                      <a:endParaRPr lang="de-DE" sz="2400" b="1" dirty="0">
                        <a:latin typeface="Arial" panose="020B0604020202020204" pitchFamily="34" charset="0"/>
                        <a:cs typeface="Arial" panose="020B0604020202020204" pitchFamily="34" charset="0"/>
                      </a:endParaRPr>
                    </a:p>
                  </a:txBody>
                  <a:tcPr anchor="ctr"/>
                </a:tc>
                <a:tc>
                  <a:txBody>
                    <a:bodyPr/>
                    <a:lstStyle/>
                    <a:p>
                      <a:endParaRPr lang="de-DE"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94427"/>
                  </a:ext>
                </a:extLst>
              </a:tr>
              <a:tr h="1103810">
                <a:tc>
                  <a:txBody>
                    <a:bodyPr/>
                    <a:lstStyle/>
                    <a:p>
                      <a:r>
                        <a:rPr lang="de-DE" sz="2400" b="1" dirty="0" err="1">
                          <a:latin typeface="Arial" panose="020B0604020202020204" pitchFamily="34" charset="0"/>
                          <a:cs typeface="Arial" panose="020B0604020202020204" pitchFamily="34" charset="0"/>
                        </a:rPr>
                        <a:t>własna</a:t>
                      </a:r>
                      <a:r>
                        <a:rPr lang="de-DE" sz="2400" b="1" dirty="0">
                          <a:latin typeface="Arial" panose="020B0604020202020204" pitchFamily="34" charset="0"/>
                          <a:cs typeface="Arial" panose="020B0604020202020204" pitchFamily="34" charset="0"/>
                        </a:rPr>
                        <a:t> </a:t>
                      </a:r>
                      <a:r>
                        <a:rPr lang="de-DE" sz="2400" b="1" dirty="0" err="1">
                          <a:latin typeface="Arial" panose="020B0604020202020204" pitchFamily="34" charset="0"/>
                          <a:cs typeface="Arial" panose="020B0604020202020204" pitchFamily="34" charset="0"/>
                        </a:rPr>
                        <a:t>opinia</a:t>
                      </a:r>
                      <a:endParaRPr lang="de-DE" sz="2400" b="1" dirty="0">
                        <a:latin typeface="Arial" panose="020B0604020202020204" pitchFamily="34" charset="0"/>
                        <a:cs typeface="Arial" panose="020B0604020202020204" pitchFamily="34" charset="0"/>
                      </a:endParaRPr>
                    </a:p>
                  </a:txBody>
                  <a:tcPr anchor="ctr"/>
                </a:tc>
                <a:tc>
                  <a:txBody>
                    <a:bodyPr/>
                    <a:lstStyle/>
                    <a:p>
                      <a:endParaRPr lang="de-DE"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34691991"/>
                  </a:ext>
                </a:extLst>
              </a:tr>
            </a:tbl>
          </a:graphicData>
        </a:graphic>
      </p:graphicFrame>
      <p:sp>
        <p:nvSpPr>
          <p:cNvPr id="6" name="Textfeld 5">
            <a:extLst>
              <a:ext uri="{FF2B5EF4-FFF2-40B4-BE49-F238E27FC236}">
                <a16:creationId xmlns:a16="http://schemas.microsoft.com/office/drawing/2014/main" id="{E7F99BD2-758D-4542-9A76-06227D37F2AE}"/>
              </a:ext>
            </a:extLst>
          </p:cNvPr>
          <p:cNvSpPr txBox="1"/>
          <p:nvPr/>
        </p:nvSpPr>
        <p:spPr>
          <a:xfrm>
            <a:off x="3851263" y="5313505"/>
            <a:ext cx="7632000" cy="1015663"/>
          </a:xfrm>
          <a:prstGeom prst="rect">
            <a:avLst/>
          </a:prstGeom>
          <a:noFill/>
        </p:spPr>
        <p:txBody>
          <a:bodyPr wrap="square" rtlCol="0">
            <a:spAutoFit/>
          </a:bodyPr>
          <a:lstStyle/>
          <a:p>
            <a:pPr fontAlgn="t"/>
            <a:r>
              <a:rPr lang="pl-PL" sz="2000" dirty="0">
                <a:solidFill>
                  <a:srgbClr val="000000"/>
                </a:solidFill>
                <a:latin typeface="Arial" panose="020B0604020202020204" pitchFamily="34" charset="0"/>
                <a:cs typeface="Arial" panose="020B0604020202020204" pitchFamily="34" charset="0"/>
              </a:rPr>
              <a:t>Uważam, że każdy powinien starać się oszczędzać energię, ponieważ w dłuższej perspektywie jest to korzystne zarówno dla środowiska, jak i dla nas samych</a:t>
            </a:r>
            <a:r>
              <a:rPr lang="de-DE" sz="2000" b="0" i="0" u="none" strike="noStrike" kern="1200" dirty="0">
                <a:solidFill>
                  <a:srgbClr val="000000"/>
                </a:solidFill>
                <a:effectLst/>
                <a:latin typeface="Arial" panose="020B0604020202020204" pitchFamily="34" charset="0"/>
                <a:cs typeface="Arial" panose="020B0604020202020204" pitchFamily="34" charset="0"/>
              </a:rPr>
              <a:t>.</a:t>
            </a:r>
            <a:endParaRPr lang="de-DE" sz="2000" b="0" i="0" u="none" strike="noStrike" dirty="0">
              <a:effectLst/>
              <a:latin typeface="Arial" panose="020B0604020202020204" pitchFamily="34" charset="0"/>
            </a:endParaRPr>
          </a:p>
        </p:txBody>
      </p:sp>
      <p:sp>
        <p:nvSpPr>
          <p:cNvPr id="7" name="Textfeld 6">
            <a:extLst>
              <a:ext uri="{FF2B5EF4-FFF2-40B4-BE49-F238E27FC236}">
                <a16:creationId xmlns:a16="http://schemas.microsoft.com/office/drawing/2014/main" id="{63788277-69DC-4E77-8659-4B5BF3F2FD6B}"/>
              </a:ext>
            </a:extLst>
          </p:cNvPr>
          <p:cNvSpPr txBox="1"/>
          <p:nvPr/>
        </p:nvSpPr>
        <p:spPr>
          <a:xfrm>
            <a:off x="3847607" y="2144996"/>
            <a:ext cx="7632000" cy="707886"/>
          </a:xfrm>
          <a:prstGeom prst="rect">
            <a:avLst/>
          </a:prstGeom>
          <a:noFill/>
        </p:spPr>
        <p:txBody>
          <a:bodyPr wrap="square" rtlCol="0">
            <a:spAutoFit/>
          </a:bodyPr>
          <a:lstStyle/>
          <a:p>
            <a:pPr fontAlgn="t"/>
            <a:r>
              <a:rPr lang="pl-PL" sz="2000" dirty="0">
                <a:latin typeface="Arial" panose="020B0604020202020204" pitchFamily="34" charset="0"/>
                <a:cs typeface="Arial" panose="020B0604020202020204" pitchFamily="34" charset="0"/>
              </a:rPr>
              <a:t>Oszczędzanie energii aktywnie przyczynia się do ochrony naszego środowiska.</a:t>
            </a:r>
            <a:endParaRPr lang="de-DE" sz="2000" i="0" u="none" strike="noStrike" dirty="0">
              <a:effectLst/>
              <a:latin typeface="Arial" panose="020B0604020202020204" pitchFamily="34" charset="0"/>
            </a:endParaRPr>
          </a:p>
        </p:txBody>
      </p:sp>
      <p:sp>
        <p:nvSpPr>
          <p:cNvPr id="8" name="Textfeld 7">
            <a:extLst>
              <a:ext uri="{FF2B5EF4-FFF2-40B4-BE49-F238E27FC236}">
                <a16:creationId xmlns:a16="http://schemas.microsoft.com/office/drawing/2014/main" id="{4AF331D3-2A06-41C9-9310-F972328F29F8}"/>
              </a:ext>
            </a:extLst>
          </p:cNvPr>
          <p:cNvSpPr txBox="1"/>
          <p:nvPr/>
        </p:nvSpPr>
        <p:spPr>
          <a:xfrm>
            <a:off x="3849122" y="3244071"/>
            <a:ext cx="7632000" cy="707886"/>
          </a:xfrm>
          <a:prstGeom prst="rect">
            <a:avLst/>
          </a:prstGeom>
          <a:noFill/>
        </p:spPr>
        <p:txBody>
          <a:bodyPr wrap="square" rtlCol="0">
            <a:spAutoFit/>
          </a:bodyPr>
          <a:lstStyle/>
          <a:p>
            <a:pPr fontAlgn="t"/>
            <a:r>
              <a:rPr lang="pl-PL" sz="2000" dirty="0">
                <a:solidFill>
                  <a:srgbClr val="000000"/>
                </a:solidFill>
                <a:latin typeface="Arial" panose="020B0604020202020204" pitchFamily="34" charset="0"/>
                <a:cs typeface="Arial" panose="020B0604020202020204" pitchFamily="34" charset="0"/>
              </a:rPr>
              <a:t>Jeśli zużyjemy mniej energii elektrycznej i ogrzewania, zużyjemy mniej paliw kopalnych, takich jak węgiel, ropa naftowa czy gaz.</a:t>
            </a:r>
            <a:endParaRPr lang="de-DE" sz="2000" b="0" i="0" u="none" strike="noStrike" dirty="0">
              <a:effectLst/>
              <a:latin typeface="Arial" panose="020B0604020202020204" pitchFamily="34" charset="0"/>
            </a:endParaRPr>
          </a:p>
        </p:txBody>
      </p:sp>
      <p:sp>
        <p:nvSpPr>
          <p:cNvPr id="10" name="Textfeld 9">
            <a:extLst>
              <a:ext uri="{FF2B5EF4-FFF2-40B4-BE49-F238E27FC236}">
                <a16:creationId xmlns:a16="http://schemas.microsoft.com/office/drawing/2014/main" id="{E63FA4C7-4F38-46E2-90C5-13D7C7677DDF}"/>
              </a:ext>
            </a:extLst>
          </p:cNvPr>
          <p:cNvSpPr txBox="1"/>
          <p:nvPr/>
        </p:nvSpPr>
        <p:spPr>
          <a:xfrm>
            <a:off x="3851912" y="4154053"/>
            <a:ext cx="7632000" cy="1015663"/>
          </a:xfrm>
          <a:prstGeom prst="rect">
            <a:avLst/>
          </a:prstGeom>
          <a:noFill/>
        </p:spPr>
        <p:txBody>
          <a:bodyPr wrap="square" rtlCol="0">
            <a:spAutoFit/>
          </a:bodyPr>
          <a:lstStyle/>
          <a:p>
            <a:pPr fontAlgn="t"/>
            <a:r>
              <a:rPr lang="pl-PL" sz="2000" dirty="0">
                <a:solidFill>
                  <a:srgbClr val="000000"/>
                </a:solidFill>
                <a:latin typeface="Arial" panose="020B0604020202020204" pitchFamily="34" charset="0"/>
                <a:cs typeface="Arial" panose="020B0604020202020204" pitchFamily="34" charset="0"/>
              </a:rPr>
              <a:t>W ten sposób powstaje mniej szkodliwych gazów cieplarnianych, które są odpowiedzialne za zmiany klimatyczne, a my oszczędzamy zasoby naturalne.</a:t>
            </a:r>
            <a:endParaRPr lang="de-DE" sz="2000" b="0" i="0" u="none" strike="noStrike" dirty="0">
              <a:effectLst/>
              <a:latin typeface="Arial" panose="020B0604020202020204" pitchFamily="34" charset="0"/>
            </a:endParaRPr>
          </a:p>
        </p:txBody>
      </p:sp>
    </p:spTree>
    <p:extLst>
      <p:ext uri="{BB962C8B-B14F-4D97-AF65-F5344CB8AC3E}">
        <p14:creationId xmlns:p14="http://schemas.microsoft.com/office/powerpoint/2010/main" val="2995449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10678968" cy="980469"/>
          </a:xfrm>
        </p:spPr>
        <p:txBody>
          <a:bodyPr/>
          <a:lstStyle/>
          <a:p>
            <a:r>
              <a:rPr lang="de-DE" sz="3600" dirty="0"/>
              <a:t>7. </a:t>
            </a:r>
            <a:r>
              <a:rPr lang="de-DE" sz="3600" dirty="0" err="1"/>
              <a:t>lekcja</a:t>
            </a:r>
            <a:r>
              <a:rPr lang="de-DE" sz="3600" dirty="0"/>
              <a:t>: „</a:t>
            </a:r>
            <a:r>
              <a:rPr lang="de-DE" sz="3600" dirty="0" err="1"/>
              <a:t>zająć</a:t>
            </a:r>
            <a:r>
              <a:rPr lang="de-DE" sz="3600" dirty="0"/>
              <a:t> (</a:t>
            </a:r>
            <a:r>
              <a:rPr lang="de-DE" sz="3600" dirty="0" err="1"/>
              <a:t>krytyczne</a:t>
            </a:r>
            <a:r>
              <a:rPr lang="de-DE" sz="3600" dirty="0"/>
              <a:t>) </a:t>
            </a:r>
            <a:r>
              <a:rPr lang="de-DE" sz="3600" dirty="0" err="1"/>
              <a:t>stanowisko</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15</a:t>
            </a:fld>
            <a:endParaRPr lang="de-DE" dirty="0"/>
          </a:p>
        </p:txBody>
      </p:sp>
      <p:sp>
        <p:nvSpPr>
          <p:cNvPr id="4" name="Textplatzhalter 3">
            <a:extLst>
              <a:ext uri="{FF2B5EF4-FFF2-40B4-BE49-F238E27FC236}">
                <a16:creationId xmlns:a16="http://schemas.microsoft.com/office/drawing/2014/main" id="{9F004F54-5B3D-428F-B426-5FA925FE5B67}"/>
              </a:ext>
            </a:extLst>
          </p:cNvPr>
          <p:cNvSpPr>
            <a:spLocks noGrp="1"/>
          </p:cNvSpPr>
          <p:nvPr>
            <p:ph type="body" sz="quarter" idx="14"/>
          </p:nvPr>
        </p:nvSpPr>
        <p:spPr>
          <a:xfrm>
            <a:off x="1416116" y="2139903"/>
            <a:ext cx="2504072" cy="3168313"/>
          </a:xfrm>
        </p:spPr>
        <p:txBody>
          <a:bodyPr/>
          <a:lstStyle/>
          <a:p>
            <a:endParaRPr lang="de-DE" dirty="0"/>
          </a:p>
          <a:p>
            <a:endParaRPr lang="de-DE" dirty="0"/>
          </a:p>
          <a:p>
            <a:endParaRPr lang="de-DE" dirty="0"/>
          </a:p>
          <a:p>
            <a:endParaRPr lang="de-DE" dirty="0"/>
          </a:p>
        </p:txBody>
      </p:sp>
      <p:sp>
        <p:nvSpPr>
          <p:cNvPr id="11" name="Textfeld 10">
            <a:extLst>
              <a:ext uri="{FF2B5EF4-FFF2-40B4-BE49-F238E27FC236}">
                <a16:creationId xmlns:a16="http://schemas.microsoft.com/office/drawing/2014/main" id="{1546EFE1-CD15-4D82-8627-FB0FD216D27E}"/>
              </a:ext>
            </a:extLst>
          </p:cNvPr>
          <p:cNvSpPr txBox="1"/>
          <p:nvPr/>
        </p:nvSpPr>
        <p:spPr>
          <a:xfrm>
            <a:off x="2519190" y="2377690"/>
            <a:ext cx="7157499" cy="1938992"/>
          </a:xfrm>
          <a:prstGeom prst="rect">
            <a:avLst/>
          </a:prstGeom>
          <a:solidFill>
            <a:schemeClr val="bg1"/>
          </a:solidFill>
          <a:ln>
            <a:solidFill>
              <a:schemeClr val="bg1">
                <a:lumMod val="75000"/>
              </a:schemeClr>
            </a:solidFill>
          </a:ln>
        </p:spPr>
        <p:txBody>
          <a:bodyPr wrap="square">
            <a:spAutoFit/>
          </a:bodyPr>
          <a:lstStyle/>
          <a:p>
            <a:pPr algn="ctr"/>
            <a:endParaRPr lang="de-DE" sz="2400" dirty="0">
              <a:solidFill>
                <a:schemeClr val="accent1"/>
              </a:solidFill>
              <a:latin typeface="Arial" panose="020B0604020202020204" pitchFamily="34" charset="0"/>
              <a:cs typeface="Arial" panose="020B0604020202020204" pitchFamily="34" charset="0"/>
            </a:endParaRPr>
          </a:p>
          <a:p>
            <a:pPr algn="ctr"/>
            <a:r>
              <a:rPr lang="pl-PL" sz="2400" dirty="0">
                <a:solidFill>
                  <a:schemeClr val="accent1"/>
                </a:solidFill>
                <a:latin typeface="Arial" panose="020B0604020202020204" pitchFamily="34" charset="0"/>
                <a:cs typeface="Arial" panose="020B0604020202020204" pitchFamily="34" charset="0"/>
              </a:rPr>
              <a:t>„Nie chcę się ograniczać, aby oszczędzać energię, skoro tak wiele innych osób wciąż nie zwraca uwagi na swoje własne jej zużycie</a:t>
            </a:r>
            <a:r>
              <a:rPr lang="de-DE" sz="2400" dirty="0">
                <a:solidFill>
                  <a:schemeClr val="accent1"/>
                </a:solidFill>
                <a:latin typeface="Arial" panose="020B0604020202020204" pitchFamily="34" charset="0"/>
                <a:cs typeface="Arial" panose="020B0604020202020204" pitchFamily="34" charset="0"/>
              </a:rPr>
              <a:t>.</a:t>
            </a:r>
            <a:r>
              <a:rPr lang="pl-PL" sz="2400" dirty="0">
                <a:solidFill>
                  <a:schemeClr val="accent1"/>
                </a:solidFill>
                <a:latin typeface="Arial" panose="020B0604020202020204" pitchFamily="34" charset="0"/>
                <a:cs typeface="Arial" panose="020B0604020202020204" pitchFamily="34" charset="0"/>
              </a:rPr>
              <a:t>”</a:t>
            </a:r>
            <a:endParaRPr lang="de-DE" sz="2400" dirty="0">
              <a:solidFill>
                <a:schemeClr val="accent1"/>
              </a:solidFill>
              <a:latin typeface="Arial" panose="020B0604020202020204" pitchFamily="34" charset="0"/>
              <a:cs typeface="Arial" panose="020B0604020202020204" pitchFamily="34" charset="0"/>
            </a:endParaRPr>
          </a:p>
          <a:p>
            <a:pPr algn="ctr"/>
            <a:endParaRPr lang="de-DE" sz="2400" b="0" i="0" dirty="0">
              <a:solidFill>
                <a:schemeClr val="accent1"/>
              </a:solidFill>
              <a:effectLst/>
              <a:latin typeface="-apple-system"/>
            </a:endParaRPr>
          </a:p>
        </p:txBody>
      </p:sp>
      <p:sp>
        <p:nvSpPr>
          <p:cNvPr id="13" name="Textfeld 12">
            <a:extLst>
              <a:ext uri="{FF2B5EF4-FFF2-40B4-BE49-F238E27FC236}">
                <a16:creationId xmlns:a16="http://schemas.microsoft.com/office/drawing/2014/main" id="{B329E077-73F4-48F3-95A6-56E40F60AE67}"/>
              </a:ext>
            </a:extLst>
          </p:cNvPr>
          <p:cNvSpPr txBox="1"/>
          <p:nvPr/>
        </p:nvSpPr>
        <p:spPr>
          <a:xfrm>
            <a:off x="3438362" y="4952020"/>
            <a:ext cx="5324253" cy="830997"/>
          </a:xfrm>
          <a:prstGeom prst="rect">
            <a:avLst/>
          </a:prstGeom>
          <a:noFill/>
        </p:spPr>
        <p:txBody>
          <a:bodyPr wrap="square">
            <a:spAutoFit/>
          </a:bodyPr>
          <a:lstStyle/>
          <a:p>
            <a:pPr algn="ctr"/>
            <a:r>
              <a:rPr lang="pl-PL" sz="2400" b="1" dirty="0">
                <a:solidFill>
                  <a:srgbClr val="1D2125"/>
                </a:solidFill>
                <a:latin typeface="Arial" panose="020B0604020202020204" pitchFamily="34" charset="0"/>
                <a:cs typeface="Arial" panose="020B0604020202020204" pitchFamily="34" charset="0"/>
              </a:rPr>
              <a:t>Wyraź swoją opinię na temat następującego stwierdzenia</a:t>
            </a:r>
            <a:r>
              <a:rPr lang="de-DE" sz="2400" b="1" dirty="0">
                <a:solidFill>
                  <a:srgbClr val="1D2125"/>
                </a:solidFill>
                <a:latin typeface="Arial" panose="020B0604020202020204" pitchFamily="34" charset="0"/>
                <a:cs typeface="Arial" panose="020B0604020202020204" pitchFamily="34" charset="0"/>
              </a:rPr>
              <a:t>.</a:t>
            </a:r>
            <a:endParaRPr lang="de-DE" sz="2400" b="1" i="0" dirty="0">
              <a:solidFill>
                <a:srgbClr val="1D2125"/>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9604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11301583" cy="980469"/>
          </a:xfrm>
        </p:spPr>
        <p:txBody>
          <a:bodyPr/>
          <a:lstStyle/>
          <a:p>
            <a:r>
              <a:rPr lang="de-DE" sz="3200" dirty="0"/>
              <a:t>8. </a:t>
            </a:r>
            <a:r>
              <a:rPr lang="de-DE" sz="3200" dirty="0" err="1"/>
              <a:t>lekcja</a:t>
            </a:r>
            <a:r>
              <a:rPr lang="de-DE" sz="3200" dirty="0"/>
              <a:t>: „</a:t>
            </a:r>
            <a:r>
              <a:rPr lang="de-DE" sz="3200" dirty="0" err="1"/>
              <a:t>rozważać</a:t>
            </a:r>
            <a:r>
              <a:rPr lang="de-DE" sz="3200" dirty="0"/>
              <a:t>“, </a:t>
            </a:r>
            <a:r>
              <a:rPr lang="de-DE" sz="3200" dirty="0" err="1"/>
              <a:t>dyskutować</a:t>
            </a:r>
            <a:r>
              <a:rPr lang="de-DE" sz="3200" dirty="0"/>
              <a:t>“ (1)</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16</a:t>
            </a:fld>
            <a:endParaRPr lang="de-DE" dirty="0"/>
          </a:p>
        </p:txBody>
      </p:sp>
      <p:sp>
        <p:nvSpPr>
          <p:cNvPr id="4" name="Textfeld 3">
            <a:extLst>
              <a:ext uri="{FF2B5EF4-FFF2-40B4-BE49-F238E27FC236}">
                <a16:creationId xmlns:a16="http://schemas.microsoft.com/office/drawing/2014/main" id="{B30CDFBB-15E4-4C81-8CB2-CF291B6075C5}"/>
              </a:ext>
            </a:extLst>
          </p:cNvPr>
          <p:cNvSpPr txBox="1"/>
          <p:nvPr/>
        </p:nvSpPr>
        <p:spPr>
          <a:xfrm>
            <a:off x="501650" y="1951038"/>
            <a:ext cx="7752631" cy="3170099"/>
          </a:xfrm>
          <a:prstGeom prst="rect">
            <a:avLst/>
          </a:prstGeom>
          <a:noFill/>
        </p:spPr>
        <p:txBody>
          <a:bodyPr wrap="square" rtlCol="0">
            <a:spAutoFit/>
          </a:bodyPr>
          <a:lstStyle/>
          <a:p>
            <a:r>
              <a:rPr lang="de-DE" sz="2400" b="1" dirty="0" err="1">
                <a:highlight>
                  <a:srgbClr val="C0C0C0"/>
                </a:highlight>
              </a:rPr>
              <a:t>Zamknięcie</a:t>
            </a:r>
            <a:r>
              <a:rPr lang="de-DE" sz="2400" b="1" dirty="0">
                <a:highlight>
                  <a:srgbClr val="C0C0C0"/>
                </a:highlight>
              </a:rPr>
              <a:t> </a:t>
            </a:r>
            <a:r>
              <a:rPr lang="de-DE" sz="2400" b="1" dirty="0" err="1">
                <a:highlight>
                  <a:srgbClr val="C0C0C0"/>
                </a:highlight>
              </a:rPr>
              <a:t>godziny</a:t>
            </a:r>
            <a:endParaRPr lang="de-DE" b="1" dirty="0"/>
          </a:p>
          <a:p>
            <a:endParaRPr lang="de-DE" sz="1600" b="1" dirty="0"/>
          </a:p>
          <a:p>
            <a:r>
              <a:rPr lang="pl-PL" sz="1600" b="1" dirty="0"/>
              <a:t>Słowa z 7. i 8. lekcji:</a:t>
            </a:r>
            <a:endParaRPr lang="de-DE" sz="1600" dirty="0"/>
          </a:p>
          <a:p>
            <a:pPr defTabSz="719138"/>
            <a:r>
              <a:rPr lang="de-DE" sz="1600" dirty="0" err="1"/>
              <a:t>Dyskutować</a:t>
            </a:r>
            <a:r>
              <a:rPr lang="de-DE" sz="1600" dirty="0"/>
              <a:t>	</a:t>
            </a:r>
            <a:r>
              <a:rPr lang="de-DE" sz="1600" dirty="0" err="1"/>
              <a:t>rozważać</a:t>
            </a:r>
            <a:r>
              <a:rPr lang="de-DE" sz="1600" dirty="0"/>
              <a:t>	</a:t>
            </a:r>
            <a:r>
              <a:rPr lang="de-DE" sz="1600" dirty="0" err="1"/>
              <a:t>pestycydy</a:t>
            </a:r>
            <a:r>
              <a:rPr lang="de-DE" sz="1600" dirty="0"/>
              <a:t>	</a:t>
            </a:r>
            <a:r>
              <a:rPr lang="de-DE" sz="1600" dirty="0" err="1"/>
              <a:t>uprawa</a:t>
            </a:r>
            <a:r>
              <a:rPr lang="de-DE" sz="1600" dirty="0"/>
              <a:t> </a:t>
            </a:r>
            <a:r>
              <a:rPr lang="de-DE" sz="1600" dirty="0" err="1"/>
              <a:t>owoców</a:t>
            </a:r>
            <a:endParaRPr lang="de-DE" sz="1600" dirty="0"/>
          </a:p>
          <a:p>
            <a:pPr defTabSz="719138"/>
            <a:r>
              <a:rPr lang="de-DE" sz="1600" dirty="0" err="1"/>
              <a:t>kontrowersyjny</a:t>
            </a:r>
            <a:r>
              <a:rPr lang="de-DE" sz="1600" dirty="0"/>
              <a:t>	</a:t>
            </a:r>
            <a:r>
              <a:rPr lang="de-DE" sz="1600" dirty="0" err="1"/>
              <a:t>temat</a:t>
            </a:r>
            <a:r>
              <a:rPr lang="de-DE" sz="1600" dirty="0"/>
              <a:t>		</a:t>
            </a:r>
            <a:r>
              <a:rPr lang="de-DE" sz="1600" dirty="0" err="1"/>
              <a:t>zbiory</a:t>
            </a:r>
            <a:r>
              <a:rPr lang="de-DE" sz="1600" dirty="0"/>
              <a:t>		</a:t>
            </a:r>
            <a:r>
              <a:rPr lang="de-DE" sz="1600" dirty="0" err="1"/>
              <a:t>szkodniki</a:t>
            </a:r>
            <a:endParaRPr lang="de-DE" sz="1600" dirty="0"/>
          </a:p>
          <a:p>
            <a:pPr defTabSz="719138"/>
            <a:r>
              <a:rPr lang="de-DE" sz="1600" dirty="0" err="1"/>
              <a:t>ryzyko</a:t>
            </a:r>
            <a:r>
              <a:rPr lang="de-DE" sz="1600" dirty="0"/>
              <a:t>		</a:t>
            </a:r>
            <a:r>
              <a:rPr lang="de-DE" sz="1600" dirty="0" err="1"/>
              <a:t>plony</a:t>
            </a:r>
            <a:r>
              <a:rPr lang="de-DE" sz="1600" dirty="0"/>
              <a:t>		</a:t>
            </a:r>
            <a:r>
              <a:rPr lang="de-DE" sz="1600" dirty="0" err="1"/>
              <a:t>wzrost</a:t>
            </a:r>
            <a:r>
              <a:rPr lang="de-DE" sz="1600" dirty="0"/>
              <a:t> </a:t>
            </a:r>
            <a:r>
              <a:rPr lang="de-DE" sz="1600" dirty="0" err="1"/>
              <a:t>plonów</a:t>
            </a:r>
            <a:r>
              <a:rPr lang="de-DE" sz="1600" dirty="0"/>
              <a:t>	</a:t>
            </a:r>
            <a:r>
              <a:rPr lang="de-DE" sz="1600" dirty="0" err="1"/>
              <a:t>konsumenci</a:t>
            </a:r>
            <a:endParaRPr lang="de-DE" sz="1600" dirty="0"/>
          </a:p>
          <a:p>
            <a:pPr defTabSz="719138"/>
            <a:r>
              <a:rPr lang="de-DE" sz="1600" dirty="0" err="1"/>
              <a:t>korzyść</a:t>
            </a:r>
            <a:r>
              <a:rPr lang="de-DE" sz="1600" dirty="0"/>
              <a:t> 		</a:t>
            </a:r>
            <a:r>
              <a:rPr lang="de-DE" sz="1600" dirty="0" err="1"/>
              <a:t>zdrowie</a:t>
            </a:r>
            <a:r>
              <a:rPr lang="de-DE" sz="1600" dirty="0"/>
              <a:t>		</a:t>
            </a:r>
            <a:r>
              <a:rPr lang="de-DE" sz="1600" dirty="0" err="1"/>
              <a:t>wada</a:t>
            </a:r>
            <a:r>
              <a:rPr lang="de-DE" sz="1600" dirty="0"/>
              <a:t>		</a:t>
            </a:r>
            <a:r>
              <a:rPr lang="de-DE" sz="1600" dirty="0" err="1"/>
              <a:t>zaopatrzenie</a:t>
            </a:r>
            <a:r>
              <a:rPr lang="de-DE" sz="1600" dirty="0"/>
              <a:t> w </a:t>
            </a:r>
            <a:r>
              <a:rPr lang="de-DE" sz="1600" dirty="0" err="1"/>
              <a:t>żywność</a:t>
            </a:r>
            <a:endParaRPr lang="de-DE" sz="1600" dirty="0"/>
          </a:p>
          <a:p>
            <a:pPr defTabSz="719138"/>
            <a:r>
              <a:rPr lang="de-DE" sz="1600" dirty="0" err="1"/>
              <a:t>odporność</a:t>
            </a:r>
            <a:r>
              <a:rPr lang="de-DE" sz="1600" dirty="0"/>
              <a:t>	</a:t>
            </a:r>
            <a:r>
              <a:rPr lang="de-DE" sz="1600" dirty="0" err="1"/>
              <a:t>błędne</a:t>
            </a:r>
            <a:r>
              <a:rPr lang="de-DE" sz="1600" dirty="0"/>
              <a:t> </a:t>
            </a:r>
            <a:r>
              <a:rPr lang="de-DE" sz="1600" dirty="0" err="1"/>
              <a:t>koło</a:t>
            </a:r>
            <a:r>
              <a:rPr lang="de-DE" sz="1600" dirty="0"/>
              <a:t>	</a:t>
            </a:r>
            <a:r>
              <a:rPr lang="de-DE" sz="1600" dirty="0" err="1"/>
              <a:t>Środowisko</a:t>
            </a:r>
            <a:r>
              <a:rPr lang="de-DE" sz="1600" dirty="0"/>
              <a:t>	film</a:t>
            </a:r>
          </a:p>
          <a:p>
            <a:pPr defTabSz="719138"/>
            <a:r>
              <a:rPr lang="de-DE" sz="1600" dirty="0" err="1"/>
              <a:t>alternatywne</a:t>
            </a:r>
            <a:r>
              <a:rPr lang="de-DE" sz="1600" dirty="0"/>
              <a:t>	</a:t>
            </a:r>
            <a:r>
              <a:rPr lang="de-DE" sz="1600" dirty="0" err="1"/>
              <a:t>metody</a:t>
            </a:r>
            <a:r>
              <a:rPr lang="de-DE" sz="1600" dirty="0"/>
              <a:t>		</a:t>
            </a:r>
            <a:r>
              <a:rPr lang="de-DE" sz="1600" dirty="0" err="1"/>
              <a:t>Ćwiczenie</a:t>
            </a:r>
            <a:r>
              <a:rPr lang="de-DE" sz="1600" dirty="0"/>
              <a:t>	</a:t>
            </a:r>
            <a:r>
              <a:rPr lang="de-DE" sz="1600" dirty="0" err="1"/>
              <a:t>naturalni</a:t>
            </a:r>
            <a:r>
              <a:rPr lang="de-DE" sz="1600" dirty="0"/>
              <a:t> </a:t>
            </a:r>
            <a:r>
              <a:rPr lang="de-DE" sz="1600" dirty="0" err="1"/>
              <a:t>wrogowie</a:t>
            </a:r>
            <a:endParaRPr lang="de-DE" sz="1600" dirty="0"/>
          </a:p>
          <a:p>
            <a:pPr defTabSz="719138"/>
            <a:r>
              <a:rPr lang="de-DE" sz="1600" dirty="0" err="1"/>
              <a:t>arkusz</a:t>
            </a:r>
            <a:r>
              <a:rPr lang="de-DE" sz="1600" dirty="0"/>
              <a:t> </a:t>
            </a:r>
            <a:r>
              <a:rPr lang="de-DE" sz="1600" dirty="0" err="1"/>
              <a:t>roboczy</a:t>
            </a:r>
            <a:r>
              <a:rPr lang="de-DE" sz="1600" dirty="0"/>
              <a:t>	</a:t>
            </a:r>
            <a:r>
              <a:rPr lang="de-DE" sz="1600" dirty="0" err="1"/>
              <a:t>argumenty</a:t>
            </a:r>
            <a:r>
              <a:rPr lang="de-DE" sz="1600" dirty="0"/>
              <a:t>	</a:t>
            </a:r>
            <a:r>
              <a:rPr lang="de-DE" sz="1600" dirty="0" err="1"/>
              <a:t>chmura</a:t>
            </a:r>
            <a:r>
              <a:rPr lang="de-DE" sz="1600" dirty="0"/>
              <a:t> </a:t>
            </a:r>
            <a:r>
              <a:rPr lang="de-DE" sz="1600" dirty="0" err="1"/>
              <a:t>słów</a:t>
            </a:r>
            <a:r>
              <a:rPr lang="de-DE" sz="1600" dirty="0"/>
              <a:t>	</a:t>
            </a:r>
            <a:r>
              <a:rPr lang="de-DE" sz="1600" dirty="0" err="1"/>
              <a:t>zrównoważony</a:t>
            </a:r>
            <a:r>
              <a:rPr lang="de-DE" sz="1600" dirty="0"/>
              <a:t> </a:t>
            </a:r>
            <a:r>
              <a:rPr lang="de-DE" sz="1600" dirty="0" err="1"/>
              <a:t>rozwój</a:t>
            </a:r>
            <a:endParaRPr lang="de-DE" sz="1600" dirty="0"/>
          </a:p>
          <a:p>
            <a:pPr defTabSz="719138"/>
            <a:r>
              <a:rPr lang="de-DE" sz="1600" dirty="0" err="1"/>
              <a:t>Opinia</a:t>
            </a:r>
            <a:r>
              <a:rPr lang="de-DE" sz="1600" dirty="0"/>
              <a:t>		</a:t>
            </a:r>
            <a:r>
              <a:rPr lang="de-DE" sz="1600" dirty="0" err="1"/>
              <a:t>wprowadzenie</a:t>
            </a:r>
            <a:r>
              <a:rPr lang="de-DE" sz="1600" dirty="0"/>
              <a:t>	</a:t>
            </a:r>
            <a:r>
              <a:rPr lang="de-DE" sz="1600" dirty="0" err="1"/>
              <a:t>myśli</a:t>
            </a:r>
            <a:r>
              <a:rPr lang="de-DE" sz="1600" dirty="0"/>
              <a:t>		</a:t>
            </a:r>
            <a:r>
              <a:rPr lang="de-DE" sz="1600" dirty="0" err="1"/>
              <a:t>operator</a:t>
            </a:r>
            <a:endParaRPr lang="de-DE" sz="1600" dirty="0"/>
          </a:p>
          <a:p>
            <a:pPr defTabSz="719138"/>
            <a:r>
              <a:rPr lang="de-DE" sz="1600" dirty="0" err="1"/>
              <a:t>uzasadnienie</a:t>
            </a:r>
            <a:r>
              <a:rPr lang="de-DE" sz="1600" dirty="0"/>
              <a:t>	</a:t>
            </a:r>
            <a:r>
              <a:rPr lang="de-DE" sz="1600" dirty="0" err="1"/>
              <a:t>za</a:t>
            </a:r>
            <a:r>
              <a:rPr lang="de-DE" sz="1600" dirty="0"/>
              <a:t>		</a:t>
            </a:r>
            <a:r>
              <a:rPr lang="de-DE" sz="1600" dirty="0" err="1"/>
              <a:t>przeciw</a:t>
            </a:r>
            <a:r>
              <a:rPr lang="de-DE" sz="1600" dirty="0"/>
              <a:t> 		</a:t>
            </a:r>
            <a:r>
              <a:rPr lang="de-DE" sz="1600" dirty="0" err="1"/>
              <a:t>decyzja</a:t>
            </a:r>
            <a:endParaRPr lang="de-DE" sz="1600" dirty="0"/>
          </a:p>
        </p:txBody>
      </p:sp>
      <p:sp>
        <p:nvSpPr>
          <p:cNvPr id="6" name="Textfeld 5">
            <a:extLst>
              <a:ext uri="{FF2B5EF4-FFF2-40B4-BE49-F238E27FC236}">
                <a16:creationId xmlns:a16="http://schemas.microsoft.com/office/drawing/2014/main" id="{4021233C-76A1-46DA-B1E4-7289B2C5E996}"/>
              </a:ext>
            </a:extLst>
          </p:cNvPr>
          <p:cNvSpPr txBox="1"/>
          <p:nvPr/>
        </p:nvSpPr>
        <p:spPr>
          <a:xfrm>
            <a:off x="8663041" y="2604192"/>
            <a:ext cx="3140192" cy="615553"/>
          </a:xfrm>
          <a:prstGeom prst="rect">
            <a:avLst/>
          </a:prstGeom>
          <a:noFill/>
        </p:spPr>
        <p:txBody>
          <a:bodyPr wrap="square" rtlCol="0">
            <a:spAutoFit/>
          </a:bodyPr>
          <a:lstStyle/>
          <a:p>
            <a:r>
              <a:rPr lang="de-DE" sz="1600" b="1" dirty="0"/>
              <a:t>Beispiel für ein Neuner-Raster:</a:t>
            </a:r>
          </a:p>
          <a:p>
            <a:endParaRPr lang="de-DE" dirty="0"/>
          </a:p>
        </p:txBody>
      </p:sp>
      <p:pic>
        <p:nvPicPr>
          <p:cNvPr id="7" name="Grafik 6">
            <a:extLst>
              <a:ext uri="{FF2B5EF4-FFF2-40B4-BE49-F238E27FC236}">
                <a16:creationId xmlns:a16="http://schemas.microsoft.com/office/drawing/2014/main" id="{1D2E7228-607F-4A31-9D50-A7F74436E2EB}"/>
              </a:ext>
            </a:extLst>
          </p:cNvPr>
          <p:cNvPicPr>
            <a:picLocks noChangeAspect="1"/>
          </p:cNvPicPr>
          <p:nvPr/>
        </p:nvPicPr>
        <p:blipFill>
          <a:blip r:embed="rId3"/>
          <a:stretch>
            <a:fillRect/>
          </a:stretch>
        </p:blipFill>
        <p:spPr>
          <a:xfrm>
            <a:off x="8637240" y="2917135"/>
            <a:ext cx="2914062" cy="3259254"/>
          </a:xfrm>
          <a:prstGeom prst="rect">
            <a:avLst/>
          </a:prstGeom>
        </p:spPr>
      </p:pic>
    </p:spTree>
    <p:extLst>
      <p:ext uri="{BB962C8B-B14F-4D97-AF65-F5344CB8AC3E}">
        <p14:creationId xmlns:p14="http://schemas.microsoft.com/office/powerpoint/2010/main" val="210381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17</a:t>
            </a:fld>
            <a:endParaRPr lang="de-DE" dirty="0"/>
          </a:p>
        </p:txBody>
      </p:sp>
      <p:sp>
        <p:nvSpPr>
          <p:cNvPr id="8" name="Titel 8">
            <a:extLst>
              <a:ext uri="{FF2B5EF4-FFF2-40B4-BE49-F238E27FC236}">
                <a16:creationId xmlns:a16="http://schemas.microsoft.com/office/drawing/2014/main" id="{70DB85C3-15D6-4448-A1DD-D9D6986893F0}"/>
              </a:ext>
            </a:extLst>
          </p:cNvPr>
          <p:cNvSpPr txBox="1">
            <a:spLocks/>
          </p:cNvSpPr>
          <p:nvPr/>
        </p:nvSpPr>
        <p:spPr>
          <a:xfrm>
            <a:off x="501650" y="404813"/>
            <a:ext cx="11385550" cy="980469"/>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2400" b="1" i="0" kern="1200">
                <a:solidFill>
                  <a:schemeClr val="accent1"/>
                </a:solidFill>
                <a:latin typeface="Arial" panose="020B0604020202020204" pitchFamily="34" charset="0"/>
                <a:ea typeface="+mj-ea"/>
                <a:cs typeface="Arial" panose="020B0604020202020204" pitchFamily="34" charset="0"/>
              </a:defRPr>
            </a:lvl1pPr>
          </a:lstStyle>
          <a:p>
            <a:r>
              <a:rPr lang="de-DE" sz="3200" dirty="0"/>
              <a:t>9. </a:t>
            </a:r>
            <a:r>
              <a:rPr lang="de-DE" sz="3200" dirty="0" err="1"/>
              <a:t>lekcja</a:t>
            </a:r>
            <a:r>
              <a:rPr lang="de-DE" sz="3200" dirty="0"/>
              <a:t>: „</a:t>
            </a:r>
            <a:r>
              <a:rPr lang="de-DE" sz="3200" dirty="0" err="1"/>
              <a:t>rozważać</a:t>
            </a:r>
            <a:r>
              <a:rPr lang="de-DE" sz="3200" dirty="0"/>
              <a:t>“, „</a:t>
            </a:r>
            <a:r>
              <a:rPr lang="de-DE" sz="3200" dirty="0" err="1"/>
              <a:t>dyskutować</a:t>
            </a:r>
            <a:r>
              <a:rPr lang="de-DE" sz="3200" dirty="0"/>
              <a:t>“ (2)</a:t>
            </a:r>
          </a:p>
        </p:txBody>
      </p:sp>
      <p:sp>
        <p:nvSpPr>
          <p:cNvPr id="10" name="Textfeld 9">
            <a:extLst>
              <a:ext uri="{FF2B5EF4-FFF2-40B4-BE49-F238E27FC236}">
                <a16:creationId xmlns:a16="http://schemas.microsoft.com/office/drawing/2014/main" id="{2BB92E11-DFC2-492D-ACDD-9971117CE4EC}"/>
              </a:ext>
            </a:extLst>
          </p:cNvPr>
          <p:cNvSpPr txBox="1"/>
          <p:nvPr/>
        </p:nvSpPr>
        <p:spPr>
          <a:xfrm>
            <a:off x="501649" y="1629340"/>
            <a:ext cx="11173737" cy="4493538"/>
          </a:xfrm>
          <a:prstGeom prst="rect">
            <a:avLst/>
          </a:prstGeom>
          <a:noFill/>
        </p:spPr>
        <p:txBody>
          <a:bodyPr wrap="square" rtlCol="0">
            <a:spAutoFit/>
          </a:bodyPr>
          <a:lstStyle/>
          <a:p>
            <a:r>
              <a:rPr kumimoji="0" lang="pl-PL" sz="2200" b="0" i="0" u="sng" strike="noStrike" kern="1200" cap="none" spc="0" normalizeH="0" baseline="0" noProof="0" dirty="0">
                <a:ln>
                  <a:noFill/>
                </a:ln>
                <a:solidFill>
                  <a:srgbClr val="000000"/>
                </a:solidFill>
                <a:effectLst/>
                <a:uLnTx/>
                <a:uFillTx/>
                <a:latin typeface="Calibri"/>
                <a:ea typeface="+mn-ea"/>
                <a:cs typeface="+mn-cs"/>
              </a:rPr>
              <a:t>Zadanie do wykonania w parach:</a:t>
            </a:r>
            <a:endParaRPr kumimoji="0" lang="de-DE" sz="2200" b="0" i="0" u="sng" strike="noStrike" kern="1200" cap="none" spc="0" normalizeH="0" baseline="0" noProof="0" dirty="0">
              <a:ln>
                <a:noFill/>
              </a:ln>
              <a:solidFill>
                <a:srgbClr val="000000"/>
              </a:solidFill>
              <a:effectLst/>
              <a:uLnTx/>
              <a:uFillTx/>
              <a:latin typeface="Calibri"/>
              <a:ea typeface="+mn-ea"/>
              <a:cs typeface="+mn-cs"/>
            </a:endParaRPr>
          </a:p>
          <a:p>
            <a:endParaRPr kumimoji="0" lang="de-DE" sz="2200" b="0" i="0" u="sng" strike="noStrike" kern="1200" cap="none" spc="0" normalizeH="0" baseline="0" noProof="0" dirty="0">
              <a:ln>
                <a:noFill/>
              </a:ln>
              <a:solidFill>
                <a:srgbClr val="000000"/>
              </a:solidFill>
              <a:effectLst/>
              <a:uLnTx/>
              <a:uFillTx/>
              <a:latin typeface="Calibri"/>
              <a:ea typeface="+mn-ea"/>
              <a:cs typeface="+mn-cs"/>
            </a:endParaRPr>
          </a:p>
          <a:p>
            <a:pPr marL="457200" indent="-457200">
              <a:buFont typeface="+mj-lt"/>
              <a:buAutoNum type="arabicPeriod"/>
            </a:pPr>
            <a:r>
              <a:rPr kumimoji="0" lang="pl-PL" sz="2200" b="0" i="0" u="none" strike="noStrike" kern="1200" cap="none" spc="0" normalizeH="0" baseline="0" noProof="0" dirty="0">
                <a:ln>
                  <a:noFill/>
                </a:ln>
                <a:solidFill>
                  <a:srgbClr val="000000"/>
                </a:solidFill>
                <a:effectLst/>
                <a:uLnTx/>
                <a:uFillTx/>
                <a:latin typeface="Calibri"/>
                <a:ea typeface="+mn-ea"/>
                <a:cs typeface="+mn-cs"/>
              </a:rPr>
              <a:t>Zróbcie </a:t>
            </a:r>
            <a:r>
              <a:rPr kumimoji="0" lang="pl-PL" sz="2200" b="1" i="0" u="none" strike="noStrike" kern="1200" cap="none" spc="0" normalizeH="0" baseline="0" noProof="0" dirty="0">
                <a:ln>
                  <a:noFill/>
                </a:ln>
                <a:solidFill>
                  <a:srgbClr val="000000"/>
                </a:solidFill>
                <a:effectLst/>
                <a:uLnTx/>
                <a:uFillTx/>
                <a:latin typeface="Calibri"/>
                <a:ea typeface="+mn-ea"/>
                <a:cs typeface="+mn-cs"/>
              </a:rPr>
              <a:t>zrzut ekranu </a:t>
            </a:r>
            <a:r>
              <a:rPr kumimoji="0" lang="pl-PL" sz="2200" b="0" i="0" u="none" strike="noStrike" kern="1200" cap="none" spc="0" normalizeH="0" baseline="0" noProof="0" dirty="0">
                <a:ln>
                  <a:noFill/>
                </a:ln>
                <a:solidFill>
                  <a:srgbClr val="000000"/>
                </a:solidFill>
                <a:effectLst/>
                <a:uLnTx/>
                <a:uFillTx/>
                <a:latin typeface="Calibri"/>
                <a:ea typeface="+mn-ea"/>
                <a:cs typeface="+mn-cs"/>
              </a:rPr>
              <a:t>z tymi zadaniami.</a:t>
            </a:r>
            <a:endParaRPr kumimoji="0" lang="de-DE" sz="2200" b="0" i="0" u="none" strike="noStrike" kern="1200" cap="none" spc="0" normalizeH="0" baseline="0" noProof="0" dirty="0">
              <a:ln>
                <a:noFill/>
              </a:ln>
              <a:solidFill>
                <a:srgbClr val="000000"/>
              </a:solidFill>
              <a:effectLst/>
              <a:uLnTx/>
              <a:uFillTx/>
              <a:latin typeface="Calibri"/>
              <a:ea typeface="+mn-ea"/>
              <a:cs typeface="+mn-cs"/>
            </a:endParaRPr>
          </a:p>
          <a:p>
            <a:pPr marL="457200" indent="-457200">
              <a:buFont typeface="+mj-lt"/>
              <a:buAutoNum type="arabicPeriod"/>
            </a:pPr>
            <a:r>
              <a:rPr kumimoji="0" lang="pl-PL" sz="2200" b="0" i="0" u="none" strike="noStrike" kern="1200" cap="none" spc="0" normalizeH="0" baseline="0" noProof="0" dirty="0">
                <a:ln>
                  <a:noFill/>
                </a:ln>
                <a:solidFill>
                  <a:srgbClr val="000000"/>
                </a:solidFill>
                <a:effectLst/>
                <a:uLnTx/>
                <a:uFillTx/>
                <a:latin typeface="Calibri"/>
                <a:ea typeface="+mn-ea"/>
                <a:cs typeface="+mn-cs"/>
              </a:rPr>
              <a:t>Przejdźcie do sesji </a:t>
            </a:r>
            <a:r>
              <a:rPr kumimoji="0" lang="pl-PL" sz="2200" b="1" i="0" u="none" strike="noStrike" kern="1200" cap="none" spc="0" normalizeH="0" baseline="0" noProof="0" dirty="0">
                <a:ln>
                  <a:noFill/>
                </a:ln>
                <a:solidFill>
                  <a:srgbClr val="000000"/>
                </a:solidFill>
                <a:effectLst/>
                <a:uLnTx/>
                <a:uFillTx/>
                <a:latin typeface="Calibri"/>
                <a:ea typeface="+mn-ea"/>
                <a:cs typeface="+mn-cs"/>
              </a:rPr>
              <a:t>podgrupowej przydzielonej </a:t>
            </a:r>
            <a:r>
              <a:rPr kumimoji="0" lang="pl-PL" sz="2200" b="0" i="0" u="none" strike="noStrike" kern="1200" cap="none" spc="0" normalizeH="0" baseline="0" noProof="0" dirty="0">
                <a:ln>
                  <a:noFill/>
                </a:ln>
                <a:solidFill>
                  <a:srgbClr val="000000"/>
                </a:solidFill>
                <a:effectLst/>
                <a:uLnTx/>
                <a:uFillTx/>
                <a:latin typeface="Calibri"/>
                <a:ea typeface="+mn-ea"/>
                <a:cs typeface="+mn-cs"/>
              </a:rPr>
              <a:t>wam przez nauczyciela.</a:t>
            </a:r>
            <a:endParaRPr kumimoji="0" lang="de-DE" sz="2200" b="0" i="0" u="none" strike="noStrike" kern="1200" cap="none" spc="0" normalizeH="0" baseline="0" noProof="0" dirty="0">
              <a:ln>
                <a:noFill/>
              </a:ln>
              <a:solidFill>
                <a:srgbClr val="000000"/>
              </a:solidFill>
              <a:effectLst/>
              <a:uLnTx/>
              <a:uFillTx/>
              <a:latin typeface="Calibri"/>
              <a:ea typeface="+mn-ea"/>
              <a:cs typeface="+mn-cs"/>
            </a:endParaRPr>
          </a:p>
          <a:p>
            <a:pPr marL="457200" indent="-457200">
              <a:buFont typeface="+mj-lt"/>
              <a:buAutoNum type="arabicPeriod"/>
            </a:pPr>
            <a:r>
              <a:rPr kumimoji="0" lang="pl-PL" sz="2200" b="0" i="0" u="none" strike="noStrike" kern="1200" cap="none" spc="0" normalizeH="0" baseline="0" noProof="0" dirty="0">
                <a:ln>
                  <a:noFill/>
                </a:ln>
                <a:solidFill>
                  <a:srgbClr val="000000"/>
                </a:solidFill>
                <a:effectLst/>
                <a:uLnTx/>
                <a:uFillTx/>
                <a:latin typeface="Calibri"/>
                <a:ea typeface="+mn-ea"/>
                <a:cs typeface="+mn-cs"/>
              </a:rPr>
              <a:t>Przeczytajcie sobie nawzajem teksty z arkusza roboczego.</a:t>
            </a:r>
            <a:endParaRPr kumimoji="0" lang="de-DE" sz="2200" b="0" i="0" u="none" strike="noStrike" kern="1200" cap="none" spc="0" normalizeH="0" baseline="0" noProof="0" dirty="0">
              <a:ln>
                <a:noFill/>
              </a:ln>
              <a:solidFill>
                <a:srgbClr val="000000"/>
              </a:solidFill>
              <a:effectLst/>
              <a:uLnTx/>
              <a:uFillTx/>
              <a:latin typeface="Calibri"/>
              <a:ea typeface="+mn-ea"/>
              <a:cs typeface="+mn-cs"/>
            </a:endParaRPr>
          </a:p>
          <a:p>
            <a:pPr marL="457200" indent="-457200">
              <a:buFont typeface="+mj-lt"/>
              <a:buAutoNum type="arabicPeriod"/>
            </a:pPr>
            <a:r>
              <a:rPr kumimoji="0" lang="pl-PL" sz="2200" b="0" i="0" u="none" strike="noStrike" kern="1200" cap="none" spc="0" normalizeH="0" baseline="0" noProof="0" dirty="0">
                <a:ln>
                  <a:noFill/>
                </a:ln>
                <a:solidFill>
                  <a:srgbClr val="000000"/>
                </a:solidFill>
                <a:effectLst/>
                <a:uLnTx/>
                <a:uFillTx/>
                <a:latin typeface="Calibri"/>
                <a:ea typeface="+mn-ea"/>
                <a:cs typeface="+mn-cs"/>
              </a:rPr>
              <a:t>Opiszcie </a:t>
            </a:r>
            <a:r>
              <a:rPr kumimoji="0" lang="pl-PL" sz="2200" b="1" i="0" u="none" strike="noStrike" kern="1200" cap="none" spc="0" normalizeH="0" baseline="0" noProof="0" dirty="0">
                <a:ln>
                  <a:noFill/>
                </a:ln>
                <a:solidFill>
                  <a:srgbClr val="000000"/>
                </a:solidFill>
                <a:effectLst/>
                <a:uLnTx/>
                <a:uFillTx/>
                <a:latin typeface="Calibri"/>
                <a:ea typeface="+mn-ea"/>
                <a:cs typeface="+mn-cs"/>
              </a:rPr>
              <a:t>różnice</a:t>
            </a:r>
            <a:r>
              <a:rPr kumimoji="0" lang="pl-PL" sz="2200" b="0" i="0" u="none" strike="noStrike" kern="1200" cap="none" spc="0" normalizeH="0" baseline="0" noProof="0" dirty="0">
                <a:ln>
                  <a:noFill/>
                </a:ln>
                <a:solidFill>
                  <a:srgbClr val="000000"/>
                </a:solidFill>
                <a:effectLst/>
                <a:uLnTx/>
                <a:uFillTx/>
                <a:latin typeface="Calibri"/>
                <a:ea typeface="+mn-ea"/>
                <a:cs typeface="+mn-cs"/>
              </a:rPr>
              <a:t> między zadaniem „zastanowić się nad” a zadaniem „omówić” (w skrócie).</a:t>
            </a:r>
            <a:endParaRPr kumimoji="0" lang="de-DE" sz="2200" b="0" i="0" u="none" strike="noStrike" kern="1200" cap="none" spc="0" normalizeH="0" baseline="0" noProof="0" dirty="0">
              <a:ln>
                <a:noFill/>
              </a:ln>
              <a:solidFill>
                <a:srgbClr val="000000"/>
              </a:solidFill>
              <a:effectLst/>
              <a:uLnTx/>
              <a:uFillTx/>
              <a:latin typeface="Calibri"/>
              <a:ea typeface="+mn-ea"/>
              <a:cs typeface="+mn-cs"/>
            </a:endParaRPr>
          </a:p>
          <a:p>
            <a:pPr marL="457200" indent="-457200">
              <a:buFont typeface="+mj-lt"/>
              <a:buAutoNum type="arabicPeriod"/>
            </a:pPr>
            <a:r>
              <a:rPr kumimoji="0" lang="pl-PL" sz="2200" b="0" i="0" u="none" strike="noStrike" kern="1200" cap="none" spc="0" normalizeH="0" baseline="0" noProof="0" dirty="0">
                <a:ln>
                  <a:noFill/>
                </a:ln>
                <a:solidFill>
                  <a:srgbClr val="000000"/>
                </a:solidFill>
                <a:effectLst/>
                <a:uLnTx/>
                <a:uFillTx/>
                <a:latin typeface="Calibri"/>
                <a:ea typeface="+mn-ea"/>
                <a:cs typeface="+mn-cs"/>
              </a:rPr>
              <a:t>Napiszcie wspólnie tekst. </a:t>
            </a:r>
            <a:endParaRPr kumimoji="0" lang="de-DE" sz="2200" b="0" i="0" u="none" strike="noStrike" kern="1200" cap="none" spc="0" normalizeH="0" baseline="0" noProof="0" dirty="0">
              <a:ln>
                <a:noFill/>
              </a:ln>
              <a:solidFill>
                <a:srgbClr val="000000"/>
              </a:solidFill>
              <a:effectLst/>
              <a:uLnTx/>
              <a:uFillTx/>
              <a:latin typeface="Calibri"/>
              <a:ea typeface="+mn-ea"/>
              <a:cs typeface="+mn-cs"/>
            </a:endParaRPr>
          </a:p>
          <a:p>
            <a:pPr marL="447675"/>
            <a:r>
              <a:rPr kumimoji="0" lang="pl-PL" sz="2200" b="0" i="0" u="none" strike="noStrike" kern="1200" cap="none" spc="0" normalizeH="0" baseline="0" noProof="0" dirty="0">
                <a:ln>
                  <a:noFill/>
                </a:ln>
                <a:solidFill>
                  <a:srgbClr val="000000"/>
                </a:solidFill>
                <a:effectLst/>
                <a:uLnTx/>
                <a:uFillTx/>
                <a:latin typeface="Calibri"/>
                <a:ea typeface="+mn-ea"/>
                <a:cs typeface="+mn-cs"/>
              </a:rPr>
              <a:t>Dodajcie własne aspekty i pomysły (por. arkusz roboczy, tabela do zadania b).</a:t>
            </a:r>
            <a:endParaRPr kumimoji="0" lang="de-DE" sz="2200" b="0" i="0" u="none" strike="noStrike" kern="1200" cap="none" spc="0" normalizeH="0" baseline="0" noProof="0" dirty="0">
              <a:ln>
                <a:noFill/>
              </a:ln>
              <a:solidFill>
                <a:srgbClr val="000000"/>
              </a:solidFill>
              <a:effectLst/>
              <a:uLnTx/>
              <a:uFillTx/>
              <a:latin typeface="Calibri"/>
              <a:ea typeface="+mn-ea"/>
              <a:cs typeface="+mn-cs"/>
            </a:endParaRPr>
          </a:p>
          <a:p>
            <a:pPr marL="712788" indent="-265113">
              <a:buFont typeface="Arial" panose="020B0604020202020204" pitchFamily="34" charset="0"/>
              <a:buChar char="•"/>
            </a:pPr>
            <a:r>
              <a:rPr kumimoji="0" lang="pl-PL" sz="2200" b="0" i="0" u="none" strike="noStrike" kern="1200" cap="none" spc="0" normalizeH="0" baseline="0" noProof="0" dirty="0">
                <a:ln>
                  <a:noFill/>
                </a:ln>
                <a:solidFill>
                  <a:srgbClr val="000000"/>
                </a:solidFill>
                <a:effectLst/>
                <a:uLnTx/>
                <a:uFillTx/>
                <a:latin typeface="Calibri"/>
                <a:ea typeface="+mn-ea"/>
                <a:cs typeface="+mn-cs"/>
              </a:rPr>
              <a:t>Spotkanie podgrupy, liczba nieparzysta (1, 3, 5, …): </a:t>
            </a:r>
            <a:endParaRPr kumimoji="0" lang="de-DE" sz="2200" b="0" i="0" u="none" strike="noStrike" kern="1200" cap="none" spc="0" normalizeH="0" baseline="0" noProof="0" dirty="0">
              <a:ln>
                <a:noFill/>
              </a:ln>
              <a:solidFill>
                <a:srgbClr val="000000"/>
              </a:solidFill>
              <a:effectLst/>
              <a:uLnTx/>
              <a:uFillTx/>
              <a:latin typeface="Calibri"/>
              <a:ea typeface="+mn-ea"/>
              <a:cs typeface="+mn-cs"/>
            </a:endParaRPr>
          </a:p>
          <a:p>
            <a:pPr marL="712788"/>
            <a:r>
              <a:rPr kumimoji="0" lang="pl-PL" sz="2200" b="1" i="0" u="none" strike="noStrike" kern="1200" cap="none" spc="0" normalizeH="0" baseline="0" noProof="0" dirty="0">
                <a:ln>
                  <a:noFill/>
                </a:ln>
                <a:solidFill>
                  <a:srgbClr val="000000"/>
                </a:solidFill>
                <a:effectLst/>
                <a:uLnTx/>
                <a:uFillTx/>
                <a:latin typeface="Calibri"/>
                <a:ea typeface="+mn-ea"/>
                <a:cs typeface="+mn-cs"/>
              </a:rPr>
              <a:t>Omówcie, w jakim stopniu stosowanie pestycydów w uprawie owoców ma sens.</a:t>
            </a:r>
            <a:endParaRPr kumimoji="0" lang="de-DE" sz="2200" b="1" i="0" u="none" strike="noStrike" kern="1200" cap="none" spc="0" normalizeH="0" baseline="0" noProof="0" dirty="0">
              <a:ln>
                <a:noFill/>
              </a:ln>
              <a:solidFill>
                <a:srgbClr val="000000"/>
              </a:solidFill>
              <a:effectLst/>
              <a:uLnTx/>
              <a:uFillTx/>
              <a:latin typeface="Calibri"/>
              <a:ea typeface="+mn-ea"/>
              <a:cs typeface="+mn-cs"/>
            </a:endParaRPr>
          </a:p>
          <a:p>
            <a:pPr marL="712788" indent="-265113">
              <a:buFont typeface="Arial" panose="020B0604020202020204" pitchFamily="34" charset="0"/>
              <a:buChar char="•"/>
            </a:pPr>
            <a:r>
              <a:rPr kumimoji="0" lang="pl-PL" sz="2200" b="0" i="0" u="none" strike="noStrike" kern="1200" cap="none" spc="0" normalizeH="0" baseline="0" noProof="0" dirty="0">
                <a:ln>
                  <a:noFill/>
                </a:ln>
                <a:solidFill>
                  <a:srgbClr val="000000"/>
                </a:solidFill>
                <a:effectLst/>
                <a:uLnTx/>
                <a:uFillTx/>
                <a:latin typeface="Calibri"/>
                <a:ea typeface="+mn-ea"/>
                <a:cs typeface="+mn-cs"/>
              </a:rPr>
              <a:t>Spotkanie podgrupy, liczba parzysta (2, 4, 6, ...): </a:t>
            </a:r>
            <a:endParaRPr kumimoji="0" lang="de-DE" sz="2200" b="0" i="0" u="none" strike="noStrike" kern="1200" cap="none" spc="0" normalizeH="0" baseline="0" noProof="0" dirty="0">
              <a:ln>
                <a:noFill/>
              </a:ln>
              <a:solidFill>
                <a:srgbClr val="000000"/>
              </a:solidFill>
              <a:effectLst/>
              <a:uLnTx/>
              <a:uFillTx/>
              <a:latin typeface="Calibri"/>
              <a:ea typeface="+mn-ea"/>
              <a:cs typeface="+mn-cs"/>
            </a:endParaRPr>
          </a:p>
          <a:p>
            <a:pPr marL="712788"/>
            <a:r>
              <a:rPr kumimoji="0" lang="pl-PL" sz="2200" b="1" i="0" u="none" strike="noStrike" kern="1200" cap="none" spc="0" normalizeH="0" baseline="0" noProof="0" dirty="0">
                <a:ln>
                  <a:noFill/>
                </a:ln>
                <a:solidFill>
                  <a:srgbClr val="000000"/>
                </a:solidFill>
                <a:effectLst/>
                <a:uLnTx/>
                <a:uFillTx/>
                <a:latin typeface="Calibri"/>
                <a:ea typeface="+mn-ea"/>
                <a:cs typeface="+mn-cs"/>
              </a:rPr>
              <a:t>Zastanów się nad stosowaniem pestycydów w uprawie owoców.</a:t>
            </a:r>
            <a:endParaRPr kumimoji="0" lang="de-DE" sz="2200" b="1" i="0" u="none" strike="noStrike" kern="1200" cap="none" spc="0" normalizeH="0" baseline="0" noProof="0" dirty="0">
              <a:ln>
                <a:noFill/>
              </a:ln>
              <a:solidFill>
                <a:srgbClr val="000000"/>
              </a:solidFill>
              <a:effectLst/>
              <a:uLnTx/>
              <a:uFillTx/>
              <a:latin typeface="Calibri"/>
              <a:ea typeface="+mn-ea"/>
              <a:cs typeface="+mn-cs"/>
            </a:endParaRPr>
          </a:p>
          <a:p>
            <a:pPr marL="457200" indent="-457200">
              <a:buFont typeface="+mj-lt"/>
              <a:buAutoNum type="arabicPeriod" startAt="6"/>
            </a:pPr>
            <a:r>
              <a:rPr kumimoji="0" lang="pl-PL" sz="2200" b="0" i="0" u="none" strike="noStrike" kern="1200" cap="none" spc="0" normalizeH="0" baseline="0" noProof="0" dirty="0">
                <a:ln>
                  <a:noFill/>
                </a:ln>
                <a:solidFill>
                  <a:srgbClr val="000000"/>
                </a:solidFill>
                <a:effectLst/>
                <a:uLnTx/>
                <a:uFillTx/>
                <a:latin typeface="Calibri"/>
                <a:ea typeface="+mn-ea"/>
                <a:cs typeface="+mn-cs"/>
              </a:rPr>
              <a:t>Przekażcie wspólny </a:t>
            </a:r>
            <a:r>
              <a:rPr kumimoji="0" lang="pl-PL" sz="2200" b="1" i="0" u="none" strike="noStrike" kern="1200" cap="none" spc="0" normalizeH="0" baseline="0" noProof="0" dirty="0">
                <a:ln>
                  <a:noFill/>
                </a:ln>
                <a:solidFill>
                  <a:srgbClr val="000000"/>
                </a:solidFill>
                <a:effectLst/>
                <a:uLnTx/>
                <a:uFillTx/>
                <a:latin typeface="Calibri"/>
                <a:ea typeface="+mn-ea"/>
                <a:cs typeface="+mn-cs"/>
              </a:rPr>
              <a:t>tekst nauczycielowi</a:t>
            </a:r>
            <a:r>
              <a:rPr kumimoji="0" lang="pl-PL" sz="2200" b="0" i="0" u="none" strike="noStrike" kern="1200" cap="none" spc="0" normalizeH="0" baseline="0" noProof="0" dirty="0">
                <a:ln>
                  <a:noFill/>
                </a:ln>
                <a:solidFill>
                  <a:srgbClr val="000000"/>
                </a:solidFill>
                <a:effectLst/>
                <a:uLnTx/>
                <a:uFillTx/>
                <a:latin typeface="Calibri"/>
                <a:ea typeface="+mn-ea"/>
                <a:cs typeface="+mn-cs"/>
              </a:rPr>
              <a:t>.</a:t>
            </a:r>
            <a:endParaRPr kumimoji="0" lang="de-DE" sz="2200" b="0" i="0" u="none" strike="noStrike" kern="1200" cap="none" spc="0" normalizeH="0" baseline="0" noProof="0" dirty="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2439704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18</a:t>
            </a:fld>
            <a:endParaRPr lang="de-DE" dirty="0"/>
          </a:p>
        </p:txBody>
      </p:sp>
      <p:sp>
        <p:nvSpPr>
          <p:cNvPr id="8" name="Titel 8">
            <a:extLst>
              <a:ext uri="{FF2B5EF4-FFF2-40B4-BE49-F238E27FC236}">
                <a16:creationId xmlns:a16="http://schemas.microsoft.com/office/drawing/2014/main" id="{70DB85C3-15D6-4448-A1DD-D9D6986893F0}"/>
              </a:ext>
            </a:extLst>
          </p:cNvPr>
          <p:cNvSpPr txBox="1">
            <a:spLocks/>
          </p:cNvSpPr>
          <p:nvPr/>
        </p:nvSpPr>
        <p:spPr>
          <a:xfrm>
            <a:off x="501650" y="439513"/>
            <a:ext cx="11537950" cy="980469"/>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2400" b="1" i="0" kern="1200">
                <a:solidFill>
                  <a:schemeClr val="accent1"/>
                </a:solidFill>
                <a:latin typeface="Arial" panose="020B0604020202020204" pitchFamily="34" charset="0"/>
                <a:ea typeface="+mj-ea"/>
                <a:cs typeface="Arial" panose="020B0604020202020204" pitchFamily="34" charset="0"/>
              </a:defRPr>
            </a:lvl1pPr>
          </a:lstStyle>
          <a:p>
            <a:r>
              <a:rPr lang="de-DE" sz="3200" dirty="0"/>
              <a:t>9. </a:t>
            </a:r>
            <a:r>
              <a:rPr lang="de-DE" sz="3200" dirty="0" err="1"/>
              <a:t>lekcja</a:t>
            </a:r>
            <a:r>
              <a:rPr lang="de-DE" sz="3200" dirty="0"/>
              <a:t>: „</a:t>
            </a:r>
            <a:r>
              <a:rPr lang="de-DE" sz="3200" dirty="0" err="1"/>
              <a:t>rozważać</a:t>
            </a:r>
            <a:r>
              <a:rPr lang="de-DE" sz="3200" dirty="0"/>
              <a:t>“, „</a:t>
            </a:r>
            <a:r>
              <a:rPr lang="de-DE" sz="3200" dirty="0" err="1"/>
              <a:t>dyskutować</a:t>
            </a:r>
            <a:r>
              <a:rPr lang="de-DE" sz="3200" dirty="0"/>
              <a:t>“ (2)</a:t>
            </a:r>
          </a:p>
        </p:txBody>
      </p:sp>
      <p:graphicFrame>
        <p:nvGraphicFramePr>
          <p:cNvPr id="2" name="Tabelle 3">
            <a:extLst>
              <a:ext uri="{FF2B5EF4-FFF2-40B4-BE49-F238E27FC236}">
                <a16:creationId xmlns:a16="http://schemas.microsoft.com/office/drawing/2014/main" id="{F320325F-9827-4E43-A4E3-67CD424CDF4C}"/>
              </a:ext>
            </a:extLst>
          </p:cNvPr>
          <p:cNvGraphicFramePr>
            <a:graphicFrameLocks noGrp="1"/>
          </p:cNvGraphicFramePr>
          <p:nvPr>
            <p:extLst>
              <p:ext uri="{D42A27DB-BD31-4B8C-83A1-F6EECF244321}">
                <p14:modId xmlns:p14="http://schemas.microsoft.com/office/powerpoint/2010/main" val="4198020211"/>
              </p:ext>
            </p:extLst>
          </p:nvPr>
        </p:nvGraphicFramePr>
        <p:xfrm>
          <a:off x="501649" y="1951038"/>
          <a:ext cx="11173738" cy="4079716"/>
        </p:xfrm>
        <a:graphic>
          <a:graphicData uri="http://schemas.openxmlformats.org/drawingml/2006/table">
            <a:tbl>
              <a:tblPr firstRow="1" bandRow="1">
                <a:tableStyleId>{5C22544A-7EE6-4342-B048-85BDC9FD1C3A}</a:tableStyleId>
              </a:tblPr>
              <a:tblGrid>
                <a:gridCol w="5586869">
                  <a:extLst>
                    <a:ext uri="{9D8B030D-6E8A-4147-A177-3AD203B41FA5}">
                      <a16:colId xmlns:a16="http://schemas.microsoft.com/office/drawing/2014/main" val="4022034216"/>
                    </a:ext>
                  </a:extLst>
                </a:gridCol>
                <a:gridCol w="5586869">
                  <a:extLst>
                    <a:ext uri="{9D8B030D-6E8A-4147-A177-3AD203B41FA5}">
                      <a16:colId xmlns:a16="http://schemas.microsoft.com/office/drawing/2014/main" val="908358153"/>
                    </a:ext>
                  </a:extLst>
                </a:gridCol>
              </a:tblGrid>
              <a:tr h="738981">
                <a:tc>
                  <a:txBody>
                    <a:bodyPr/>
                    <a:lstStyle/>
                    <a:p>
                      <a:pPr algn="ctr"/>
                      <a:r>
                        <a:rPr lang="de-DE" sz="2400" dirty="0"/>
                        <a:t>„</a:t>
                      </a:r>
                      <a:r>
                        <a:rPr lang="de-DE" sz="2400" dirty="0" err="1"/>
                        <a:t>rozważać</a:t>
                      </a:r>
                      <a:r>
                        <a:rPr lang="de-DE" sz="2400" dirty="0"/>
                        <a:t> “</a:t>
                      </a:r>
                    </a:p>
                  </a:txBody>
                  <a:tcPr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lang="de-DE" sz="2400" dirty="0"/>
                        <a:t>„</a:t>
                      </a:r>
                      <a:r>
                        <a:rPr lang="de-DE" sz="2400" dirty="0" err="1"/>
                        <a:t>dyskutować</a:t>
                      </a:r>
                      <a:r>
                        <a:rPr lang="de-DE" sz="2400" dirty="0"/>
                        <a:t> “</a:t>
                      </a: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05116836"/>
                  </a:ext>
                </a:extLst>
              </a:tr>
              <a:tr h="738981">
                <a:tc>
                  <a:txBody>
                    <a:bodyPr/>
                    <a:lstStyle/>
                    <a:p>
                      <a:pPr>
                        <a:lnSpc>
                          <a:spcPct val="150000"/>
                        </a:lnSpc>
                      </a:pPr>
                      <a:endParaRPr lang="de-DE" dirty="0"/>
                    </a:p>
                    <a:p>
                      <a:pPr>
                        <a:lnSpc>
                          <a:spcPct val="150000"/>
                        </a:lnSpc>
                      </a:pPr>
                      <a:endParaRPr lang="de-DE" dirty="0"/>
                    </a:p>
                    <a:p>
                      <a:pPr>
                        <a:lnSpc>
                          <a:spcPct val="150000"/>
                        </a:lnSpc>
                      </a:pPr>
                      <a:endParaRPr lang="de-DE" dirty="0"/>
                    </a:p>
                    <a:p>
                      <a:pPr>
                        <a:lnSpc>
                          <a:spcPct val="150000"/>
                        </a:lnSpc>
                      </a:pPr>
                      <a:endParaRPr lang="de-DE" dirty="0"/>
                    </a:p>
                    <a:p>
                      <a:pPr>
                        <a:lnSpc>
                          <a:spcPct val="150000"/>
                        </a:lnSpc>
                      </a:pPr>
                      <a:endParaRPr lang="de-DE" dirty="0"/>
                    </a:p>
                    <a:p>
                      <a:pPr>
                        <a:lnSpc>
                          <a:spcPct val="150000"/>
                        </a:lnSpc>
                      </a:pPr>
                      <a:endParaRPr lang="de-DE" dirty="0"/>
                    </a:p>
                    <a:p>
                      <a:pPr>
                        <a:lnSpc>
                          <a:spcPct val="150000"/>
                        </a:lnSpc>
                      </a:pPr>
                      <a:endParaRPr lang="de-DE" dirty="0"/>
                    </a:p>
                    <a:p>
                      <a:pPr>
                        <a:lnSpc>
                          <a:spcPct val="150000"/>
                        </a:lnSpc>
                      </a:pPr>
                      <a:endParaRPr lang="de-DE" dirty="0"/>
                    </a:p>
                  </a:txBody>
                  <a:tcP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nSpc>
                          <a:spcPct val="150000"/>
                        </a:lnSpc>
                      </a:pPr>
                      <a:endParaRPr lang="de-DE" dirty="0"/>
                    </a:p>
                  </a:txBody>
                  <a:tcP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354200189"/>
                  </a:ext>
                </a:extLst>
              </a:tr>
            </a:tbl>
          </a:graphicData>
        </a:graphic>
      </p:graphicFrame>
    </p:spTree>
    <p:extLst>
      <p:ext uri="{BB962C8B-B14F-4D97-AF65-F5344CB8AC3E}">
        <p14:creationId xmlns:p14="http://schemas.microsoft.com/office/powerpoint/2010/main" val="23090850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11062821" cy="980469"/>
          </a:xfrm>
        </p:spPr>
        <p:txBody>
          <a:bodyPr/>
          <a:lstStyle/>
          <a:p>
            <a:r>
              <a:rPr lang="de-DE" sz="3600" dirty="0"/>
              <a:t>10. </a:t>
            </a:r>
            <a:r>
              <a:rPr lang="de-DE" sz="3600" dirty="0" err="1"/>
              <a:t>lekcja</a:t>
            </a:r>
            <a:r>
              <a:rPr lang="de-DE" sz="3600" dirty="0"/>
              <a:t>: „</a:t>
            </a:r>
            <a:r>
              <a:rPr lang="de-DE" sz="3600" dirty="0" err="1"/>
              <a:t>oceniać</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19</a:t>
            </a:fld>
            <a:endParaRPr lang="de-DE" dirty="0"/>
          </a:p>
        </p:txBody>
      </p:sp>
      <p:sp>
        <p:nvSpPr>
          <p:cNvPr id="7" name="Textfeld 6">
            <a:extLst>
              <a:ext uri="{FF2B5EF4-FFF2-40B4-BE49-F238E27FC236}">
                <a16:creationId xmlns:a16="http://schemas.microsoft.com/office/drawing/2014/main" id="{35B7347D-D83A-4DBC-8F8F-AA40700B8B16}"/>
              </a:ext>
            </a:extLst>
          </p:cNvPr>
          <p:cNvSpPr txBox="1"/>
          <p:nvPr/>
        </p:nvSpPr>
        <p:spPr>
          <a:xfrm>
            <a:off x="2391694" y="1728425"/>
            <a:ext cx="7408612" cy="1077218"/>
          </a:xfrm>
          <a:prstGeom prst="rect">
            <a:avLst/>
          </a:prstGeom>
          <a:noFill/>
        </p:spPr>
        <p:txBody>
          <a:bodyPr wrap="square">
            <a:spAutoFit/>
          </a:bodyPr>
          <a:lstStyle/>
          <a:p>
            <a:r>
              <a:rPr lang="pl-PL" sz="3200" dirty="0">
                <a:solidFill>
                  <a:srgbClr val="009EE0"/>
                </a:solidFill>
              </a:rPr>
              <a:t>formułować niezależną ocenę faktów lub kwestii i odpowiednio ją uzasadniać</a:t>
            </a:r>
            <a:endParaRPr lang="de-DE" sz="3200" dirty="0">
              <a:solidFill>
                <a:srgbClr val="009EE0"/>
              </a:solidFill>
            </a:endParaRPr>
          </a:p>
        </p:txBody>
      </p:sp>
      <p:sp>
        <p:nvSpPr>
          <p:cNvPr id="11" name="Textfeld 10">
            <a:extLst>
              <a:ext uri="{FF2B5EF4-FFF2-40B4-BE49-F238E27FC236}">
                <a16:creationId xmlns:a16="http://schemas.microsoft.com/office/drawing/2014/main" id="{A691DB97-2696-4A26-8EF5-8701128278A5}"/>
              </a:ext>
            </a:extLst>
          </p:cNvPr>
          <p:cNvSpPr txBox="1"/>
          <p:nvPr/>
        </p:nvSpPr>
        <p:spPr>
          <a:xfrm>
            <a:off x="510440" y="3394954"/>
            <a:ext cx="11263512" cy="2431435"/>
          </a:xfrm>
          <a:prstGeom prst="rect">
            <a:avLst/>
          </a:prstGeom>
          <a:solidFill>
            <a:schemeClr val="bg1"/>
          </a:solidFill>
          <a:ln w="19050">
            <a:solidFill>
              <a:schemeClr val="bg1">
                <a:lumMod val="75000"/>
              </a:schemeClr>
            </a:solidFill>
          </a:ln>
        </p:spPr>
        <p:txBody>
          <a:bodyPr wrap="square" rtlCol="0">
            <a:spAutoFit/>
          </a:bodyPr>
          <a:lstStyle/>
          <a:p>
            <a:r>
              <a:rPr lang="de-DE" sz="2400" b="1" dirty="0">
                <a:solidFill>
                  <a:schemeClr val="accent1"/>
                </a:solidFill>
                <a:ea typeface="+mj-ea"/>
              </a:rPr>
              <a:t>„</a:t>
            </a:r>
            <a:r>
              <a:rPr lang="de-DE" sz="2400" b="1" dirty="0" err="1">
                <a:solidFill>
                  <a:schemeClr val="accent1"/>
                </a:solidFill>
                <a:ea typeface="+mj-ea"/>
              </a:rPr>
              <a:t>Oceniać</a:t>
            </a:r>
            <a:r>
              <a:rPr lang="de-DE" sz="2400" b="1" dirty="0">
                <a:solidFill>
                  <a:schemeClr val="accent1"/>
                </a:solidFill>
                <a:ea typeface="+mj-ea"/>
              </a:rPr>
              <a:t>“ </a:t>
            </a:r>
            <a:r>
              <a:rPr lang="de-DE" sz="2400" b="1" dirty="0" err="1">
                <a:solidFill>
                  <a:schemeClr val="accent1"/>
                </a:solidFill>
                <a:ea typeface="+mj-ea"/>
              </a:rPr>
              <a:t>oznacza</a:t>
            </a:r>
            <a:r>
              <a:rPr lang="de-DE" sz="2400" b="1" dirty="0">
                <a:solidFill>
                  <a:schemeClr val="accent1"/>
                </a:solidFill>
                <a:ea typeface="+mj-ea"/>
              </a:rPr>
              <a:t> </a:t>
            </a:r>
            <a:r>
              <a:rPr lang="de-DE" sz="2400" b="1" dirty="0" err="1">
                <a:solidFill>
                  <a:schemeClr val="accent1"/>
                </a:solidFill>
                <a:ea typeface="+mj-ea"/>
              </a:rPr>
              <a:t>dla</a:t>
            </a:r>
            <a:r>
              <a:rPr lang="de-DE" sz="2400" b="1" dirty="0">
                <a:solidFill>
                  <a:schemeClr val="accent1"/>
                </a:solidFill>
                <a:ea typeface="+mj-ea"/>
              </a:rPr>
              <a:t> </a:t>
            </a:r>
            <a:r>
              <a:rPr lang="de-DE" sz="2400" b="1" dirty="0" err="1">
                <a:solidFill>
                  <a:schemeClr val="accent1"/>
                </a:solidFill>
                <a:ea typeface="+mj-ea"/>
              </a:rPr>
              <a:t>mnie</a:t>
            </a:r>
            <a:r>
              <a:rPr lang="de-DE" sz="2400" b="1" dirty="0">
                <a:solidFill>
                  <a:schemeClr val="accent1"/>
                </a:solidFill>
                <a:ea typeface="+mj-ea"/>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p:txBody>
      </p:sp>
      <p:sp>
        <p:nvSpPr>
          <p:cNvPr id="2" name="Textfeld 1">
            <a:extLst>
              <a:ext uri="{FF2B5EF4-FFF2-40B4-BE49-F238E27FC236}">
                <a16:creationId xmlns:a16="http://schemas.microsoft.com/office/drawing/2014/main" id="{7259D9B5-57E5-446E-BF6A-E7A7D5A775F3}"/>
              </a:ext>
            </a:extLst>
          </p:cNvPr>
          <p:cNvSpPr txBox="1"/>
          <p:nvPr/>
        </p:nvSpPr>
        <p:spPr>
          <a:xfrm>
            <a:off x="768624" y="4050541"/>
            <a:ext cx="8704560" cy="1077218"/>
          </a:xfrm>
          <a:prstGeom prst="rect">
            <a:avLst/>
          </a:prstGeom>
          <a:noFill/>
        </p:spPr>
        <p:txBody>
          <a:bodyPr wrap="square" rtlCol="0">
            <a:spAutoFit/>
          </a:bodyPr>
          <a:lstStyle/>
          <a:p>
            <a:pPr lvl="0">
              <a:defRPr/>
            </a:pPr>
            <a:r>
              <a:rPr lang="pl-PL" sz="3200" dirty="0">
                <a:solidFill>
                  <a:srgbClr val="009036">
                    <a:lumMod val="75000"/>
                  </a:srgbClr>
                </a:solidFill>
              </a:rPr>
              <a:t>skomentować coś, pisząc, dlaczego moim zdaniem jest to dobre lub złe.</a:t>
            </a:r>
            <a:endParaRPr kumimoji="0" lang="de-DE" sz="3200" b="0" i="0" u="none" strike="noStrike" kern="1200" cap="none" spc="0" normalizeH="0" baseline="0" noProof="0" dirty="0">
              <a:ln>
                <a:noFill/>
              </a:ln>
              <a:solidFill>
                <a:srgbClr val="009036">
                  <a:lumMod val="75000"/>
                </a:srgbClr>
              </a:solidFill>
              <a:effectLst/>
              <a:uLnTx/>
              <a:uFillTx/>
              <a:latin typeface="Calibri"/>
              <a:ea typeface="+mn-ea"/>
              <a:cs typeface="+mn-cs"/>
            </a:endParaRPr>
          </a:p>
        </p:txBody>
      </p:sp>
    </p:spTree>
    <p:extLst>
      <p:ext uri="{BB962C8B-B14F-4D97-AF65-F5344CB8AC3E}">
        <p14:creationId xmlns:p14="http://schemas.microsoft.com/office/powerpoint/2010/main" val="2806307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7233753D-D207-4B78-DACA-0112B423FED9}"/>
              </a:ext>
            </a:extLst>
          </p:cNvPr>
          <p:cNvSpPr>
            <a:spLocks noGrp="1"/>
          </p:cNvSpPr>
          <p:nvPr>
            <p:ph type="title"/>
          </p:nvPr>
        </p:nvSpPr>
        <p:spPr>
          <a:xfrm>
            <a:off x="514902" y="418065"/>
            <a:ext cx="8848827" cy="980469"/>
          </a:xfrm>
        </p:spPr>
        <p:txBody>
          <a:bodyPr/>
          <a:lstStyle/>
          <a:p>
            <a:r>
              <a:rPr lang="pl-PL" dirty="0">
                <a:solidFill>
                  <a:srgbClr val="E75112"/>
                </a:solidFill>
              </a:rPr>
              <a:t>Materiały dodatkowe do kursu </a:t>
            </a:r>
            <a:br>
              <a:rPr lang="de-DE" dirty="0">
                <a:solidFill>
                  <a:srgbClr val="E75112"/>
                </a:solidFill>
              </a:rPr>
            </a:br>
            <a:r>
              <a:rPr lang="pl-PL" dirty="0">
                <a:solidFill>
                  <a:srgbClr val="E75112"/>
                </a:solidFill>
              </a:rPr>
              <a:t>„Poznaj i stosuj operatory”</a:t>
            </a:r>
            <a:endParaRPr lang="de-DE" dirty="0"/>
          </a:p>
        </p:txBody>
      </p:sp>
      <p:sp>
        <p:nvSpPr>
          <p:cNvPr id="7" name="Textplatzhalter 6">
            <a:extLst>
              <a:ext uri="{FF2B5EF4-FFF2-40B4-BE49-F238E27FC236}">
                <a16:creationId xmlns:a16="http://schemas.microsoft.com/office/drawing/2014/main" id="{B3ABFF00-79BA-A5B7-637C-1D13CB9273BE}"/>
              </a:ext>
            </a:extLst>
          </p:cNvPr>
          <p:cNvSpPr>
            <a:spLocks noGrp="1"/>
          </p:cNvSpPr>
          <p:nvPr>
            <p:ph type="body" sz="quarter" idx="13"/>
          </p:nvPr>
        </p:nvSpPr>
        <p:spPr>
          <a:xfrm>
            <a:off x="514902" y="1674686"/>
            <a:ext cx="10650810" cy="4470081"/>
          </a:xfrm>
        </p:spPr>
        <p:txBody>
          <a:bodyPr/>
          <a:lstStyle/>
          <a:p>
            <a:r>
              <a:rPr lang="pl-PL" sz="1600" dirty="0"/>
              <a:t>Prezentacja ta może być wykorzystana jako uzupełnienie kursu LOGINEO NRW LMS „Poznawanie i stosowanie operatorów” oraz towarzyszącego mu przykładowego przebiegu lekcji. Slajdy mogą być wyświetlane w odpowiednim narzędziu do wideokonferencji, podobnie jak zapis na tablicy. Po kliknięciu prawym przyciskiem myszy na slajd można wybrać „Opcje wskaźnika”, a następnie „Ołówek” lub „Zakreślacz”. W ten sposób slajd można edytować również podczas prezentacji ekranowej.</a:t>
            </a:r>
            <a:endParaRPr lang="de-DE" sz="1600" dirty="0"/>
          </a:p>
          <a:p>
            <a:r>
              <a:rPr lang="pl-PL" sz="1600" dirty="0"/>
              <a:t>Slajdy muszą zostać przetłumaczone na inne języki, w razie potrzeby należy również stworzyć własne aplikacje edukacyjne. Wyjaśnienia na ten temat można znaleźć w projekcie lekcji. Wskazówki dotyczące możliwości wykorzystania slajdów znajdują się w notatkach.</a:t>
            </a:r>
            <a:endParaRPr lang="de-DE" sz="1600" dirty="0"/>
          </a:p>
          <a:p>
            <a:r>
              <a:rPr lang="pl-PL" sz="1600" dirty="0"/>
              <a:t>Kurs cyfrowy, przebieg lekcji i slajdy należy traktować wyłącznie jako propozycję. Można je dostosować do danej grupy uczniów.</a:t>
            </a:r>
            <a:endParaRPr lang="de-DE" sz="1600" dirty="0"/>
          </a:p>
        </p:txBody>
      </p:sp>
      <p:sp>
        <p:nvSpPr>
          <p:cNvPr id="2" name="Foliennummernplatzhalter 5">
            <a:extLst>
              <a:ext uri="{FF2B5EF4-FFF2-40B4-BE49-F238E27FC236}">
                <a16:creationId xmlns:a16="http://schemas.microsoft.com/office/drawing/2014/main" id="{3EEAE5CC-F2E4-71D5-66CA-5A02F327982A}"/>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2</a:t>
            </a:fld>
            <a:endParaRPr lang="de-DE" dirty="0"/>
          </a:p>
        </p:txBody>
      </p:sp>
    </p:spTree>
    <p:extLst>
      <p:ext uri="{BB962C8B-B14F-4D97-AF65-F5344CB8AC3E}">
        <p14:creationId xmlns:p14="http://schemas.microsoft.com/office/powerpoint/2010/main" val="538320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10826152" cy="980469"/>
          </a:xfrm>
        </p:spPr>
        <p:txBody>
          <a:bodyPr/>
          <a:lstStyle/>
          <a:p>
            <a:r>
              <a:rPr lang="de-DE" sz="3600" dirty="0"/>
              <a:t>10. </a:t>
            </a:r>
            <a:r>
              <a:rPr lang="de-DE" sz="3600" dirty="0" err="1"/>
              <a:t>lekcja</a:t>
            </a:r>
            <a:r>
              <a:rPr lang="de-DE" sz="3600" dirty="0"/>
              <a:t>: „</a:t>
            </a:r>
            <a:r>
              <a:rPr lang="de-DE" sz="3600" dirty="0" err="1"/>
              <a:t>oceniać</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20</a:t>
            </a:fld>
            <a:endParaRPr lang="de-DE" dirty="0"/>
          </a:p>
        </p:txBody>
      </p:sp>
      <p:sp>
        <p:nvSpPr>
          <p:cNvPr id="10" name="Textplatzhalter 3">
            <a:extLst>
              <a:ext uri="{FF2B5EF4-FFF2-40B4-BE49-F238E27FC236}">
                <a16:creationId xmlns:a16="http://schemas.microsoft.com/office/drawing/2014/main" id="{D79BE6CF-E7BE-4F61-8841-1FD6056F20C3}"/>
              </a:ext>
            </a:extLst>
          </p:cNvPr>
          <p:cNvSpPr>
            <a:spLocks noGrp="1"/>
          </p:cNvSpPr>
          <p:nvPr>
            <p:ph type="body" sz="quarter" idx="14"/>
          </p:nvPr>
        </p:nvSpPr>
        <p:spPr>
          <a:xfrm>
            <a:off x="501651" y="1520825"/>
            <a:ext cx="11173736" cy="4806950"/>
          </a:xfrm>
        </p:spPr>
        <p:txBody>
          <a:bodyPr/>
          <a:lstStyle/>
          <a:p>
            <a:pPr marL="0" indent="0">
              <a:lnSpc>
                <a:spcPct val="100000"/>
              </a:lnSpc>
              <a:buNone/>
            </a:pPr>
            <a:r>
              <a:rPr lang="de-DE" sz="2400" b="1" dirty="0" err="1"/>
              <a:t>tezy</a:t>
            </a:r>
            <a:endParaRPr lang="de-DE" sz="2400" b="1" dirty="0"/>
          </a:p>
          <a:p>
            <a:pPr>
              <a:lnSpc>
                <a:spcPct val="100000"/>
              </a:lnSpc>
            </a:pPr>
            <a:r>
              <a:rPr lang="pl-PL" sz="1800" dirty="0"/>
              <a:t>Zdrowie jest podstawowym warunkiem aktywnego i satysfakcjonującego życia codziennego</a:t>
            </a:r>
            <a:r>
              <a:rPr lang="de-DE" sz="1800" dirty="0"/>
              <a:t>.</a:t>
            </a:r>
          </a:p>
          <a:p>
            <a:pPr>
              <a:lnSpc>
                <a:spcPct val="100000"/>
              </a:lnSpc>
            </a:pPr>
            <a:r>
              <a:rPr lang="pl-PL" sz="1800" dirty="0"/>
              <a:t>W demokracji nie ma ograniczeń wolności słowa</a:t>
            </a:r>
            <a:r>
              <a:rPr lang="de-DE" sz="1800" dirty="0"/>
              <a:t>.</a:t>
            </a:r>
          </a:p>
          <a:p>
            <a:pPr>
              <a:lnSpc>
                <a:spcPct val="100000"/>
              </a:lnSpc>
            </a:pPr>
            <a:r>
              <a:rPr lang="pl-PL" sz="1800" dirty="0"/>
              <a:t>Pestycydy są najlepszym środkiem do zwalczania szkodników</a:t>
            </a:r>
            <a:r>
              <a:rPr lang="de-DE" sz="1800" dirty="0"/>
              <a:t>.</a:t>
            </a:r>
          </a:p>
          <a:p>
            <a:pPr>
              <a:lnSpc>
                <a:spcPct val="100000"/>
              </a:lnSpc>
            </a:pPr>
            <a:r>
              <a:rPr lang="pl-PL" sz="1800" dirty="0"/>
              <a:t>Rozpoczęcie zajęć o godz. 9 zamiast o godz. 8 sprawiłoby, że uczniowie byliby bardziej wydajni</a:t>
            </a:r>
            <a:r>
              <a:rPr lang="de-DE" sz="1800" dirty="0"/>
              <a:t>.</a:t>
            </a:r>
          </a:p>
          <a:p>
            <a:pPr>
              <a:lnSpc>
                <a:spcPct val="100000"/>
              </a:lnSpc>
            </a:pPr>
            <a:r>
              <a:rPr lang="de-DE" sz="1800" dirty="0"/>
              <a:t>…</a:t>
            </a:r>
          </a:p>
          <a:p>
            <a:pPr>
              <a:lnSpc>
                <a:spcPct val="100000"/>
              </a:lnSpc>
            </a:pPr>
            <a:r>
              <a:rPr lang="de-DE" sz="1800" dirty="0"/>
              <a:t>…</a:t>
            </a:r>
          </a:p>
          <a:p>
            <a:pPr>
              <a:lnSpc>
                <a:spcPct val="100000"/>
              </a:lnSpc>
            </a:pPr>
            <a:r>
              <a:rPr lang="de-DE" sz="1800" dirty="0"/>
              <a:t>…</a:t>
            </a:r>
          </a:p>
          <a:p>
            <a:r>
              <a:rPr lang="de-DE" sz="1800" dirty="0"/>
              <a:t>…</a:t>
            </a:r>
          </a:p>
          <a:p>
            <a:r>
              <a:rPr lang="de-DE" sz="1800" dirty="0"/>
              <a:t>…</a:t>
            </a:r>
            <a:endParaRPr lang="de-DE" sz="2400" dirty="0"/>
          </a:p>
          <a:p>
            <a:endParaRPr lang="de-DE" dirty="0"/>
          </a:p>
        </p:txBody>
      </p:sp>
    </p:spTree>
    <p:extLst>
      <p:ext uri="{BB962C8B-B14F-4D97-AF65-F5344CB8AC3E}">
        <p14:creationId xmlns:p14="http://schemas.microsoft.com/office/powerpoint/2010/main" val="3000235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1. </a:t>
            </a:r>
            <a:r>
              <a:rPr lang="de-DE" sz="3600" dirty="0" err="1"/>
              <a:t>lekcja</a:t>
            </a:r>
            <a:r>
              <a:rPr lang="de-DE" sz="3600" dirty="0"/>
              <a:t>: „</a:t>
            </a:r>
            <a:r>
              <a:rPr lang="de-DE" sz="3600" dirty="0" err="1"/>
              <a:t>nazwać</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3</a:t>
            </a:fld>
            <a:endParaRPr lang="de-DE" dirty="0"/>
          </a:p>
        </p:txBody>
      </p:sp>
      <p:sp>
        <p:nvSpPr>
          <p:cNvPr id="5" name="Textplatzhalter 4">
            <a:extLst>
              <a:ext uri="{FF2B5EF4-FFF2-40B4-BE49-F238E27FC236}">
                <a16:creationId xmlns:a16="http://schemas.microsoft.com/office/drawing/2014/main" id="{B12DE56E-1BFB-4D51-A8B2-4C7EB72A10E0}"/>
              </a:ext>
            </a:extLst>
          </p:cNvPr>
          <p:cNvSpPr>
            <a:spLocks noGrp="1"/>
          </p:cNvSpPr>
          <p:nvPr>
            <p:ph type="body" sz="quarter" idx="14"/>
          </p:nvPr>
        </p:nvSpPr>
        <p:spPr>
          <a:xfrm>
            <a:off x="1254696" y="1520825"/>
            <a:ext cx="9682608" cy="1571244"/>
          </a:xfrm>
        </p:spPr>
        <p:txBody>
          <a:bodyPr/>
          <a:lstStyle/>
          <a:p>
            <a:pPr marL="0" indent="0">
              <a:lnSpc>
                <a:spcPct val="150000"/>
              </a:lnSpc>
              <a:buNone/>
            </a:pPr>
            <a:r>
              <a:rPr lang="pl-PL" sz="3200" b="1" dirty="0">
                <a:solidFill>
                  <a:schemeClr val="tx1">
                    <a:lumMod val="50000"/>
                    <a:lumOff val="50000"/>
                  </a:schemeClr>
                </a:solidFill>
              </a:rPr>
              <a:t>wymieniać, podsumowywać i odtwarzać informacje lub aspekty danego tematu</a:t>
            </a:r>
            <a:endParaRPr lang="de-DE" sz="3200" b="1" dirty="0">
              <a:solidFill>
                <a:schemeClr val="tx1">
                  <a:lumMod val="50000"/>
                  <a:lumOff val="50000"/>
                </a:schemeClr>
              </a:solidFill>
            </a:endParaRPr>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1254696" y="3200215"/>
            <a:ext cx="9992424" cy="2978335"/>
          </a:xfrm>
          <a:prstGeom prst="rect">
            <a:avLst/>
          </a:prstGeom>
          <a:solidFill>
            <a:schemeClr val="bg1"/>
          </a:solidFill>
          <a:ln>
            <a:solidFill>
              <a:schemeClr val="bg1">
                <a:lumMod val="75000"/>
              </a:schemeClr>
            </a:solidFill>
          </a:ln>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ct val="0"/>
              </a:spcBef>
              <a:buNone/>
            </a:pPr>
            <a:r>
              <a:rPr lang="de-DE" sz="2400" b="1" dirty="0">
                <a:solidFill>
                  <a:schemeClr val="accent1"/>
                </a:solidFill>
                <a:ea typeface="+mj-ea"/>
              </a:rPr>
              <a:t>„</a:t>
            </a:r>
            <a:r>
              <a:rPr lang="de-DE" sz="2400" b="1" dirty="0" err="1">
                <a:solidFill>
                  <a:schemeClr val="accent1"/>
                </a:solidFill>
                <a:ea typeface="+mj-ea"/>
              </a:rPr>
              <a:t>Nazwać</a:t>
            </a:r>
            <a:r>
              <a:rPr lang="de-DE" sz="2400" b="1" dirty="0">
                <a:solidFill>
                  <a:schemeClr val="accent1"/>
                </a:solidFill>
                <a:ea typeface="+mj-ea"/>
              </a:rPr>
              <a:t>” </a:t>
            </a:r>
            <a:r>
              <a:rPr lang="de-DE" sz="2400" b="1" dirty="0" err="1">
                <a:solidFill>
                  <a:schemeClr val="accent1"/>
                </a:solidFill>
                <a:ea typeface="+mj-ea"/>
              </a:rPr>
              <a:t>oznacza</a:t>
            </a:r>
            <a:r>
              <a:rPr lang="de-DE" sz="2400" b="1" dirty="0">
                <a:solidFill>
                  <a:schemeClr val="accent1"/>
                </a:solidFill>
                <a:ea typeface="+mj-ea"/>
              </a:rPr>
              <a:t> </a:t>
            </a:r>
            <a:r>
              <a:rPr lang="de-DE" sz="2400" b="1" dirty="0" err="1">
                <a:solidFill>
                  <a:schemeClr val="accent1"/>
                </a:solidFill>
                <a:ea typeface="+mj-ea"/>
              </a:rPr>
              <a:t>dla</a:t>
            </a:r>
            <a:r>
              <a:rPr lang="de-DE" sz="2400" b="1" dirty="0">
                <a:solidFill>
                  <a:schemeClr val="accent1"/>
                </a:solidFill>
                <a:ea typeface="+mj-ea"/>
              </a:rPr>
              <a:t> </a:t>
            </a:r>
            <a:r>
              <a:rPr lang="de-DE" sz="2400" b="1" dirty="0" err="1">
                <a:solidFill>
                  <a:schemeClr val="accent1"/>
                </a:solidFill>
                <a:ea typeface="+mj-ea"/>
              </a:rPr>
              <a:t>mnie</a:t>
            </a:r>
            <a:r>
              <a:rPr lang="de-DE" sz="2400" b="1" dirty="0">
                <a:solidFill>
                  <a:schemeClr val="accent1"/>
                </a:solidFill>
                <a:ea typeface="+mj-ea"/>
              </a:rPr>
              <a:t>…</a:t>
            </a:r>
          </a:p>
        </p:txBody>
      </p:sp>
      <p:sp>
        <p:nvSpPr>
          <p:cNvPr id="2" name="Textfeld 1">
            <a:extLst>
              <a:ext uri="{FF2B5EF4-FFF2-40B4-BE49-F238E27FC236}">
                <a16:creationId xmlns:a16="http://schemas.microsoft.com/office/drawing/2014/main" id="{85A19D6C-5A71-4488-85B3-B02F27230832}"/>
              </a:ext>
            </a:extLst>
          </p:cNvPr>
          <p:cNvSpPr txBox="1"/>
          <p:nvPr/>
        </p:nvSpPr>
        <p:spPr>
          <a:xfrm>
            <a:off x="1764519" y="4050615"/>
            <a:ext cx="8972778" cy="1077218"/>
          </a:xfrm>
          <a:prstGeom prst="rect">
            <a:avLst/>
          </a:prstGeom>
          <a:noFill/>
        </p:spPr>
        <p:txBody>
          <a:bodyPr wrap="square" rtlCol="0">
            <a:spAutoFit/>
          </a:bodyPr>
          <a:lstStyle/>
          <a:p>
            <a:r>
              <a:rPr lang="pl-PL" sz="3200" b="1" dirty="0">
                <a:solidFill>
                  <a:srgbClr val="1D2125"/>
                </a:solidFill>
                <a:latin typeface="Open Sans" pitchFamily="2" charset="0"/>
              </a:rPr>
              <a:t>wyliczyć rzeczy, fakty, osoby itp., o które jest pytanie.</a:t>
            </a:r>
            <a:endParaRPr lang="de-DE" sz="3200" b="1" dirty="0"/>
          </a:p>
        </p:txBody>
      </p:sp>
    </p:spTree>
    <p:extLst>
      <p:ext uri="{BB962C8B-B14F-4D97-AF65-F5344CB8AC3E}">
        <p14:creationId xmlns:p14="http://schemas.microsoft.com/office/powerpoint/2010/main" val="1940827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1" y="439513"/>
            <a:ext cx="2406968" cy="980469"/>
          </a:xfrm>
        </p:spPr>
        <p:txBody>
          <a:bodyPr/>
          <a:lstStyle/>
          <a:p>
            <a:r>
              <a:rPr lang="de-DE" sz="3600" dirty="0"/>
              <a:t>2. </a:t>
            </a:r>
            <a:r>
              <a:rPr lang="de-DE" sz="3600" dirty="0" err="1"/>
              <a:t>lekcja</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4</a:t>
            </a:fld>
            <a:endParaRPr lang="de-DE" dirty="0"/>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1982977" y="1529710"/>
            <a:ext cx="8249159" cy="1339824"/>
          </a:xfrm>
          <a:prstGeom prst="rect">
            <a:avLst/>
          </a:prstGeom>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spcBef>
                <a:spcPts val="0"/>
              </a:spcBef>
              <a:spcAft>
                <a:spcPts val="0"/>
              </a:spcAft>
              <a:buNone/>
            </a:pPr>
            <a:r>
              <a:rPr lang="pl-PL" sz="3200" dirty="0">
                <a:solidFill>
                  <a:schemeClr val="tx2">
                    <a:lumMod val="50000"/>
                    <a:lumOff val="50000"/>
                  </a:schemeClr>
                </a:solidFill>
              </a:rPr>
              <a:t>Podaj jak najwięcej informacji </a:t>
            </a:r>
            <a:endParaRPr lang="de-DE" sz="3200" dirty="0">
              <a:solidFill>
                <a:schemeClr val="tx2">
                  <a:lumMod val="50000"/>
                  <a:lumOff val="50000"/>
                </a:schemeClr>
              </a:solidFill>
            </a:endParaRPr>
          </a:p>
          <a:p>
            <a:pPr marL="0" indent="0" algn="ctr">
              <a:lnSpc>
                <a:spcPct val="150000"/>
              </a:lnSpc>
              <a:spcBef>
                <a:spcPts val="0"/>
              </a:spcBef>
              <a:spcAft>
                <a:spcPts val="0"/>
              </a:spcAft>
              <a:buNone/>
            </a:pPr>
            <a:r>
              <a:rPr lang="pl-PL" sz="3200" dirty="0">
                <a:solidFill>
                  <a:schemeClr val="tx2">
                    <a:lumMod val="50000"/>
                    <a:lumOff val="50000"/>
                  </a:schemeClr>
                </a:solidFill>
              </a:rPr>
              <a:t>na temat przedmiotu, osoby itp. </a:t>
            </a:r>
            <a:endParaRPr lang="de-DE" sz="3200" dirty="0">
              <a:solidFill>
                <a:schemeClr val="tx2">
                  <a:lumMod val="50000"/>
                  <a:lumOff val="50000"/>
                </a:schemeClr>
              </a:solidFill>
            </a:endParaRPr>
          </a:p>
          <a:p>
            <a:pPr marL="0" indent="0" algn="ctr">
              <a:lnSpc>
                <a:spcPct val="150000"/>
              </a:lnSpc>
              <a:spcBef>
                <a:spcPts val="0"/>
              </a:spcBef>
              <a:spcAft>
                <a:spcPts val="0"/>
              </a:spcAft>
              <a:buNone/>
            </a:pPr>
            <a:r>
              <a:rPr lang="pl-PL" sz="3200" dirty="0">
                <a:solidFill>
                  <a:schemeClr val="tx2">
                    <a:lumMod val="50000"/>
                    <a:lumOff val="50000"/>
                  </a:schemeClr>
                </a:solidFill>
              </a:rPr>
              <a:t>Używaj własnych słów.</a:t>
            </a:r>
            <a:endParaRPr lang="de-DE" sz="3200" dirty="0">
              <a:solidFill>
                <a:schemeClr val="tx2">
                  <a:lumMod val="50000"/>
                  <a:lumOff val="50000"/>
                </a:schemeClr>
              </a:solidFill>
            </a:endParaRPr>
          </a:p>
        </p:txBody>
      </p:sp>
      <p:sp>
        <p:nvSpPr>
          <p:cNvPr id="6" name="Textfeld 5">
            <a:extLst>
              <a:ext uri="{FF2B5EF4-FFF2-40B4-BE49-F238E27FC236}">
                <a16:creationId xmlns:a16="http://schemas.microsoft.com/office/drawing/2014/main" id="{A54668DF-05F8-4939-9B52-E39F51AD721A}"/>
              </a:ext>
            </a:extLst>
          </p:cNvPr>
          <p:cNvSpPr txBox="1"/>
          <p:nvPr/>
        </p:nvSpPr>
        <p:spPr>
          <a:xfrm>
            <a:off x="1827975" y="3767328"/>
            <a:ext cx="9848088" cy="2062103"/>
          </a:xfrm>
          <a:prstGeom prst="rect">
            <a:avLst/>
          </a:prstGeom>
          <a:noFill/>
        </p:spPr>
        <p:txBody>
          <a:bodyPr wrap="square" rtlCol="0">
            <a:spAutoFit/>
          </a:bodyPr>
          <a:lstStyle/>
          <a:p>
            <a:r>
              <a:rPr lang="de-DE" sz="3200" b="1" dirty="0" err="1">
                <a:solidFill>
                  <a:schemeClr val="tx2">
                    <a:lumMod val="75000"/>
                    <a:lumOff val="25000"/>
                  </a:schemeClr>
                </a:solidFill>
              </a:rPr>
              <a:t>nazwać</a:t>
            </a:r>
            <a:endParaRPr lang="de-DE" sz="3200" b="1" dirty="0">
              <a:solidFill>
                <a:schemeClr val="tx2">
                  <a:lumMod val="75000"/>
                  <a:lumOff val="25000"/>
                </a:schemeClr>
              </a:solidFill>
            </a:endParaRPr>
          </a:p>
          <a:p>
            <a:r>
              <a:rPr lang="de-DE" sz="3200" b="1" dirty="0">
                <a:solidFill>
                  <a:schemeClr val="tx2">
                    <a:lumMod val="75000"/>
                    <a:lumOff val="25000"/>
                  </a:schemeClr>
                </a:solidFill>
              </a:rPr>
              <a:t>		  </a:t>
            </a:r>
            <a:r>
              <a:rPr lang="de-DE" sz="3200" b="1" dirty="0" err="1">
                <a:solidFill>
                  <a:schemeClr val="tx2">
                    <a:lumMod val="75000"/>
                    <a:lumOff val="25000"/>
                  </a:schemeClr>
                </a:solidFill>
              </a:rPr>
              <a:t>opisywać</a:t>
            </a:r>
            <a:endParaRPr lang="de-DE" sz="3200" b="1" dirty="0">
              <a:solidFill>
                <a:schemeClr val="tx2">
                  <a:lumMod val="75000"/>
                  <a:lumOff val="25000"/>
                </a:schemeClr>
              </a:solidFill>
            </a:endParaRPr>
          </a:p>
          <a:p>
            <a:r>
              <a:rPr lang="de-DE" sz="3200" b="1" dirty="0">
                <a:solidFill>
                  <a:schemeClr val="tx2">
                    <a:lumMod val="75000"/>
                    <a:lumOff val="25000"/>
                  </a:schemeClr>
                </a:solidFill>
              </a:rPr>
              <a:t>				        </a:t>
            </a:r>
            <a:r>
              <a:rPr lang="de-DE" sz="3200" b="1" dirty="0" err="1">
                <a:solidFill>
                  <a:schemeClr val="tx2">
                    <a:lumMod val="75000"/>
                    <a:lumOff val="25000"/>
                  </a:schemeClr>
                </a:solidFill>
              </a:rPr>
              <a:t>porównać</a:t>
            </a:r>
            <a:r>
              <a:rPr lang="de-DE" sz="3200" b="1" dirty="0">
                <a:solidFill>
                  <a:schemeClr val="tx2">
                    <a:lumMod val="75000"/>
                    <a:lumOff val="25000"/>
                  </a:schemeClr>
                </a:solidFill>
              </a:rPr>
              <a:t> </a:t>
            </a:r>
          </a:p>
          <a:p>
            <a:r>
              <a:rPr lang="de-DE" sz="3200" b="1" dirty="0">
                <a:solidFill>
                  <a:schemeClr val="tx2">
                    <a:lumMod val="75000"/>
                    <a:lumOff val="25000"/>
                  </a:schemeClr>
                </a:solidFill>
              </a:rPr>
              <a:t>							     </a:t>
            </a:r>
            <a:r>
              <a:rPr lang="de-DE" sz="3200" b="1" dirty="0" err="1">
                <a:solidFill>
                  <a:schemeClr val="tx2">
                    <a:lumMod val="75000"/>
                    <a:lumOff val="25000"/>
                  </a:schemeClr>
                </a:solidFill>
              </a:rPr>
              <a:t>oceniać</a:t>
            </a:r>
            <a:endParaRPr lang="de-DE" sz="3200" b="1" dirty="0">
              <a:solidFill>
                <a:schemeClr val="tx2">
                  <a:lumMod val="75000"/>
                  <a:lumOff val="25000"/>
                </a:schemeClr>
              </a:solidFill>
            </a:endParaRPr>
          </a:p>
        </p:txBody>
      </p:sp>
      <p:sp>
        <p:nvSpPr>
          <p:cNvPr id="7" name="Ellipse 6">
            <a:extLst>
              <a:ext uri="{FF2B5EF4-FFF2-40B4-BE49-F238E27FC236}">
                <a16:creationId xmlns:a16="http://schemas.microsoft.com/office/drawing/2014/main" id="{3523191B-61F5-4DE2-A1E6-6DC46A7F40DB}"/>
              </a:ext>
            </a:extLst>
          </p:cNvPr>
          <p:cNvSpPr/>
          <p:nvPr/>
        </p:nvSpPr>
        <p:spPr>
          <a:xfrm>
            <a:off x="3520440" y="4014216"/>
            <a:ext cx="2505456" cy="1060704"/>
          </a:xfrm>
          <a:prstGeom prst="ellipse">
            <a:avLst/>
          </a:prstGeom>
          <a:noFill/>
          <a:ln w="762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p>
        </p:txBody>
      </p:sp>
      <p:sp>
        <p:nvSpPr>
          <p:cNvPr id="2" name="Textfeld 1">
            <a:extLst>
              <a:ext uri="{FF2B5EF4-FFF2-40B4-BE49-F238E27FC236}">
                <a16:creationId xmlns:a16="http://schemas.microsoft.com/office/drawing/2014/main" id="{6D290A6B-EF13-4220-A361-FF103A28F6F4}"/>
              </a:ext>
            </a:extLst>
          </p:cNvPr>
          <p:cNvSpPr txBox="1"/>
          <p:nvPr/>
        </p:nvSpPr>
        <p:spPr>
          <a:xfrm>
            <a:off x="2420017" y="382238"/>
            <a:ext cx="4315968" cy="646331"/>
          </a:xfrm>
          <a:prstGeom prst="rect">
            <a:avLst/>
          </a:prstGeom>
          <a:noFill/>
        </p:spPr>
        <p:txBody>
          <a:bodyPr wrap="square" rtlCol="0">
            <a:spAutoFit/>
          </a:bodyPr>
          <a:lstStyle/>
          <a:p>
            <a:r>
              <a:rPr lang="de-DE" sz="3600" b="1" dirty="0">
                <a:solidFill>
                  <a:schemeClr val="accent1"/>
                </a:solidFill>
                <a:latin typeface="Arial" panose="020B0604020202020204" pitchFamily="34" charset="0"/>
                <a:ea typeface="+mj-ea"/>
                <a:cs typeface="Arial" panose="020B0604020202020204" pitchFamily="34" charset="0"/>
              </a:rPr>
              <a:t>„</a:t>
            </a:r>
            <a:r>
              <a:rPr lang="de-DE" sz="3600" b="1" dirty="0" err="1">
                <a:solidFill>
                  <a:schemeClr val="accent1"/>
                </a:solidFill>
                <a:latin typeface="Arial" panose="020B0604020202020204" pitchFamily="34" charset="0"/>
                <a:ea typeface="+mj-ea"/>
                <a:cs typeface="Arial" panose="020B0604020202020204" pitchFamily="34" charset="0"/>
              </a:rPr>
              <a:t>opisywać</a:t>
            </a:r>
            <a:r>
              <a:rPr lang="de-DE" sz="3600" b="1" dirty="0">
                <a:solidFill>
                  <a:schemeClr val="accent1"/>
                </a:solidFill>
                <a:latin typeface="Arial" panose="020B0604020202020204" pitchFamily="34" charset="0"/>
                <a:ea typeface="+mj-ea"/>
                <a:cs typeface="Arial" panose="020B0604020202020204" pitchFamily="34" charset="0"/>
              </a:rPr>
              <a:t>“</a:t>
            </a:r>
          </a:p>
        </p:txBody>
      </p:sp>
    </p:spTree>
    <p:extLst>
      <p:ext uri="{BB962C8B-B14F-4D97-AF65-F5344CB8AC3E}">
        <p14:creationId xmlns:p14="http://schemas.microsoft.com/office/powerpoint/2010/main" val="3152498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11050117" cy="980469"/>
          </a:xfrm>
        </p:spPr>
        <p:txBody>
          <a:bodyPr/>
          <a:lstStyle/>
          <a:p>
            <a:r>
              <a:rPr lang="de-DE" sz="3600" dirty="0"/>
              <a:t>3. </a:t>
            </a:r>
            <a:r>
              <a:rPr lang="de-DE" sz="3600" dirty="0" err="1"/>
              <a:t>lekcja</a:t>
            </a:r>
            <a:r>
              <a:rPr lang="de-DE" sz="3600" dirty="0"/>
              <a:t>: „</a:t>
            </a:r>
            <a:r>
              <a:rPr lang="de-DE" sz="3600" dirty="0" err="1"/>
              <a:t>przedstawić</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5</a:t>
            </a:fld>
            <a:endParaRPr lang="de-DE" dirty="0"/>
          </a:p>
        </p:txBody>
      </p:sp>
      <p:sp>
        <p:nvSpPr>
          <p:cNvPr id="5" name="Textplatzhalter 4">
            <a:extLst>
              <a:ext uri="{FF2B5EF4-FFF2-40B4-BE49-F238E27FC236}">
                <a16:creationId xmlns:a16="http://schemas.microsoft.com/office/drawing/2014/main" id="{B12DE56E-1BFB-4D51-A8B2-4C7EB72A10E0}"/>
              </a:ext>
            </a:extLst>
          </p:cNvPr>
          <p:cNvSpPr>
            <a:spLocks noGrp="1"/>
          </p:cNvSpPr>
          <p:nvPr>
            <p:ph type="body" sz="quarter" idx="14"/>
          </p:nvPr>
        </p:nvSpPr>
        <p:spPr>
          <a:xfrm>
            <a:off x="1254696" y="1520825"/>
            <a:ext cx="9682608" cy="1571244"/>
          </a:xfrm>
        </p:spPr>
        <p:txBody>
          <a:bodyPr/>
          <a:lstStyle/>
          <a:p>
            <a:pPr marL="0" indent="0">
              <a:lnSpc>
                <a:spcPct val="150000"/>
              </a:lnSpc>
              <a:buNone/>
            </a:pPr>
            <a:r>
              <a:rPr lang="pl-PL" sz="3200" b="1" dirty="0">
                <a:solidFill>
                  <a:schemeClr val="tx1">
                    <a:lumMod val="50000"/>
                    <a:lumOff val="50000"/>
                  </a:schemeClr>
                </a:solidFill>
              </a:rPr>
              <a:t>przedstawiać zagadnienie, kontekst lub problem w strukturalny sposób</a:t>
            </a:r>
            <a:endParaRPr lang="de-DE" sz="3200" b="1" dirty="0">
              <a:solidFill>
                <a:schemeClr val="tx1">
                  <a:lumMod val="50000"/>
                  <a:lumOff val="50000"/>
                </a:schemeClr>
              </a:solidFill>
            </a:endParaRPr>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1254696" y="3200215"/>
            <a:ext cx="9992424" cy="2978335"/>
          </a:xfrm>
          <a:prstGeom prst="rect">
            <a:avLst/>
          </a:prstGeom>
          <a:solidFill>
            <a:schemeClr val="bg1"/>
          </a:solidFill>
          <a:ln>
            <a:solidFill>
              <a:schemeClr val="bg1">
                <a:lumMod val="75000"/>
              </a:schemeClr>
            </a:solidFill>
          </a:ln>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ct val="0"/>
              </a:spcBef>
              <a:buNone/>
            </a:pPr>
            <a:r>
              <a:rPr lang="de-DE" sz="2400" b="1" dirty="0">
                <a:solidFill>
                  <a:schemeClr val="accent1"/>
                </a:solidFill>
                <a:ea typeface="+mj-ea"/>
              </a:rPr>
              <a:t>„</a:t>
            </a:r>
            <a:r>
              <a:rPr lang="de-DE" sz="2400" b="1" dirty="0" err="1">
                <a:solidFill>
                  <a:schemeClr val="accent1"/>
                </a:solidFill>
                <a:ea typeface="+mj-ea"/>
              </a:rPr>
              <a:t>Przedstawić</a:t>
            </a:r>
            <a:r>
              <a:rPr lang="de-DE" sz="2400" b="1" dirty="0">
                <a:solidFill>
                  <a:schemeClr val="accent1"/>
                </a:solidFill>
                <a:ea typeface="+mj-ea"/>
              </a:rPr>
              <a:t>” </a:t>
            </a:r>
            <a:r>
              <a:rPr lang="de-DE" sz="2400" b="1" dirty="0" err="1">
                <a:solidFill>
                  <a:schemeClr val="accent1"/>
                </a:solidFill>
                <a:ea typeface="+mj-ea"/>
              </a:rPr>
              <a:t>oznacza</a:t>
            </a:r>
            <a:r>
              <a:rPr lang="de-DE" sz="2400" b="1" dirty="0">
                <a:solidFill>
                  <a:schemeClr val="accent1"/>
                </a:solidFill>
                <a:ea typeface="+mj-ea"/>
              </a:rPr>
              <a:t> </a:t>
            </a:r>
            <a:r>
              <a:rPr lang="de-DE" sz="2400" b="1" dirty="0" err="1">
                <a:solidFill>
                  <a:schemeClr val="accent1"/>
                </a:solidFill>
                <a:ea typeface="+mj-ea"/>
              </a:rPr>
              <a:t>dla</a:t>
            </a:r>
            <a:r>
              <a:rPr lang="de-DE" sz="2400" b="1" dirty="0">
                <a:solidFill>
                  <a:schemeClr val="accent1"/>
                </a:solidFill>
                <a:ea typeface="+mj-ea"/>
              </a:rPr>
              <a:t> </a:t>
            </a:r>
            <a:r>
              <a:rPr lang="de-DE" sz="2400" b="1" dirty="0" err="1">
                <a:solidFill>
                  <a:schemeClr val="accent1"/>
                </a:solidFill>
                <a:ea typeface="+mj-ea"/>
              </a:rPr>
              <a:t>mnie</a:t>
            </a:r>
            <a:r>
              <a:rPr lang="de-DE" sz="2400" b="1" dirty="0">
                <a:solidFill>
                  <a:schemeClr val="accent1"/>
                </a:solidFill>
                <a:ea typeface="+mj-ea"/>
              </a:rPr>
              <a:t>…</a:t>
            </a:r>
          </a:p>
        </p:txBody>
      </p:sp>
      <p:sp>
        <p:nvSpPr>
          <p:cNvPr id="2" name="Textfeld 1">
            <a:extLst>
              <a:ext uri="{FF2B5EF4-FFF2-40B4-BE49-F238E27FC236}">
                <a16:creationId xmlns:a16="http://schemas.microsoft.com/office/drawing/2014/main" id="{85A19D6C-5A71-4488-85B3-B02F27230832}"/>
              </a:ext>
            </a:extLst>
          </p:cNvPr>
          <p:cNvSpPr txBox="1"/>
          <p:nvPr/>
        </p:nvSpPr>
        <p:spPr>
          <a:xfrm>
            <a:off x="1636776" y="4050615"/>
            <a:ext cx="9300528" cy="1569660"/>
          </a:xfrm>
          <a:prstGeom prst="rect">
            <a:avLst/>
          </a:prstGeom>
          <a:noFill/>
        </p:spPr>
        <p:txBody>
          <a:bodyPr wrap="square" rtlCol="0">
            <a:spAutoFit/>
          </a:bodyPr>
          <a:lstStyle/>
          <a:p>
            <a:r>
              <a:rPr lang="pl-PL" sz="3200" b="1" dirty="0">
                <a:solidFill>
                  <a:srgbClr val="1D2125"/>
                </a:solidFill>
                <a:latin typeface="Open Sans" pitchFamily="2" charset="0"/>
              </a:rPr>
              <a:t>zapisywać pożądane informacje w taki sposób, aby można było łatwo śledzić moje myśli.</a:t>
            </a:r>
            <a:endParaRPr lang="de-DE" sz="3200" b="1" dirty="0">
              <a:solidFill>
                <a:srgbClr val="1D2125"/>
              </a:solidFill>
              <a:latin typeface="Open Sans" pitchFamily="2" charset="0"/>
            </a:endParaRPr>
          </a:p>
        </p:txBody>
      </p:sp>
    </p:spTree>
    <p:extLst>
      <p:ext uri="{BB962C8B-B14F-4D97-AF65-F5344CB8AC3E}">
        <p14:creationId xmlns:p14="http://schemas.microsoft.com/office/powerpoint/2010/main" val="3616885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3. </a:t>
            </a:r>
            <a:r>
              <a:rPr lang="de-DE" sz="3600" dirty="0" err="1"/>
              <a:t>lekcja</a:t>
            </a:r>
            <a:r>
              <a:rPr lang="de-DE" sz="3600" dirty="0"/>
              <a:t>: „</a:t>
            </a:r>
            <a:r>
              <a:rPr lang="de-DE" sz="3600" dirty="0" err="1"/>
              <a:t>przedstawić</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6</a:t>
            </a:fld>
            <a:endParaRPr lang="de-DE" dirty="0"/>
          </a:p>
        </p:txBody>
      </p:sp>
      <p:sp>
        <p:nvSpPr>
          <p:cNvPr id="4" name="Textplatzhalter 3">
            <a:extLst>
              <a:ext uri="{FF2B5EF4-FFF2-40B4-BE49-F238E27FC236}">
                <a16:creationId xmlns:a16="http://schemas.microsoft.com/office/drawing/2014/main" id="{4DE7B8DA-3A3C-4A31-95BF-11E920693516}"/>
              </a:ext>
            </a:extLst>
          </p:cNvPr>
          <p:cNvSpPr>
            <a:spLocks noGrp="1"/>
          </p:cNvSpPr>
          <p:nvPr>
            <p:ph type="body" sz="quarter" idx="14"/>
          </p:nvPr>
        </p:nvSpPr>
        <p:spPr>
          <a:xfrm>
            <a:off x="1726885" y="3317272"/>
            <a:ext cx="3910816" cy="980469"/>
          </a:xfrm>
          <a:noFill/>
          <a:ln>
            <a:noFill/>
          </a:ln>
        </p:spPr>
        <p:txBody>
          <a:bodyPr/>
          <a:lstStyle/>
          <a:p>
            <a:pPr marL="0" lvl="0" indent="0">
              <a:lnSpc>
                <a:spcPct val="107000"/>
              </a:lnSpc>
              <a:spcAft>
                <a:spcPts val="800"/>
              </a:spcAft>
              <a:buNone/>
            </a:pPr>
            <a:r>
              <a:rPr lang="pl-PL" sz="2400" dirty="0">
                <a:effectLst/>
                <a:latin typeface="Calibri" panose="020F0502020204030204" pitchFamily="34" charset="0"/>
                <a:ea typeface="Calibri" panose="020F0502020204030204" pitchFamily="34" charset="0"/>
                <a:cs typeface="Arial" panose="020B0604020202020204" pitchFamily="34" charset="0"/>
              </a:rPr>
              <a:t>Przedstawienie wyrażenia wymaga zrozumiałego uzasadnienia.</a:t>
            </a:r>
            <a:endParaRPr lang="de-DE"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Textfeld 1">
            <a:extLst>
              <a:ext uri="{FF2B5EF4-FFF2-40B4-BE49-F238E27FC236}">
                <a16:creationId xmlns:a16="http://schemas.microsoft.com/office/drawing/2014/main" id="{6F1493E8-6E79-4276-8350-B2277F02C6A6}"/>
              </a:ext>
            </a:extLst>
          </p:cNvPr>
          <p:cNvSpPr txBox="1"/>
          <p:nvPr/>
        </p:nvSpPr>
        <p:spPr>
          <a:xfrm>
            <a:off x="329967" y="1675048"/>
            <a:ext cx="3231140" cy="1200329"/>
          </a:xfrm>
          <a:prstGeom prst="rect">
            <a:avLst/>
          </a:prstGeom>
          <a:noFill/>
        </p:spPr>
        <p:txBody>
          <a:bodyPr wrap="square" rtlCol="0">
            <a:spAutoFit/>
          </a:bodyPr>
          <a:lstStyle/>
          <a:p>
            <a:r>
              <a:rPr kumimoji="0" lang="pl-PL"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rPr>
              <a:t>Można na przykład przedstawić fakt, kontekst lub pytanie.</a:t>
            </a:r>
            <a:endParaRPr lang="de-DE" dirty="0"/>
          </a:p>
        </p:txBody>
      </p:sp>
      <p:sp>
        <p:nvSpPr>
          <p:cNvPr id="5" name="Textfeld 4">
            <a:extLst>
              <a:ext uri="{FF2B5EF4-FFF2-40B4-BE49-F238E27FC236}">
                <a16:creationId xmlns:a16="http://schemas.microsoft.com/office/drawing/2014/main" id="{BD49327F-E3AB-4B53-8EAA-8332BF01D297}"/>
              </a:ext>
            </a:extLst>
          </p:cNvPr>
          <p:cNvSpPr txBox="1"/>
          <p:nvPr/>
        </p:nvSpPr>
        <p:spPr>
          <a:xfrm>
            <a:off x="3225825" y="4723348"/>
            <a:ext cx="3611500" cy="1257204"/>
          </a:xfrm>
          <a:prstGeom prst="rect">
            <a:avLst/>
          </a:prstGeom>
          <a:noFill/>
        </p:spPr>
        <p:txBody>
          <a:bodyPr wrap="square" rtlCol="0">
            <a:spAutoFit/>
          </a:bodyPr>
          <a:lstStyle/>
          <a:p>
            <a:pPr marL="0" marR="0" lvl="0" indent="0" algn="l" defTabSz="914400" rtl="0" eaLnBrk="1" fontAlgn="auto" latinLnBrk="0" hangingPunct="1">
              <a:lnSpc>
                <a:spcPct val="107000"/>
              </a:lnSpc>
              <a:spcBef>
                <a:spcPts val="1000"/>
              </a:spcBef>
              <a:spcAft>
                <a:spcPts val="300"/>
              </a:spcAft>
              <a:buClr>
                <a:srgbClr val="E75112"/>
              </a:buClr>
              <a:buSzPct val="83000"/>
              <a:buFont typeface="Wingdings 2" panose="05020102010507070707" pitchFamily="18" charset="2"/>
              <a:buNone/>
              <a:tabLst/>
              <a:defRPr/>
            </a:pPr>
            <a:r>
              <a:rPr kumimoji="0" lang="pl-PL"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rPr>
              <a:t>Upewnij się, że piszesz tylko o tym, co jest wymagane w zadaniu.</a:t>
            </a:r>
            <a:endParaRPr kumimoji="0" lang="de-DE"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10" name="Textfeld 9">
            <a:extLst>
              <a:ext uri="{FF2B5EF4-FFF2-40B4-BE49-F238E27FC236}">
                <a16:creationId xmlns:a16="http://schemas.microsoft.com/office/drawing/2014/main" id="{BA8645C7-A21A-4EEC-92F4-0AD3CE420284}"/>
              </a:ext>
            </a:extLst>
          </p:cNvPr>
          <p:cNvSpPr txBox="1"/>
          <p:nvPr/>
        </p:nvSpPr>
        <p:spPr>
          <a:xfrm>
            <a:off x="6298608" y="1853733"/>
            <a:ext cx="3338622" cy="1260345"/>
          </a:xfrm>
          <a:prstGeom prst="rect">
            <a:avLst/>
          </a:prstGeom>
          <a:noFill/>
        </p:spPr>
        <p:txBody>
          <a:bodyPr wrap="square" rtlCol="0">
            <a:spAutoFit/>
          </a:bodyPr>
          <a:lstStyle/>
          <a:p>
            <a:pPr marL="0" marR="0" lvl="0" indent="0" algn="l" defTabSz="914400" rtl="0" eaLnBrk="1" fontAlgn="auto" latinLnBrk="0" hangingPunct="1">
              <a:lnSpc>
                <a:spcPct val="107000"/>
              </a:lnSpc>
              <a:spcBef>
                <a:spcPts val="1000"/>
              </a:spcBef>
              <a:spcAft>
                <a:spcPts val="300"/>
              </a:spcAft>
              <a:buClr>
                <a:srgbClr val="E75112"/>
              </a:buClr>
              <a:buSzPct val="83000"/>
              <a:buFont typeface="Wingdings 2" panose="05020102010507070707" pitchFamily="18" charset="2"/>
              <a:buNone/>
              <a:tabLst/>
              <a:defRPr/>
            </a:pPr>
            <a:r>
              <a:rPr kumimoji="0" lang="pl-PL"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rPr>
              <a:t>Struktura zdania nie jest konieczna podczas prezentowania treści?</a:t>
            </a:r>
            <a:endParaRPr kumimoji="0" lang="de-DE"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12" name="Textfeld 11">
            <a:extLst>
              <a:ext uri="{FF2B5EF4-FFF2-40B4-BE49-F238E27FC236}">
                <a16:creationId xmlns:a16="http://schemas.microsoft.com/office/drawing/2014/main" id="{75A822FA-A02F-43B0-834D-7438EE05B573}"/>
              </a:ext>
            </a:extLst>
          </p:cNvPr>
          <p:cNvSpPr txBox="1"/>
          <p:nvPr/>
        </p:nvSpPr>
        <p:spPr>
          <a:xfrm>
            <a:off x="7311677" y="3660995"/>
            <a:ext cx="3242930" cy="1257204"/>
          </a:xfrm>
          <a:prstGeom prst="rect">
            <a:avLst/>
          </a:prstGeom>
          <a:noFill/>
        </p:spPr>
        <p:txBody>
          <a:bodyPr wrap="square" rtlCol="0">
            <a:spAutoFit/>
          </a:bodyPr>
          <a:lstStyle/>
          <a:p>
            <a:pPr marL="0" marR="0" lvl="0" indent="0" algn="l" defTabSz="914400" rtl="0" eaLnBrk="1" fontAlgn="auto" latinLnBrk="0" hangingPunct="1">
              <a:lnSpc>
                <a:spcPct val="107000"/>
              </a:lnSpc>
              <a:spcBef>
                <a:spcPts val="1000"/>
              </a:spcBef>
              <a:spcAft>
                <a:spcPts val="300"/>
              </a:spcAft>
              <a:buClr>
                <a:srgbClr val="E75112"/>
              </a:buClr>
              <a:buSzPct val="83000"/>
              <a:buFont typeface="Wingdings 2" panose="05020102010507070707" pitchFamily="18" charset="2"/>
              <a:buNone/>
              <a:tabLst/>
              <a:defRPr/>
            </a:pPr>
            <a:r>
              <a:rPr kumimoji="0" lang="pl-PL"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rPr>
              <a:t>Czytelnik musi być w stanie dobrze śledzić Twoje myśli.</a:t>
            </a:r>
            <a:endParaRPr kumimoji="0" lang="de-DE"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8618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feld 15">
            <a:extLst>
              <a:ext uri="{FF2B5EF4-FFF2-40B4-BE49-F238E27FC236}">
                <a16:creationId xmlns:a16="http://schemas.microsoft.com/office/drawing/2014/main" id="{ACB6C57A-8014-4106-97A1-A8AD279B85A0}"/>
              </a:ext>
            </a:extLst>
          </p:cNvPr>
          <p:cNvSpPr txBox="1"/>
          <p:nvPr/>
        </p:nvSpPr>
        <p:spPr>
          <a:xfrm>
            <a:off x="497720" y="1865974"/>
            <a:ext cx="4031749" cy="3970318"/>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de-DE" b="1" dirty="0" err="1">
                <a:latin typeface="Arial" panose="020B0604020202020204" pitchFamily="34" charset="0"/>
                <a:cs typeface="Arial" panose="020B0604020202020204" pitchFamily="34" charset="0"/>
              </a:rPr>
              <a:t>różnice</a:t>
            </a:r>
            <a:r>
              <a:rPr lang="de-DE" b="1" dirty="0">
                <a:latin typeface="Arial" panose="020B0604020202020204" pitchFamily="34" charset="0"/>
                <a:cs typeface="Arial" panose="020B0604020202020204" pitchFamily="34" charset="0"/>
              </a:rPr>
              <a:t>:</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384429"/>
            <a:ext cx="7157499" cy="980469"/>
          </a:xfrm>
        </p:spPr>
        <p:txBody>
          <a:bodyPr/>
          <a:lstStyle/>
          <a:p>
            <a:r>
              <a:rPr lang="de-DE" sz="3600" dirty="0"/>
              <a:t>4. </a:t>
            </a:r>
            <a:r>
              <a:rPr lang="de-DE" sz="3600" dirty="0" err="1"/>
              <a:t>lekcja</a:t>
            </a:r>
            <a:r>
              <a:rPr lang="de-DE" sz="3600" dirty="0"/>
              <a:t>: „</a:t>
            </a:r>
            <a:r>
              <a:rPr lang="de-DE" sz="3600" dirty="0" err="1"/>
              <a:t>porównywać</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7</a:t>
            </a:fld>
            <a:endParaRPr lang="de-DE" dirty="0"/>
          </a:p>
        </p:txBody>
      </p:sp>
      <p:sp>
        <p:nvSpPr>
          <p:cNvPr id="13" name="Halbbogen 12">
            <a:extLst>
              <a:ext uri="{FF2B5EF4-FFF2-40B4-BE49-F238E27FC236}">
                <a16:creationId xmlns:a16="http://schemas.microsoft.com/office/drawing/2014/main" id="{11975542-6CFC-4335-938B-B2AB5F3DB15F}"/>
              </a:ext>
            </a:extLst>
          </p:cNvPr>
          <p:cNvSpPr/>
          <p:nvPr/>
        </p:nvSpPr>
        <p:spPr>
          <a:xfrm rot="16200000">
            <a:off x="3647429" y="2032828"/>
            <a:ext cx="1402574" cy="1508568"/>
          </a:xfrm>
          <a:prstGeom prst="blockArc">
            <a:avLst/>
          </a:prstGeom>
          <a:solidFill>
            <a:srgbClr val="F29400"/>
          </a:solidFill>
          <a:ln w="3175">
            <a:solidFill>
              <a:srgbClr val="5F5F5F"/>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solidFill>
                <a:schemeClr val="tx1"/>
              </a:solidFill>
            </a:endParaRPr>
          </a:p>
        </p:txBody>
      </p:sp>
      <p:sp>
        <p:nvSpPr>
          <p:cNvPr id="17" name="Textfeld 16">
            <a:extLst>
              <a:ext uri="{FF2B5EF4-FFF2-40B4-BE49-F238E27FC236}">
                <a16:creationId xmlns:a16="http://schemas.microsoft.com/office/drawing/2014/main" id="{F047A2E8-75B6-49FF-938B-7D77F1FE269A}"/>
              </a:ext>
            </a:extLst>
          </p:cNvPr>
          <p:cNvSpPr txBox="1"/>
          <p:nvPr/>
        </p:nvSpPr>
        <p:spPr>
          <a:xfrm>
            <a:off x="7659149" y="1865974"/>
            <a:ext cx="4031749" cy="3970318"/>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de-DE" b="1" dirty="0" err="1">
                <a:latin typeface="Arial" panose="020B0604020202020204" pitchFamily="34" charset="0"/>
                <a:cs typeface="Arial" panose="020B0604020202020204" pitchFamily="34" charset="0"/>
              </a:rPr>
              <a:t>podobieństwa</a:t>
            </a:r>
            <a:r>
              <a:rPr lang="de-DE" b="1" dirty="0">
                <a:latin typeface="Arial" panose="020B0604020202020204" pitchFamily="34" charset="0"/>
                <a:cs typeface="Arial" panose="020B0604020202020204" pitchFamily="34" charset="0"/>
              </a:rPr>
              <a:t>:</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11" name="Zylinder 10">
            <a:extLst>
              <a:ext uri="{FF2B5EF4-FFF2-40B4-BE49-F238E27FC236}">
                <a16:creationId xmlns:a16="http://schemas.microsoft.com/office/drawing/2014/main" id="{38455B12-55C8-4117-8347-B5502DB06AA4}"/>
              </a:ext>
            </a:extLst>
          </p:cNvPr>
          <p:cNvSpPr/>
          <p:nvPr/>
        </p:nvSpPr>
        <p:spPr>
          <a:xfrm>
            <a:off x="4348716" y="1551038"/>
            <a:ext cx="1828800" cy="2353835"/>
          </a:xfrm>
          <a:prstGeom prst="can">
            <a:avLst/>
          </a:prstGeom>
          <a:solidFill>
            <a:srgbClr val="F29400"/>
          </a:solidFill>
          <a:ln w="3175">
            <a:solidFill>
              <a:srgbClr val="5F5F5F"/>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p>
        </p:txBody>
      </p:sp>
      <p:sp>
        <p:nvSpPr>
          <p:cNvPr id="14" name="Zylinder 13">
            <a:extLst>
              <a:ext uri="{FF2B5EF4-FFF2-40B4-BE49-F238E27FC236}">
                <a16:creationId xmlns:a16="http://schemas.microsoft.com/office/drawing/2014/main" id="{940B4B34-5EC9-45C9-8493-CB7CFDDFB423}"/>
              </a:ext>
            </a:extLst>
          </p:cNvPr>
          <p:cNvSpPr/>
          <p:nvPr/>
        </p:nvSpPr>
        <p:spPr>
          <a:xfrm>
            <a:off x="5937235" y="2883397"/>
            <a:ext cx="1421848" cy="2877204"/>
          </a:xfrm>
          <a:prstGeom prst="can">
            <a:avLst/>
          </a:prstGeom>
          <a:solidFill>
            <a:srgbClr val="00B0F0"/>
          </a:solidFill>
          <a:ln w="3175">
            <a:solidFill>
              <a:srgbClr val="5F5F5F"/>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p>
        </p:txBody>
      </p:sp>
      <p:sp>
        <p:nvSpPr>
          <p:cNvPr id="15" name="Halbbogen 14">
            <a:extLst>
              <a:ext uri="{FF2B5EF4-FFF2-40B4-BE49-F238E27FC236}">
                <a16:creationId xmlns:a16="http://schemas.microsoft.com/office/drawing/2014/main" id="{C54D6E65-674B-467D-98B1-ABAC842B955F}"/>
              </a:ext>
            </a:extLst>
          </p:cNvPr>
          <p:cNvSpPr/>
          <p:nvPr/>
        </p:nvSpPr>
        <p:spPr>
          <a:xfrm rot="5237054">
            <a:off x="6483783" y="3822270"/>
            <a:ext cx="1662833" cy="964377"/>
          </a:xfrm>
          <a:prstGeom prst="blockArc">
            <a:avLst>
              <a:gd name="adj1" fmla="val 11096492"/>
              <a:gd name="adj2" fmla="val 0"/>
              <a:gd name="adj3" fmla="val 25000"/>
            </a:avLst>
          </a:prstGeom>
          <a:solidFill>
            <a:srgbClr val="00B050"/>
          </a:solidFill>
          <a:ln w="3175">
            <a:solidFill>
              <a:srgbClr val="5F5F5F"/>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solidFill>
                <a:schemeClr val="tx1"/>
              </a:solidFill>
            </a:endParaRPr>
          </a:p>
        </p:txBody>
      </p:sp>
    </p:spTree>
    <p:extLst>
      <p:ext uri="{BB962C8B-B14F-4D97-AF65-F5344CB8AC3E}">
        <p14:creationId xmlns:p14="http://schemas.microsoft.com/office/powerpoint/2010/main" val="4251355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4. </a:t>
            </a:r>
            <a:r>
              <a:rPr lang="de-DE" sz="3600" dirty="0" err="1"/>
              <a:t>lekcja</a:t>
            </a:r>
            <a:r>
              <a:rPr lang="de-DE" sz="3600" dirty="0"/>
              <a:t>: „</a:t>
            </a:r>
            <a:r>
              <a:rPr lang="de-DE" sz="3600" dirty="0" err="1"/>
              <a:t>porównywać</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8</a:t>
            </a:fld>
            <a:endParaRPr lang="de-DE" dirty="0"/>
          </a:p>
        </p:txBody>
      </p:sp>
      <p:pic>
        <p:nvPicPr>
          <p:cNvPr id="4" name="Grafik 3">
            <a:extLst>
              <a:ext uri="{FF2B5EF4-FFF2-40B4-BE49-F238E27FC236}">
                <a16:creationId xmlns:a16="http://schemas.microsoft.com/office/drawing/2014/main" id="{DBA57963-4235-4DB0-A3B1-B555CBDA5D27}"/>
              </a:ext>
            </a:extLst>
          </p:cNvPr>
          <p:cNvPicPr>
            <a:picLocks noChangeAspect="1"/>
          </p:cNvPicPr>
          <p:nvPr/>
        </p:nvPicPr>
        <p:blipFill>
          <a:blip r:embed="rId3"/>
          <a:stretch>
            <a:fillRect/>
          </a:stretch>
        </p:blipFill>
        <p:spPr>
          <a:xfrm>
            <a:off x="2217842" y="1508675"/>
            <a:ext cx="7756317" cy="4826068"/>
          </a:xfrm>
          <a:prstGeom prst="rect">
            <a:avLst/>
          </a:prstGeom>
        </p:spPr>
      </p:pic>
    </p:spTree>
    <p:extLst>
      <p:ext uri="{BB962C8B-B14F-4D97-AF65-F5344CB8AC3E}">
        <p14:creationId xmlns:p14="http://schemas.microsoft.com/office/powerpoint/2010/main" val="2183909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4. </a:t>
            </a:r>
            <a:r>
              <a:rPr lang="de-DE" sz="3600" dirty="0" err="1"/>
              <a:t>lekcja</a:t>
            </a:r>
            <a:r>
              <a:rPr lang="de-DE" sz="3600" dirty="0"/>
              <a:t>: „</a:t>
            </a:r>
            <a:r>
              <a:rPr lang="de-DE" sz="3600" dirty="0" err="1"/>
              <a:t>porównywać</a:t>
            </a:r>
            <a:r>
              <a:rPr lang="de-DE" sz="3600" dirty="0"/>
              <a:t>“</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9</a:t>
            </a:fld>
            <a:endParaRPr lang="de-DE" dirty="0"/>
          </a:p>
        </p:txBody>
      </p:sp>
      <p:sp>
        <p:nvSpPr>
          <p:cNvPr id="8" name="Textplatzhalter 4">
            <a:extLst>
              <a:ext uri="{FF2B5EF4-FFF2-40B4-BE49-F238E27FC236}">
                <a16:creationId xmlns:a16="http://schemas.microsoft.com/office/drawing/2014/main" id="{BE544292-5807-45A1-B06A-AD76B487CEC4}"/>
              </a:ext>
            </a:extLst>
          </p:cNvPr>
          <p:cNvSpPr txBox="1">
            <a:spLocks/>
          </p:cNvSpPr>
          <p:nvPr/>
        </p:nvSpPr>
        <p:spPr>
          <a:xfrm>
            <a:off x="508793" y="3821452"/>
            <a:ext cx="11174413" cy="2332460"/>
          </a:xfrm>
          <a:prstGeom prst="rect">
            <a:avLst/>
          </a:prstGeom>
          <a:solidFill>
            <a:schemeClr val="bg1"/>
          </a:solidFill>
          <a:ln>
            <a:solidFill>
              <a:schemeClr val="bg1">
                <a:lumMod val="75000"/>
              </a:schemeClr>
            </a:solidFill>
          </a:ln>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2075" indent="0">
              <a:lnSpc>
                <a:spcPct val="100000"/>
              </a:lnSpc>
              <a:spcBef>
                <a:spcPct val="0"/>
              </a:spcBef>
              <a:buNone/>
            </a:pPr>
            <a:r>
              <a:rPr lang="de-DE" sz="2400" b="1" dirty="0">
                <a:solidFill>
                  <a:schemeClr val="accent1"/>
                </a:solidFill>
                <a:ea typeface="+mj-ea"/>
              </a:rPr>
              <a:t>„</a:t>
            </a:r>
            <a:r>
              <a:rPr lang="de-DE" sz="2400" b="1" dirty="0" err="1">
                <a:solidFill>
                  <a:schemeClr val="accent1"/>
                </a:solidFill>
                <a:ea typeface="+mj-ea"/>
              </a:rPr>
              <a:t>Porównywać</a:t>
            </a:r>
            <a:r>
              <a:rPr lang="de-DE" sz="2400" b="1" dirty="0">
                <a:solidFill>
                  <a:schemeClr val="accent1"/>
                </a:solidFill>
                <a:ea typeface="+mj-ea"/>
              </a:rPr>
              <a:t>” </a:t>
            </a:r>
            <a:r>
              <a:rPr lang="de-DE" sz="2400" b="1" dirty="0" err="1">
                <a:solidFill>
                  <a:schemeClr val="accent1"/>
                </a:solidFill>
                <a:ea typeface="+mj-ea"/>
              </a:rPr>
              <a:t>oznacza</a:t>
            </a:r>
            <a:r>
              <a:rPr lang="de-DE" sz="2400" b="1" dirty="0">
                <a:solidFill>
                  <a:schemeClr val="accent1"/>
                </a:solidFill>
                <a:ea typeface="+mj-ea"/>
              </a:rPr>
              <a:t> </a:t>
            </a:r>
            <a:r>
              <a:rPr lang="de-DE" sz="2400" b="1" dirty="0" err="1">
                <a:solidFill>
                  <a:schemeClr val="accent1"/>
                </a:solidFill>
                <a:ea typeface="+mj-ea"/>
              </a:rPr>
              <a:t>dla</a:t>
            </a:r>
            <a:r>
              <a:rPr lang="de-DE" sz="2400" b="1" dirty="0">
                <a:solidFill>
                  <a:schemeClr val="accent1"/>
                </a:solidFill>
                <a:ea typeface="+mj-ea"/>
              </a:rPr>
              <a:t> </a:t>
            </a:r>
            <a:r>
              <a:rPr lang="de-DE" sz="2400" b="1" dirty="0" err="1">
                <a:solidFill>
                  <a:schemeClr val="accent1"/>
                </a:solidFill>
                <a:ea typeface="+mj-ea"/>
              </a:rPr>
              <a:t>mnie</a:t>
            </a:r>
            <a:r>
              <a:rPr lang="de-DE" sz="2400" b="1" dirty="0">
                <a:solidFill>
                  <a:schemeClr val="accent1"/>
                </a:solidFill>
                <a:ea typeface="+mj-ea"/>
              </a:rPr>
              <a:t>…</a:t>
            </a:r>
          </a:p>
          <a:p>
            <a:pPr marL="92075" indent="0">
              <a:lnSpc>
                <a:spcPct val="150000"/>
              </a:lnSpc>
              <a:spcBef>
                <a:spcPct val="0"/>
              </a:spcBef>
              <a:buFont typeface="Wingdings 2" panose="05020102010507070707" pitchFamily="18" charset="2"/>
              <a:buNone/>
            </a:pPr>
            <a:endParaRPr lang="de-DE" sz="2400" b="1" dirty="0">
              <a:solidFill>
                <a:srgbClr val="C00000"/>
              </a:solidFill>
              <a:ea typeface="+mj-ea"/>
            </a:endParaRPr>
          </a:p>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p:txBody>
      </p:sp>
      <p:sp>
        <p:nvSpPr>
          <p:cNvPr id="10" name="Textplatzhalter 4">
            <a:extLst>
              <a:ext uri="{FF2B5EF4-FFF2-40B4-BE49-F238E27FC236}">
                <a16:creationId xmlns:a16="http://schemas.microsoft.com/office/drawing/2014/main" id="{3BA9350E-D154-4DD2-8AA9-14B11FCC2CA2}"/>
              </a:ext>
            </a:extLst>
          </p:cNvPr>
          <p:cNvSpPr txBox="1">
            <a:spLocks/>
          </p:cNvSpPr>
          <p:nvPr/>
        </p:nvSpPr>
        <p:spPr>
          <a:xfrm>
            <a:off x="508793" y="1772337"/>
            <a:ext cx="11377161" cy="1745742"/>
          </a:xfrm>
          <a:prstGeom prst="rect">
            <a:avLst/>
          </a:prstGeom>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Wingdings 2" panose="05020102010507070707" pitchFamily="18" charset="2"/>
              <a:buNone/>
            </a:pPr>
            <a:r>
              <a:rPr lang="pl-PL" sz="2400" b="1" dirty="0">
                <a:solidFill>
                  <a:schemeClr val="tx1">
                    <a:lumMod val="50000"/>
                    <a:lumOff val="50000"/>
                  </a:schemeClr>
                </a:solidFill>
              </a:rPr>
              <a:t>porównywanie i zestawianie zagadnień lub faktów w określonych lub wybranych przez siebie aspektach w celu zidentyfikowania i przedstawienia podobieństw lub różnic</a:t>
            </a:r>
            <a:endParaRPr lang="de-DE" sz="2400" b="1" dirty="0">
              <a:solidFill>
                <a:schemeClr val="tx1">
                  <a:lumMod val="50000"/>
                  <a:lumOff val="50000"/>
                </a:schemeClr>
              </a:solidFill>
            </a:endParaRPr>
          </a:p>
        </p:txBody>
      </p:sp>
      <p:sp>
        <p:nvSpPr>
          <p:cNvPr id="2" name="Textfeld 1">
            <a:extLst>
              <a:ext uri="{FF2B5EF4-FFF2-40B4-BE49-F238E27FC236}">
                <a16:creationId xmlns:a16="http://schemas.microsoft.com/office/drawing/2014/main" id="{C7F72B52-5821-4BF0-A1A0-297C4E58F40F}"/>
              </a:ext>
            </a:extLst>
          </p:cNvPr>
          <p:cNvSpPr txBox="1"/>
          <p:nvPr/>
        </p:nvSpPr>
        <p:spPr>
          <a:xfrm>
            <a:off x="1426246" y="4419124"/>
            <a:ext cx="9247881" cy="1131848"/>
          </a:xfrm>
          <a:prstGeom prst="rect">
            <a:avLst/>
          </a:prstGeom>
          <a:noFill/>
        </p:spPr>
        <p:txBody>
          <a:bodyPr wrap="square" rtlCol="0">
            <a:spAutoFit/>
          </a:bodyPr>
          <a:lstStyle/>
          <a:p>
            <a:pPr marL="92075" lvl="0">
              <a:lnSpc>
                <a:spcPct val="150000"/>
              </a:lnSpc>
              <a:spcBef>
                <a:spcPct val="0"/>
              </a:spcBef>
              <a:defRPr/>
            </a:pPr>
            <a:r>
              <a:rPr lang="pl-PL" sz="2400" b="1" dirty="0">
                <a:solidFill>
                  <a:srgbClr val="00B050"/>
                </a:solidFill>
                <a:latin typeface="Arial" panose="020B0604020202020204" pitchFamily="34" charset="0"/>
                <a:cs typeface="Arial" panose="020B0604020202020204" pitchFamily="34" charset="0"/>
              </a:rPr>
              <a:t>że wyraźnie wskazuję podobieństwa i różnice między wieloma przedmiotami, osobami itp.</a:t>
            </a: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7857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p:bldLst>
  </p:timing>
</p:sld>
</file>

<file path=ppt/theme/theme1.xml><?xml version="1.0" encoding="utf-8"?>
<a:theme xmlns:a="http://schemas.openxmlformats.org/drawingml/2006/main" name="Office">
  <a:themeElements>
    <a:clrScheme name="Benutzerdefiniert 4">
      <a:dk1>
        <a:srgbClr val="000000"/>
      </a:dk1>
      <a:lt1>
        <a:srgbClr val="FFFFFF"/>
      </a:lt1>
      <a:dk2>
        <a:srgbClr val="0E2841"/>
      </a:dk2>
      <a:lt2>
        <a:srgbClr val="EDEDED"/>
      </a:lt2>
      <a:accent1>
        <a:srgbClr val="E75112"/>
      </a:accent1>
      <a:accent2>
        <a:srgbClr val="ACACAC"/>
      </a:accent2>
      <a:accent3>
        <a:srgbClr val="969696"/>
      </a:accent3>
      <a:accent4>
        <a:srgbClr val="787878"/>
      </a:accent4>
      <a:accent5>
        <a:srgbClr val="009036"/>
      </a:accent5>
      <a:accent6>
        <a:srgbClr val="E2001A"/>
      </a:accent6>
      <a:hlink>
        <a:srgbClr val="175E54"/>
      </a:hlink>
      <a:folHlink>
        <a:srgbClr val="009B74"/>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w="3175">
          <a:solidFill>
            <a:srgbClr val="5F5F5F"/>
          </a:solidFill>
        </a:ln>
      </a:spPr>
      <a:bodyPr lIns="36000" tIns="36000" rIns="36000" bIns="36000" rtlCol="0" anchor="ctr"/>
      <a:lstStyle>
        <a:defPPr algn="ctr">
          <a:defRPr sz="2250" dirty="0" smtClean="0"/>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Benutzerdefiniertes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1767</Words>
  <Application>Microsoft Office PowerPoint</Application>
  <PresentationFormat>Breitbild</PresentationFormat>
  <Paragraphs>225</Paragraphs>
  <Slides>20</Slides>
  <Notes>18</Notes>
  <HiddenSlides>0</HiddenSlides>
  <MMClips>0</MMClips>
  <ScaleCrop>false</ScaleCrop>
  <HeadingPairs>
    <vt:vector size="6" baseType="variant">
      <vt:variant>
        <vt:lpstr>Verwendete Schriftarten</vt:lpstr>
      </vt:variant>
      <vt:variant>
        <vt:i4>8</vt:i4>
      </vt:variant>
      <vt:variant>
        <vt:lpstr>Design</vt:lpstr>
      </vt:variant>
      <vt:variant>
        <vt:i4>2</vt:i4>
      </vt:variant>
      <vt:variant>
        <vt:lpstr>Folientitel</vt:lpstr>
      </vt:variant>
      <vt:variant>
        <vt:i4>20</vt:i4>
      </vt:variant>
    </vt:vector>
  </HeadingPairs>
  <TitlesOfParts>
    <vt:vector size="30" baseType="lpstr">
      <vt:lpstr>-apple-system</vt:lpstr>
      <vt:lpstr>Aptos</vt:lpstr>
      <vt:lpstr>Arial</vt:lpstr>
      <vt:lpstr>BentonSans Medium</vt:lpstr>
      <vt:lpstr>Calibri</vt:lpstr>
      <vt:lpstr>Calibri Light</vt:lpstr>
      <vt:lpstr>Open Sans</vt:lpstr>
      <vt:lpstr>Wingdings 2</vt:lpstr>
      <vt:lpstr>Office</vt:lpstr>
      <vt:lpstr>Benutzerdefiniertes Design</vt:lpstr>
      <vt:lpstr>HSU cyfrowy</vt:lpstr>
      <vt:lpstr>Materiały dodatkowe do kursu  „Poznaj i stosuj operatory”</vt:lpstr>
      <vt:lpstr>1. lekcja: „nazwać”</vt:lpstr>
      <vt:lpstr>2. lekcja:</vt:lpstr>
      <vt:lpstr>3. lekcja: „przedstawić“</vt:lpstr>
      <vt:lpstr>3. lekcja: „przedstawić“</vt:lpstr>
      <vt:lpstr>4. lekcja: „porównywać“</vt:lpstr>
      <vt:lpstr>4. lekcja: „porównywać“</vt:lpstr>
      <vt:lpstr>4. lekcja: „porównywać“</vt:lpstr>
      <vt:lpstr>4. lekcja: „porównywać“</vt:lpstr>
      <vt:lpstr>PowerPoint-Präsentation</vt:lpstr>
      <vt:lpstr>PowerPoint-Präsentation</vt:lpstr>
      <vt:lpstr>6. lekcja:</vt:lpstr>
      <vt:lpstr>7. lekcja: „zająć (krytyczne) stanowisko“</vt:lpstr>
      <vt:lpstr>7. lekcja: „zająć (krytyczne) stanowisko“</vt:lpstr>
      <vt:lpstr>8. lekcja: „rozważać“, dyskutować“ (1)</vt:lpstr>
      <vt:lpstr>PowerPoint-Präsentation</vt:lpstr>
      <vt:lpstr>PowerPoint-Präsentation</vt:lpstr>
      <vt:lpstr>10. lekcja: „oceniać“</vt:lpstr>
      <vt:lpstr>10. lekcja: „oceniać“</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Headline erste Zeile.</dc:title>
  <dc:creator>Lutz Stöcker</dc:creator>
  <cp:lastModifiedBy>Missal, Dagmar</cp:lastModifiedBy>
  <cp:revision>201</cp:revision>
  <dcterms:created xsi:type="dcterms:W3CDTF">2024-06-07T16:28:00Z</dcterms:created>
  <dcterms:modified xsi:type="dcterms:W3CDTF">2026-03-19T08:09:50Z</dcterms:modified>
</cp:coreProperties>
</file>