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2"/>
  </p:notesMasterIdLst>
  <p:sldIdLst>
    <p:sldId id="256" r:id="rId2"/>
    <p:sldId id="257" r:id="rId3"/>
    <p:sldId id="259" r:id="rId4"/>
    <p:sldId id="260" r:id="rId5"/>
    <p:sldId id="274" r:id="rId6"/>
    <p:sldId id="273" r:id="rId7"/>
    <p:sldId id="303" r:id="rId8"/>
    <p:sldId id="262" r:id="rId9"/>
    <p:sldId id="312" r:id="rId10"/>
    <p:sldId id="309" r:id="rId11"/>
    <p:sldId id="313" r:id="rId12"/>
    <p:sldId id="314" r:id="rId13"/>
    <p:sldId id="315" r:id="rId14"/>
    <p:sldId id="278" r:id="rId15"/>
    <p:sldId id="294" r:id="rId16"/>
    <p:sldId id="295" r:id="rId17"/>
    <p:sldId id="321" r:id="rId18"/>
    <p:sldId id="265" r:id="rId19"/>
    <p:sldId id="304" r:id="rId20"/>
    <p:sldId id="323" r:id="rId21"/>
    <p:sldId id="324" r:id="rId22"/>
    <p:sldId id="306" r:id="rId23"/>
    <p:sldId id="307" r:id="rId24"/>
    <p:sldId id="305" r:id="rId25"/>
    <p:sldId id="308" r:id="rId26"/>
    <p:sldId id="272" r:id="rId27"/>
    <p:sldId id="316" r:id="rId28"/>
    <p:sldId id="317" r:id="rId29"/>
    <p:sldId id="318" r:id="rId30"/>
    <p:sldId id="322" r:id="rId3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gelika Elsermann" initials="A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00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4" autoAdjust="0"/>
    <p:restoredTop sz="93979" autoAdjust="0"/>
  </p:normalViewPr>
  <p:slideViewPr>
    <p:cSldViewPr>
      <p:cViewPr varScale="1">
        <p:scale>
          <a:sx n="66" d="100"/>
          <a:sy n="66" d="100"/>
        </p:scale>
        <p:origin x="1184" y="32"/>
      </p:cViewPr>
      <p:guideLst>
        <p:guide orient="horz" pos="2160"/>
        <p:guide pos="2381"/>
      </p:guideLst>
    </p:cSldViewPr>
  </p:slideViewPr>
  <p:notesTextViewPr>
    <p:cViewPr>
      <p:scale>
        <a:sx n="1" d="1"/>
        <a:sy n="1" d="1"/>
      </p:scale>
      <p:origin x="0" y="0"/>
    </p:cViewPr>
  </p:notesTextViewPr>
  <p:sorterViewPr>
    <p:cViewPr>
      <p:scale>
        <a:sx n="100" d="100"/>
        <a:sy n="100" d="100"/>
      </p:scale>
      <p:origin x="0" y="42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FAE724-B1FB-4A5F-AD6F-304A2C8425CC}" type="doc">
      <dgm:prSet loTypeId="urn:microsoft.com/office/officeart/2008/layout/RadialCluster" loCatId="cycle" qsTypeId="urn:microsoft.com/office/officeart/2005/8/quickstyle/simple1" qsCatId="simple" csTypeId="urn:microsoft.com/office/officeart/2005/8/colors/accent6_1" csCatId="accent6" phldr="1"/>
      <dgm:spPr/>
      <dgm:t>
        <a:bodyPr/>
        <a:lstStyle/>
        <a:p>
          <a:endParaRPr lang="de-DE"/>
        </a:p>
      </dgm:t>
    </dgm:pt>
    <dgm:pt modelId="{73D13952-DF5C-414C-8687-280860D7B889}">
      <dgm:prSet phldrT="[Text]" custT="1"/>
      <dgm:spPr>
        <a:ln>
          <a:solidFill>
            <a:srgbClr val="00B050"/>
          </a:solidFill>
        </a:ln>
      </dgm:spPr>
      <dgm:t>
        <a:bodyPr/>
        <a:lstStyle/>
        <a:p>
          <a:r>
            <a:rPr lang="de-DE" sz="1400" b="1" dirty="0"/>
            <a:t>Individualisiertes Lernen und Fördern in Lernzeiten</a:t>
          </a:r>
        </a:p>
      </dgm:t>
    </dgm:pt>
    <dgm:pt modelId="{4AE9963A-F6B4-45F0-B08E-1C5C57CB7F89}" type="parTrans" cxnId="{15324AB6-F6E4-4420-B108-F32FD282273F}">
      <dgm:prSet/>
      <dgm:spPr/>
      <dgm:t>
        <a:bodyPr/>
        <a:lstStyle/>
        <a:p>
          <a:endParaRPr lang="de-DE" sz="1200"/>
        </a:p>
      </dgm:t>
    </dgm:pt>
    <dgm:pt modelId="{BD2FEA3D-BBEE-4685-8D65-D8735278C56B}" type="sibTrans" cxnId="{15324AB6-F6E4-4420-B108-F32FD282273F}">
      <dgm:prSet/>
      <dgm:spPr/>
      <dgm:t>
        <a:bodyPr/>
        <a:lstStyle/>
        <a:p>
          <a:endParaRPr lang="de-DE" sz="1200"/>
        </a:p>
      </dgm:t>
    </dgm:pt>
    <dgm:pt modelId="{10444270-476A-4744-8447-BDDB927A7449}">
      <dgm:prSet phldrT="[Text]" custT="1"/>
      <dgm:spPr>
        <a:ln>
          <a:solidFill>
            <a:srgbClr val="FF6600"/>
          </a:solidFill>
        </a:ln>
      </dgm:spPr>
      <dgm:t>
        <a:bodyPr/>
        <a:lstStyle/>
        <a:p>
          <a:r>
            <a:rPr lang="de-DE" sz="1200" dirty="0"/>
            <a:t>Unterstützung des fachlichen Kompetenz-erwerbs</a:t>
          </a:r>
        </a:p>
      </dgm:t>
    </dgm:pt>
    <dgm:pt modelId="{7139B813-12CA-4D63-B327-95BAAFEEC031}" type="parTrans" cxnId="{82378AA0-B347-4C82-8D1B-3BC2914BE76D}">
      <dgm:prSet/>
      <dgm:spPr>
        <a:ln>
          <a:solidFill>
            <a:srgbClr val="00B050"/>
          </a:solidFill>
        </a:ln>
      </dgm:spPr>
      <dgm:t>
        <a:bodyPr/>
        <a:lstStyle/>
        <a:p>
          <a:endParaRPr lang="de-DE" sz="1200"/>
        </a:p>
      </dgm:t>
    </dgm:pt>
    <dgm:pt modelId="{A7CC94D3-2510-4D51-A805-2566FAD2221A}" type="sibTrans" cxnId="{82378AA0-B347-4C82-8D1B-3BC2914BE76D}">
      <dgm:prSet/>
      <dgm:spPr/>
      <dgm:t>
        <a:bodyPr/>
        <a:lstStyle/>
        <a:p>
          <a:endParaRPr lang="de-DE" sz="1200"/>
        </a:p>
      </dgm:t>
    </dgm:pt>
    <dgm:pt modelId="{6075133C-D543-4F97-AB33-54FBFB11252F}">
      <dgm:prSet phldrT="[Text]" custT="1"/>
      <dgm:spPr>
        <a:ln>
          <a:solidFill>
            <a:srgbClr val="FF6600"/>
          </a:solidFill>
        </a:ln>
      </dgm:spPr>
      <dgm:t>
        <a:bodyPr/>
        <a:lstStyle/>
        <a:p>
          <a:r>
            <a:rPr lang="de-DE" sz="1200" dirty="0"/>
            <a:t>Förderung von Stärken und Talenten</a:t>
          </a:r>
        </a:p>
      </dgm:t>
    </dgm:pt>
    <dgm:pt modelId="{BCFA4135-B850-48B9-A650-9DEE0DCEC875}" type="parTrans" cxnId="{E8513333-D490-42D2-9B75-79022A324BC2}">
      <dgm:prSet/>
      <dgm:spPr>
        <a:ln>
          <a:solidFill>
            <a:srgbClr val="00B050"/>
          </a:solidFill>
        </a:ln>
      </dgm:spPr>
      <dgm:t>
        <a:bodyPr/>
        <a:lstStyle/>
        <a:p>
          <a:endParaRPr lang="de-DE" sz="1200"/>
        </a:p>
      </dgm:t>
    </dgm:pt>
    <dgm:pt modelId="{0DE31E81-B32A-42CD-8F00-E09B5CB5A1DB}" type="sibTrans" cxnId="{E8513333-D490-42D2-9B75-79022A324BC2}">
      <dgm:prSet/>
      <dgm:spPr/>
      <dgm:t>
        <a:bodyPr/>
        <a:lstStyle/>
        <a:p>
          <a:endParaRPr lang="de-DE" sz="1200"/>
        </a:p>
      </dgm:t>
    </dgm:pt>
    <dgm:pt modelId="{BC235FE6-DC07-4000-A39E-B3FC91AB2D92}">
      <dgm:prSet phldrT="[Text]" custT="1"/>
      <dgm:spPr>
        <a:ln>
          <a:solidFill>
            <a:srgbClr val="FF6600"/>
          </a:solidFill>
        </a:ln>
      </dgm:spPr>
      <dgm:t>
        <a:bodyPr/>
        <a:lstStyle/>
        <a:p>
          <a:r>
            <a:rPr lang="de-DE" sz="1200" dirty="0"/>
            <a:t>Einübung von Arbeits- und Lerntechniken</a:t>
          </a:r>
        </a:p>
      </dgm:t>
    </dgm:pt>
    <dgm:pt modelId="{D41223ED-392C-4943-B4EB-ADFAD3392AA8}" type="parTrans" cxnId="{1F8B9EF8-6B1F-4C5B-8C03-74B27BA4ACE9}">
      <dgm:prSet/>
      <dgm:spPr>
        <a:ln>
          <a:solidFill>
            <a:srgbClr val="00B050"/>
          </a:solidFill>
        </a:ln>
      </dgm:spPr>
      <dgm:t>
        <a:bodyPr/>
        <a:lstStyle/>
        <a:p>
          <a:endParaRPr lang="de-DE" sz="1200"/>
        </a:p>
      </dgm:t>
    </dgm:pt>
    <dgm:pt modelId="{BFB08A83-2C9B-4896-AA3C-C17D79896C91}" type="sibTrans" cxnId="{1F8B9EF8-6B1F-4C5B-8C03-74B27BA4ACE9}">
      <dgm:prSet/>
      <dgm:spPr/>
      <dgm:t>
        <a:bodyPr/>
        <a:lstStyle/>
        <a:p>
          <a:endParaRPr lang="de-DE" sz="1200"/>
        </a:p>
      </dgm:t>
    </dgm:pt>
    <dgm:pt modelId="{10330ADC-F1C1-42BC-B042-D11BB64805BB}">
      <dgm:prSet phldrT="[Text]" custT="1"/>
      <dgm:spPr>
        <a:ln>
          <a:solidFill>
            <a:srgbClr val="FF6600"/>
          </a:solidFill>
        </a:ln>
      </dgm:spPr>
      <dgm:t>
        <a:bodyPr/>
        <a:lstStyle/>
        <a:p>
          <a:r>
            <a:rPr lang="de-DE" sz="1200" dirty="0"/>
            <a:t>Erhöhung der Lern-motivation</a:t>
          </a:r>
        </a:p>
      </dgm:t>
    </dgm:pt>
    <dgm:pt modelId="{AB1AEB78-8750-4B99-983C-D6093C1EC6A1}" type="parTrans" cxnId="{ABB7BEAF-4B18-4FD7-922E-5BA1E8CE4D60}">
      <dgm:prSet/>
      <dgm:spPr>
        <a:ln>
          <a:solidFill>
            <a:srgbClr val="00B050"/>
          </a:solidFill>
        </a:ln>
      </dgm:spPr>
      <dgm:t>
        <a:bodyPr/>
        <a:lstStyle/>
        <a:p>
          <a:endParaRPr lang="de-DE" sz="1200"/>
        </a:p>
      </dgm:t>
    </dgm:pt>
    <dgm:pt modelId="{24ACE391-5E64-4DBC-8FFB-965B2D5D6D94}" type="sibTrans" cxnId="{ABB7BEAF-4B18-4FD7-922E-5BA1E8CE4D60}">
      <dgm:prSet/>
      <dgm:spPr/>
      <dgm:t>
        <a:bodyPr/>
        <a:lstStyle/>
        <a:p>
          <a:endParaRPr lang="de-DE" sz="1200"/>
        </a:p>
      </dgm:t>
    </dgm:pt>
    <dgm:pt modelId="{25FFD098-1610-4F17-8003-DCA0A8109B1F}">
      <dgm:prSet phldrT="[Text]" custT="1"/>
      <dgm:spPr>
        <a:ln>
          <a:solidFill>
            <a:srgbClr val="FF6600"/>
          </a:solidFill>
        </a:ln>
      </dgm:spPr>
      <dgm:t>
        <a:bodyPr/>
        <a:lstStyle/>
        <a:p>
          <a:r>
            <a:rPr lang="de-DE" sz="1200" dirty="0"/>
            <a:t>Selbst-ständiges Lernen</a:t>
          </a:r>
        </a:p>
      </dgm:t>
    </dgm:pt>
    <dgm:pt modelId="{BBD51D72-C266-4D3B-A062-E48E1408B825}" type="parTrans" cxnId="{4A64683A-5C49-4424-9DC5-488C8DD1974A}">
      <dgm:prSet/>
      <dgm:spPr>
        <a:ln>
          <a:solidFill>
            <a:srgbClr val="00B050"/>
          </a:solidFill>
        </a:ln>
      </dgm:spPr>
      <dgm:t>
        <a:bodyPr/>
        <a:lstStyle/>
        <a:p>
          <a:endParaRPr lang="de-DE" sz="1200"/>
        </a:p>
      </dgm:t>
    </dgm:pt>
    <dgm:pt modelId="{08040143-CA9E-4DF0-BBB4-F5E595D1775E}" type="sibTrans" cxnId="{4A64683A-5C49-4424-9DC5-488C8DD1974A}">
      <dgm:prSet/>
      <dgm:spPr/>
      <dgm:t>
        <a:bodyPr/>
        <a:lstStyle/>
        <a:p>
          <a:endParaRPr lang="de-DE" sz="1200"/>
        </a:p>
      </dgm:t>
    </dgm:pt>
    <dgm:pt modelId="{21AFFA38-0915-498D-8067-683165CD1E7A}">
      <dgm:prSet phldrT="[Text]" custT="1"/>
      <dgm:spPr>
        <a:ln>
          <a:solidFill>
            <a:srgbClr val="FF6600"/>
          </a:solidFill>
        </a:ln>
      </dgm:spPr>
      <dgm:t>
        <a:bodyPr/>
        <a:lstStyle/>
        <a:p>
          <a:r>
            <a:rPr lang="de-DE" sz="1200" dirty="0"/>
            <a:t>Förderung sozialer Kompetenzen</a:t>
          </a:r>
        </a:p>
      </dgm:t>
    </dgm:pt>
    <dgm:pt modelId="{4D5612B2-B778-4A47-91D9-7DEB3EBD5677}" type="parTrans" cxnId="{79A5B6B4-E9AC-4C82-A88C-3F33779E6C28}">
      <dgm:prSet/>
      <dgm:spPr>
        <a:ln>
          <a:solidFill>
            <a:srgbClr val="00B050"/>
          </a:solidFill>
        </a:ln>
      </dgm:spPr>
      <dgm:t>
        <a:bodyPr/>
        <a:lstStyle/>
        <a:p>
          <a:endParaRPr lang="de-DE" sz="1200"/>
        </a:p>
      </dgm:t>
    </dgm:pt>
    <dgm:pt modelId="{84262F10-A29A-4942-9C9E-A431A9938F11}" type="sibTrans" cxnId="{79A5B6B4-E9AC-4C82-A88C-3F33779E6C28}">
      <dgm:prSet/>
      <dgm:spPr/>
      <dgm:t>
        <a:bodyPr/>
        <a:lstStyle/>
        <a:p>
          <a:endParaRPr lang="de-DE" sz="1200"/>
        </a:p>
      </dgm:t>
    </dgm:pt>
    <dgm:pt modelId="{EE57D106-6893-4BFC-834F-140B48EF92D2}">
      <dgm:prSet phldrT="[Text]" custT="1"/>
      <dgm:spPr>
        <a:ln>
          <a:solidFill>
            <a:srgbClr val="FF6600"/>
          </a:solidFill>
        </a:ln>
      </dgm:spPr>
      <dgm:t>
        <a:bodyPr/>
        <a:lstStyle/>
        <a:p>
          <a:r>
            <a:rPr lang="de-DE" sz="1200" dirty="0"/>
            <a:t>Ausgleich von Lern-schwierigkeiten</a:t>
          </a:r>
        </a:p>
      </dgm:t>
    </dgm:pt>
    <dgm:pt modelId="{BD177020-7A85-41A9-B2AB-06A9AD745B66}" type="parTrans" cxnId="{6DD79125-76FB-4353-A74E-E515561F6BFE}">
      <dgm:prSet/>
      <dgm:spPr>
        <a:ln>
          <a:solidFill>
            <a:srgbClr val="00B050"/>
          </a:solidFill>
        </a:ln>
      </dgm:spPr>
      <dgm:t>
        <a:bodyPr/>
        <a:lstStyle/>
        <a:p>
          <a:endParaRPr lang="de-DE" sz="1200"/>
        </a:p>
      </dgm:t>
    </dgm:pt>
    <dgm:pt modelId="{0E9845D8-9402-44BA-97A9-23A212094EF1}" type="sibTrans" cxnId="{6DD79125-76FB-4353-A74E-E515561F6BFE}">
      <dgm:prSet/>
      <dgm:spPr/>
      <dgm:t>
        <a:bodyPr/>
        <a:lstStyle/>
        <a:p>
          <a:endParaRPr lang="de-DE" sz="1200"/>
        </a:p>
      </dgm:t>
    </dgm:pt>
    <dgm:pt modelId="{2C4E5A25-F034-416E-AE53-9B6112C2E732}">
      <dgm:prSet phldrT="[Text]"/>
      <dgm:spPr/>
      <dgm:t>
        <a:bodyPr/>
        <a:lstStyle/>
        <a:p>
          <a:endParaRPr lang="de-DE"/>
        </a:p>
      </dgm:t>
    </dgm:pt>
    <dgm:pt modelId="{6838CEB7-03ED-419B-AB67-C98F5323200A}" type="parTrans" cxnId="{4B1C3C3C-78D0-42B9-B3C3-2CBFACA47588}">
      <dgm:prSet/>
      <dgm:spPr/>
      <dgm:t>
        <a:bodyPr/>
        <a:lstStyle/>
        <a:p>
          <a:endParaRPr lang="de-DE" sz="1200"/>
        </a:p>
      </dgm:t>
    </dgm:pt>
    <dgm:pt modelId="{FC5B7E7B-11CE-4D3A-98B7-78BA6D9ABC4B}" type="sibTrans" cxnId="{4B1C3C3C-78D0-42B9-B3C3-2CBFACA47588}">
      <dgm:prSet/>
      <dgm:spPr/>
      <dgm:t>
        <a:bodyPr/>
        <a:lstStyle/>
        <a:p>
          <a:endParaRPr lang="de-DE" sz="1200"/>
        </a:p>
      </dgm:t>
    </dgm:pt>
    <dgm:pt modelId="{220B55B9-4999-46A4-A701-F003A7CAB3F0}" type="pres">
      <dgm:prSet presAssocID="{DAFAE724-B1FB-4A5F-AD6F-304A2C8425CC}" presName="Name0" presStyleCnt="0">
        <dgm:presLayoutVars>
          <dgm:chMax val="1"/>
          <dgm:chPref val="1"/>
          <dgm:dir/>
          <dgm:animOne val="branch"/>
          <dgm:animLvl val="lvl"/>
        </dgm:presLayoutVars>
      </dgm:prSet>
      <dgm:spPr/>
      <dgm:t>
        <a:bodyPr/>
        <a:lstStyle/>
        <a:p>
          <a:endParaRPr lang="de-DE"/>
        </a:p>
      </dgm:t>
    </dgm:pt>
    <dgm:pt modelId="{7FB2B918-3C01-4034-82FF-BB9F859BE938}" type="pres">
      <dgm:prSet presAssocID="{73D13952-DF5C-414C-8687-280860D7B889}" presName="singleCycle" presStyleCnt="0"/>
      <dgm:spPr/>
    </dgm:pt>
    <dgm:pt modelId="{4B14D344-D75D-4302-A2A7-272ABB2E4B52}" type="pres">
      <dgm:prSet presAssocID="{73D13952-DF5C-414C-8687-280860D7B889}" presName="singleCenter" presStyleLbl="node1" presStyleIdx="0" presStyleCnt="8" custScaleX="114145">
        <dgm:presLayoutVars>
          <dgm:chMax val="7"/>
          <dgm:chPref val="7"/>
        </dgm:presLayoutVars>
      </dgm:prSet>
      <dgm:spPr/>
      <dgm:t>
        <a:bodyPr/>
        <a:lstStyle/>
        <a:p>
          <a:endParaRPr lang="de-DE"/>
        </a:p>
      </dgm:t>
    </dgm:pt>
    <dgm:pt modelId="{708B3FD1-C5C3-4FE3-9D20-2E83C80D861F}" type="pres">
      <dgm:prSet presAssocID="{7139B813-12CA-4D63-B327-95BAAFEEC031}" presName="Name56" presStyleLbl="parChTrans1D2" presStyleIdx="0" presStyleCnt="7"/>
      <dgm:spPr/>
      <dgm:t>
        <a:bodyPr/>
        <a:lstStyle/>
        <a:p>
          <a:endParaRPr lang="de-DE"/>
        </a:p>
      </dgm:t>
    </dgm:pt>
    <dgm:pt modelId="{34B4770D-6EDE-4351-A74E-7B7A3D6EFB5B}" type="pres">
      <dgm:prSet presAssocID="{10444270-476A-4744-8447-BDDB927A7449}" presName="text0" presStyleLbl="node1" presStyleIdx="1" presStyleCnt="8" custScaleX="124353">
        <dgm:presLayoutVars>
          <dgm:bulletEnabled val="1"/>
        </dgm:presLayoutVars>
      </dgm:prSet>
      <dgm:spPr/>
      <dgm:t>
        <a:bodyPr/>
        <a:lstStyle/>
        <a:p>
          <a:endParaRPr lang="de-DE"/>
        </a:p>
      </dgm:t>
    </dgm:pt>
    <dgm:pt modelId="{DBF73E33-0552-4DD6-B86B-EE70F75F566E}" type="pres">
      <dgm:prSet presAssocID="{BCFA4135-B850-48B9-A650-9DEE0DCEC875}" presName="Name56" presStyleLbl="parChTrans1D2" presStyleIdx="1" presStyleCnt="7"/>
      <dgm:spPr/>
      <dgm:t>
        <a:bodyPr/>
        <a:lstStyle/>
        <a:p>
          <a:endParaRPr lang="de-DE"/>
        </a:p>
      </dgm:t>
    </dgm:pt>
    <dgm:pt modelId="{A74CA205-8E7A-47A1-B0D8-705ABD2F43BD}" type="pres">
      <dgm:prSet presAssocID="{6075133C-D543-4F97-AB33-54FBFB11252F}" presName="text0" presStyleLbl="node1" presStyleIdx="2" presStyleCnt="8" custScaleX="114460">
        <dgm:presLayoutVars>
          <dgm:bulletEnabled val="1"/>
        </dgm:presLayoutVars>
      </dgm:prSet>
      <dgm:spPr/>
      <dgm:t>
        <a:bodyPr/>
        <a:lstStyle/>
        <a:p>
          <a:endParaRPr lang="de-DE"/>
        </a:p>
      </dgm:t>
    </dgm:pt>
    <dgm:pt modelId="{1CE5F25F-1139-4608-B7EB-F636C4BF1C8F}" type="pres">
      <dgm:prSet presAssocID="{4D5612B2-B778-4A47-91D9-7DEB3EBD5677}" presName="Name56" presStyleLbl="parChTrans1D2" presStyleIdx="2" presStyleCnt="7"/>
      <dgm:spPr/>
      <dgm:t>
        <a:bodyPr/>
        <a:lstStyle/>
        <a:p>
          <a:endParaRPr lang="de-DE"/>
        </a:p>
      </dgm:t>
    </dgm:pt>
    <dgm:pt modelId="{7382418D-2FEA-4323-91DA-40BB0B5B0EFF}" type="pres">
      <dgm:prSet presAssocID="{21AFFA38-0915-498D-8067-683165CD1E7A}" presName="text0" presStyleLbl="node1" presStyleIdx="3" presStyleCnt="8" custScaleX="117991">
        <dgm:presLayoutVars>
          <dgm:bulletEnabled val="1"/>
        </dgm:presLayoutVars>
      </dgm:prSet>
      <dgm:spPr/>
      <dgm:t>
        <a:bodyPr/>
        <a:lstStyle/>
        <a:p>
          <a:endParaRPr lang="de-DE"/>
        </a:p>
      </dgm:t>
    </dgm:pt>
    <dgm:pt modelId="{BB5F6161-55E9-45A3-A61D-9124491603F7}" type="pres">
      <dgm:prSet presAssocID="{BBD51D72-C266-4D3B-A062-E48E1408B825}" presName="Name56" presStyleLbl="parChTrans1D2" presStyleIdx="3" presStyleCnt="7"/>
      <dgm:spPr/>
      <dgm:t>
        <a:bodyPr/>
        <a:lstStyle/>
        <a:p>
          <a:endParaRPr lang="de-DE"/>
        </a:p>
      </dgm:t>
    </dgm:pt>
    <dgm:pt modelId="{02DEB9B5-99E1-4AE7-805D-2BF50D031763}" type="pres">
      <dgm:prSet presAssocID="{25FFD098-1610-4F17-8003-DCA0A8109B1F}" presName="text0" presStyleLbl="node1" presStyleIdx="4" presStyleCnt="8" custScaleX="115928">
        <dgm:presLayoutVars>
          <dgm:bulletEnabled val="1"/>
        </dgm:presLayoutVars>
      </dgm:prSet>
      <dgm:spPr/>
      <dgm:t>
        <a:bodyPr/>
        <a:lstStyle/>
        <a:p>
          <a:endParaRPr lang="de-DE"/>
        </a:p>
      </dgm:t>
    </dgm:pt>
    <dgm:pt modelId="{D6780F64-D55D-4AC5-90F2-DDCFD6CF4E49}" type="pres">
      <dgm:prSet presAssocID="{D41223ED-392C-4943-B4EB-ADFAD3392AA8}" presName="Name56" presStyleLbl="parChTrans1D2" presStyleIdx="4" presStyleCnt="7"/>
      <dgm:spPr/>
      <dgm:t>
        <a:bodyPr/>
        <a:lstStyle/>
        <a:p>
          <a:endParaRPr lang="de-DE"/>
        </a:p>
      </dgm:t>
    </dgm:pt>
    <dgm:pt modelId="{CA501DBC-B690-4F71-8F89-533B4976EF13}" type="pres">
      <dgm:prSet presAssocID="{BC235FE6-DC07-4000-A39E-B3FC91AB2D92}" presName="text0" presStyleLbl="node1" presStyleIdx="5" presStyleCnt="8" custScaleX="118741">
        <dgm:presLayoutVars>
          <dgm:bulletEnabled val="1"/>
        </dgm:presLayoutVars>
      </dgm:prSet>
      <dgm:spPr/>
      <dgm:t>
        <a:bodyPr/>
        <a:lstStyle/>
        <a:p>
          <a:endParaRPr lang="de-DE"/>
        </a:p>
      </dgm:t>
    </dgm:pt>
    <dgm:pt modelId="{E1EF637D-8C0B-4609-AD26-E7FAFFC6D823}" type="pres">
      <dgm:prSet presAssocID="{BD177020-7A85-41A9-B2AB-06A9AD745B66}" presName="Name56" presStyleLbl="parChTrans1D2" presStyleIdx="5" presStyleCnt="7"/>
      <dgm:spPr/>
      <dgm:t>
        <a:bodyPr/>
        <a:lstStyle/>
        <a:p>
          <a:endParaRPr lang="de-DE"/>
        </a:p>
      </dgm:t>
    </dgm:pt>
    <dgm:pt modelId="{59F18928-08E1-4AA3-807B-B80740F9E878}" type="pres">
      <dgm:prSet presAssocID="{EE57D106-6893-4BFC-834F-140B48EF92D2}" presName="text0" presStyleLbl="node1" presStyleIdx="6" presStyleCnt="8" custScaleX="121944">
        <dgm:presLayoutVars>
          <dgm:bulletEnabled val="1"/>
        </dgm:presLayoutVars>
      </dgm:prSet>
      <dgm:spPr/>
      <dgm:t>
        <a:bodyPr/>
        <a:lstStyle/>
        <a:p>
          <a:endParaRPr lang="de-DE"/>
        </a:p>
      </dgm:t>
    </dgm:pt>
    <dgm:pt modelId="{9BBEA060-AC98-4E90-9B75-FD51B0925751}" type="pres">
      <dgm:prSet presAssocID="{AB1AEB78-8750-4B99-983C-D6093C1EC6A1}" presName="Name56" presStyleLbl="parChTrans1D2" presStyleIdx="6" presStyleCnt="7"/>
      <dgm:spPr/>
      <dgm:t>
        <a:bodyPr/>
        <a:lstStyle/>
        <a:p>
          <a:endParaRPr lang="de-DE"/>
        </a:p>
      </dgm:t>
    </dgm:pt>
    <dgm:pt modelId="{D4C1639B-F67F-4829-BBFA-111366886E70}" type="pres">
      <dgm:prSet presAssocID="{10330ADC-F1C1-42BC-B042-D11BB64805BB}" presName="text0" presStyleLbl="node1" presStyleIdx="7" presStyleCnt="8" custScaleX="116436">
        <dgm:presLayoutVars>
          <dgm:bulletEnabled val="1"/>
        </dgm:presLayoutVars>
      </dgm:prSet>
      <dgm:spPr/>
      <dgm:t>
        <a:bodyPr/>
        <a:lstStyle/>
        <a:p>
          <a:endParaRPr lang="de-DE"/>
        </a:p>
      </dgm:t>
    </dgm:pt>
  </dgm:ptLst>
  <dgm:cxnLst>
    <dgm:cxn modelId="{C87FA6DC-72A0-40F3-B95B-8C34FF097677}" type="presOf" srcId="{BCFA4135-B850-48B9-A650-9DEE0DCEC875}" destId="{DBF73E33-0552-4DD6-B86B-EE70F75F566E}" srcOrd="0" destOrd="0" presId="urn:microsoft.com/office/officeart/2008/layout/RadialCluster"/>
    <dgm:cxn modelId="{774E7B1B-3623-4FAE-81FE-87FA3E64A0D1}" type="presOf" srcId="{6075133C-D543-4F97-AB33-54FBFB11252F}" destId="{A74CA205-8E7A-47A1-B0D8-705ABD2F43BD}" srcOrd="0" destOrd="0" presId="urn:microsoft.com/office/officeart/2008/layout/RadialCluster"/>
    <dgm:cxn modelId="{4A64683A-5C49-4424-9DC5-488C8DD1974A}" srcId="{73D13952-DF5C-414C-8687-280860D7B889}" destId="{25FFD098-1610-4F17-8003-DCA0A8109B1F}" srcOrd="3" destOrd="0" parTransId="{BBD51D72-C266-4D3B-A062-E48E1408B825}" sibTransId="{08040143-CA9E-4DF0-BBB4-F5E595D1775E}"/>
    <dgm:cxn modelId="{FA43C9F6-C641-468D-B436-F79D07D3A3B9}" type="presOf" srcId="{BBD51D72-C266-4D3B-A062-E48E1408B825}" destId="{BB5F6161-55E9-45A3-A61D-9124491603F7}" srcOrd="0" destOrd="0" presId="urn:microsoft.com/office/officeart/2008/layout/RadialCluster"/>
    <dgm:cxn modelId="{3B8F725A-3961-453F-B39F-E5CFE54D02E3}" type="presOf" srcId="{D41223ED-392C-4943-B4EB-ADFAD3392AA8}" destId="{D6780F64-D55D-4AC5-90F2-DDCFD6CF4E49}" srcOrd="0" destOrd="0" presId="urn:microsoft.com/office/officeart/2008/layout/RadialCluster"/>
    <dgm:cxn modelId="{7105116A-DA0E-4711-8C6E-0EC11CEBA534}" type="presOf" srcId="{4D5612B2-B778-4A47-91D9-7DEB3EBD5677}" destId="{1CE5F25F-1139-4608-B7EB-F636C4BF1C8F}" srcOrd="0" destOrd="0" presId="urn:microsoft.com/office/officeart/2008/layout/RadialCluster"/>
    <dgm:cxn modelId="{B7AF465F-92A3-4130-929B-812383E773F1}" type="presOf" srcId="{10330ADC-F1C1-42BC-B042-D11BB64805BB}" destId="{D4C1639B-F67F-4829-BBFA-111366886E70}" srcOrd="0" destOrd="0" presId="urn:microsoft.com/office/officeart/2008/layout/RadialCluster"/>
    <dgm:cxn modelId="{E8513333-D490-42D2-9B75-79022A324BC2}" srcId="{73D13952-DF5C-414C-8687-280860D7B889}" destId="{6075133C-D543-4F97-AB33-54FBFB11252F}" srcOrd="1" destOrd="0" parTransId="{BCFA4135-B850-48B9-A650-9DEE0DCEC875}" sibTransId="{0DE31E81-B32A-42CD-8F00-E09B5CB5A1DB}"/>
    <dgm:cxn modelId="{82378AA0-B347-4C82-8D1B-3BC2914BE76D}" srcId="{73D13952-DF5C-414C-8687-280860D7B889}" destId="{10444270-476A-4744-8447-BDDB927A7449}" srcOrd="0" destOrd="0" parTransId="{7139B813-12CA-4D63-B327-95BAAFEEC031}" sibTransId="{A7CC94D3-2510-4D51-A805-2566FAD2221A}"/>
    <dgm:cxn modelId="{572E440E-9BF3-4A0D-A6F0-772E3737DFBB}" type="presOf" srcId="{73D13952-DF5C-414C-8687-280860D7B889}" destId="{4B14D344-D75D-4302-A2A7-272ABB2E4B52}" srcOrd="0" destOrd="0" presId="urn:microsoft.com/office/officeart/2008/layout/RadialCluster"/>
    <dgm:cxn modelId="{4B1C3C3C-78D0-42B9-B3C3-2CBFACA47588}" srcId="{73D13952-DF5C-414C-8687-280860D7B889}" destId="{2C4E5A25-F034-416E-AE53-9B6112C2E732}" srcOrd="7" destOrd="0" parTransId="{6838CEB7-03ED-419B-AB67-C98F5323200A}" sibTransId="{FC5B7E7B-11CE-4D3A-98B7-78BA6D9ABC4B}"/>
    <dgm:cxn modelId="{E1DF92E5-B990-4EEC-A9C6-B6AC0779E5E6}" type="presOf" srcId="{BC235FE6-DC07-4000-A39E-B3FC91AB2D92}" destId="{CA501DBC-B690-4F71-8F89-533B4976EF13}" srcOrd="0" destOrd="0" presId="urn:microsoft.com/office/officeart/2008/layout/RadialCluster"/>
    <dgm:cxn modelId="{ABB7BEAF-4B18-4FD7-922E-5BA1E8CE4D60}" srcId="{73D13952-DF5C-414C-8687-280860D7B889}" destId="{10330ADC-F1C1-42BC-B042-D11BB64805BB}" srcOrd="6" destOrd="0" parTransId="{AB1AEB78-8750-4B99-983C-D6093C1EC6A1}" sibTransId="{24ACE391-5E64-4DBC-8FFB-965B2D5D6D94}"/>
    <dgm:cxn modelId="{15324AB6-F6E4-4420-B108-F32FD282273F}" srcId="{DAFAE724-B1FB-4A5F-AD6F-304A2C8425CC}" destId="{73D13952-DF5C-414C-8687-280860D7B889}" srcOrd="0" destOrd="0" parTransId="{4AE9963A-F6B4-45F0-B08E-1C5C57CB7F89}" sibTransId="{BD2FEA3D-BBEE-4685-8D65-D8735278C56B}"/>
    <dgm:cxn modelId="{79A5B6B4-E9AC-4C82-A88C-3F33779E6C28}" srcId="{73D13952-DF5C-414C-8687-280860D7B889}" destId="{21AFFA38-0915-498D-8067-683165CD1E7A}" srcOrd="2" destOrd="0" parTransId="{4D5612B2-B778-4A47-91D9-7DEB3EBD5677}" sibTransId="{84262F10-A29A-4942-9C9E-A431A9938F11}"/>
    <dgm:cxn modelId="{1AF27FCE-20F2-4183-B68B-165165184E90}" type="presOf" srcId="{21AFFA38-0915-498D-8067-683165CD1E7A}" destId="{7382418D-2FEA-4323-91DA-40BB0B5B0EFF}" srcOrd="0" destOrd="0" presId="urn:microsoft.com/office/officeart/2008/layout/RadialCluster"/>
    <dgm:cxn modelId="{F1C1D5E7-5F1D-4E8F-B46C-2BAD91681946}" type="presOf" srcId="{AB1AEB78-8750-4B99-983C-D6093C1EC6A1}" destId="{9BBEA060-AC98-4E90-9B75-FD51B0925751}" srcOrd="0" destOrd="0" presId="urn:microsoft.com/office/officeart/2008/layout/RadialCluster"/>
    <dgm:cxn modelId="{1F8B9EF8-6B1F-4C5B-8C03-74B27BA4ACE9}" srcId="{73D13952-DF5C-414C-8687-280860D7B889}" destId="{BC235FE6-DC07-4000-A39E-B3FC91AB2D92}" srcOrd="4" destOrd="0" parTransId="{D41223ED-392C-4943-B4EB-ADFAD3392AA8}" sibTransId="{BFB08A83-2C9B-4896-AA3C-C17D79896C91}"/>
    <dgm:cxn modelId="{08244078-A11B-4FF0-B03D-0B5580FA77DB}" type="presOf" srcId="{EE57D106-6893-4BFC-834F-140B48EF92D2}" destId="{59F18928-08E1-4AA3-807B-B80740F9E878}" srcOrd="0" destOrd="0" presId="urn:microsoft.com/office/officeart/2008/layout/RadialCluster"/>
    <dgm:cxn modelId="{93B6F313-4868-4560-96DC-ED02764D5873}" type="presOf" srcId="{BD177020-7A85-41A9-B2AB-06A9AD745B66}" destId="{E1EF637D-8C0B-4609-AD26-E7FAFFC6D823}" srcOrd="0" destOrd="0" presId="urn:microsoft.com/office/officeart/2008/layout/RadialCluster"/>
    <dgm:cxn modelId="{6DD79125-76FB-4353-A74E-E515561F6BFE}" srcId="{73D13952-DF5C-414C-8687-280860D7B889}" destId="{EE57D106-6893-4BFC-834F-140B48EF92D2}" srcOrd="5" destOrd="0" parTransId="{BD177020-7A85-41A9-B2AB-06A9AD745B66}" sibTransId="{0E9845D8-9402-44BA-97A9-23A212094EF1}"/>
    <dgm:cxn modelId="{57E76B99-09FB-40A5-AC7C-574D0229A081}" type="presOf" srcId="{7139B813-12CA-4D63-B327-95BAAFEEC031}" destId="{708B3FD1-C5C3-4FE3-9D20-2E83C80D861F}" srcOrd="0" destOrd="0" presId="urn:microsoft.com/office/officeart/2008/layout/RadialCluster"/>
    <dgm:cxn modelId="{7FE0A53D-C829-4746-B3A3-36FD1AF15DE4}" type="presOf" srcId="{10444270-476A-4744-8447-BDDB927A7449}" destId="{34B4770D-6EDE-4351-A74E-7B7A3D6EFB5B}" srcOrd="0" destOrd="0" presId="urn:microsoft.com/office/officeart/2008/layout/RadialCluster"/>
    <dgm:cxn modelId="{C3F3EE74-4325-41B6-9AC6-659AB3F55153}" type="presOf" srcId="{25FFD098-1610-4F17-8003-DCA0A8109B1F}" destId="{02DEB9B5-99E1-4AE7-805D-2BF50D031763}" srcOrd="0" destOrd="0" presId="urn:microsoft.com/office/officeart/2008/layout/RadialCluster"/>
    <dgm:cxn modelId="{E776967F-E213-4E80-A359-1FC5AA30452D}" type="presOf" srcId="{DAFAE724-B1FB-4A5F-AD6F-304A2C8425CC}" destId="{220B55B9-4999-46A4-A701-F003A7CAB3F0}" srcOrd="0" destOrd="0" presId="urn:microsoft.com/office/officeart/2008/layout/RadialCluster"/>
    <dgm:cxn modelId="{05DD7739-E16C-4A2E-A06D-FEE18A69B9DE}" type="presParOf" srcId="{220B55B9-4999-46A4-A701-F003A7CAB3F0}" destId="{7FB2B918-3C01-4034-82FF-BB9F859BE938}" srcOrd="0" destOrd="0" presId="urn:microsoft.com/office/officeart/2008/layout/RadialCluster"/>
    <dgm:cxn modelId="{336635A5-12CD-42A8-AAF4-DEE5AD6EA652}" type="presParOf" srcId="{7FB2B918-3C01-4034-82FF-BB9F859BE938}" destId="{4B14D344-D75D-4302-A2A7-272ABB2E4B52}" srcOrd="0" destOrd="0" presId="urn:microsoft.com/office/officeart/2008/layout/RadialCluster"/>
    <dgm:cxn modelId="{9CECF0D6-638C-439D-A037-55D61B72A524}" type="presParOf" srcId="{7FB2B918-3C01-4034-82FF-BB9F859BE938}" destId="{708B3FD1-C5C3-4FE3-9D20-2E83C80D861F}" srcOrd="1" destOrd="0" presId="urn:microsoft.com/office/officeart/2008/layout/RadialCluster"/>
    <dgm:cxn modelId="{81D737DC-91DD-4B5A-999C-83EEA171AC43}" type="presParOf" srcId="{7FB2B918-3C01-4034-82FF-BB9F859BE938}" destId="{34B4770D-6EDE-4351-A74E-7B7A3D6EFB5B}" srcOrd="2" destOrd="0" presId="urn:microsoft.com/office/officeart/2008/layout/RadialCluster"/>
    <dgm:cxn modelId="{A970AF70-B2BA-44BA-93C3-72343D814859}" type="presParOf" srcId="{7FB2B918-3C01-4034-82FF-BB9F859BE938}" destId="{DBF73E33-0552-4DD6-B86B-EE70F75F566E}" srcOrd="3" destOrd="0" presId="urn:microsoft.com/office/officeart/2008/layout/RadialCluster"/>
    <dgm:cxn modelId="{0E8B34FF-8DB4-4BB9-9CB3-3973A34486D2}" type="presParOf" srcId="{7FB2B918-3C01-4034-82FF-BB9F859BE938}" destId="{A74CA205-8E7A-47A1-B0D8-705ABD2F43BD}" srcOrd="4" destOrd="0" presId="urn:microsoft.com/office/officeart/2008/layout/RadialCluster"/>
    <dgm:cxn modelId="{2A6B6F61-BE25-4E97-B402-E3C9A4858B7F}" type="presParOf" srcId="{7FB2B918-3C01-4034-82FF-BB9F859BE938}" destId="{1CE5F25F-1139-4608-B7EB-F636C4BF1C8F}" srcOrd="5" destOrd="0" presId="urn:microsoft.com/office/officeart/2008/layout/RadialCluster"/>
    <dgm:cxn modelId="{3F4E86F6-ED77-47A2-907C-6568AACBEB46}" type="presParOf" srcId="{7FB2B918-3C01-4034-82FF-BB9F859BE938}" destId="{7382418D-2FEA-4323-91DA-40BB0B5B0EFF}" srcOrd="6" destOrd="0" presId="urn:microsoft.com/office/officeart/2008/layout/RadialCluster"/>
    <dgm:cxn modelId="{CF784221-A73F-482F-ABD3-770B605915A8}" type="presParOf" srcId="{7FB2B918-3C01-4034-82FF-BB9F859BE938}" destId="{BB5F6161-55E9-45A3-A61D-9124491603F7}" srcOrd="7" destOrd="0" presId="urn:microsoft.com/office/officeart/2008/layout/RadialCluster"/>
    <dgm:cxn modelId="{9959B1C7-6CB7-4AFE-A1A5-FCF69988A235}" type="presParOf" srcId="{7FB2B918-3C01-4034-82FF-BB9F859BE938}" destId="{02DEB9B5-99E1-4AE7-805D-2BF50D031763}" srcOrd="8" destOrd="0" presId="urn:microsoft.com/office/officeart/2008/layout/RadialCluster"/>
    <dgm:cxn modelId="{A67D4795-76A1-4203-B3A4-F026569108B4}" type="presParOf" srcId="{7FB2B918-3C01-4034-82FF-BB9F859BE938}" destId="{D6780F64-D55D-4AC5-90F2-DDCFD6CF4E49}" srcOrd="9" destOrd="0" presId="urn:microsoft.com/office/officeart/2008/layout/RadialCluster"/>
    <dgm:cxn modelId="{47224067-1C78-46DA-8C20-EE6C2BA4625C}" type="presParOf" srcId="{7FB2B918-3C01-4034-82FF-BB9F859BE938}" destId="{CA501DBC-B690-4F71-8F89-533B4976EF13}" srcOrd="10" destOrd="0" presId="urn:microsoft.com/office/officeart/2008/layout/RadialCluster"/>
    <dgm:cxn modelId="{FE4434D5-4BC4-4D70-8EE7-82D7F8C0D8EF}" type="presParOf" srcId="{7FB2B918-3C01-4034-82FF-BB9F859BE938}" destId="{E1EF637D-8C0B-4609-AD26-E7FAFFC6D823}" srcOrd="11" destOrd="0" presId="urn:microsoft.com/office/officeart/2008/layout/RadialCluster"/>
    <dgm:cxn modelId="{0E87E3E5-C12E-4D8A-B1F7-B7A48EC053B0}" type="presParOf" srcId="{7FB2B918-3C01-4034-82FF-BB9F859BE938}" destId="{59F18928-08E1-4AA3-807B-B80740F9E878}" srcOrd="12" destOrd="0" presId="urn:microsoft.com/office/officeart/2008/layout/RadialCluster"/>
    <dgm:cxn modelId="{03A92DF0-5163-49ED-AC2E-0A59CCF32FDE}" type="presParOf" srcId="{7FB2B918-3C01-4034-82FF-BB9F859BE938}" destId="{9BBEA060-AC98-4E90-9B75-FD51B0925751}" srcOrd="13" destOrd="0" presId="urn:microsoft.com/office/officeart/2008/layout/RadialCluster"/>
    <dgm:cxn modelId="{745000AC-A97F-4D18-A978-A44ECF4AD347}" type="presParOf" srcId="{7FB2B918-3C01-4034-82FF-BB9F859BE938}" destId="{D4C1639B-F67F-4829-BBFA-111366886E70}" srcOrd="14"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522F1E6-A5B3-4731-9A1E-2155C3F6898E}" type="doc">
      <dgm:prSet loTypeId="urn:microsoft.com/office/officeart/2005/8/layout/gear1" loCatId="relationship" qsTypeId="urn:microsoft.com/office/officeart/2005/8/quickstyle/3d3" qsCatId="3D" csTypeId="urn:microsoft.com/office/officeart/2005/8/colors/accent1_2" csCatId="accent1" phldr="1"/>
      <dgm:spPr/>
      <dgm:t>
        <a:bodyPr/>
        <a:lstStyle/>
        <a:p>
          <a:endParaRPr lang="de-DE"/>
        </a:p>
      </dgm:t>
    </dgm:pt>
    <dgm:pt modelId="{7A80F40D-3402-4B7B-8BB5-9E97BD07354C}">
      <dgm:prSet phldrT="[Text]" custT="1">
        <dgm:style>
          <a:lnRef idx="2">
            <a:schemeClr val="accent2"/>
          </a:lnRef>
          <a:fillRef idx="1">
            <a:schemeClr val="lt1"/>
          </a:fillRef>
          <a:effectRef idx="0">
            <a:schemeClr val="accent2"/>
          </a:effectRef>
          <a:fontRef idx="minor">
            <a:schemeClr val="dk1"/>
          </a:fontRef>
        </dgm:style>
      </dgm:prSet>
      <dgm:spPr>
        <a:ln/>
      </dgm:spPr>
      <dgm:t>
        <a:bodyPr/>
        <a:lstStyle/>
        <a:p>
          <a:r>
            <a:rPr lang="de-DE" sz="2000" dirty="0" smtClean="0">
              <a:solidFill>
                <a:schemeClr val="tx1"/>
              </a:solidFill>
            </a:rPr>
            <a:t>Gelungene Lernzeiten</a:t>
          </a:r>
          <a:endParaRPr lang="de-DE" sz="1000" dirty="0">
            <a:solidFill>
              <a:schemeClr val="tx1"/>
            </a:solidFill>
          </a:endParaRPr>
        </a:p>
      </dgm:t>
    </dgm:pt>
    <dgm:pt modelId="{481D9EE4-6D76-4D87-80E2-FDC172828912}" type="parTrans" cxnId="{086F9CB3-C45D-4C4D-8D5B-D6D15DF8E5F5}">
      <dgm:prSet/>
      <dgm:spPr/>
      <dgm:t>
        <a:bodyPr/>
        <a:lstStyle/>
        <a:p>
          <a:endParaRPr lang="de-DE"/>
        </a:p>
      </dgm:t>
    </dgm:pt>
    <dgm:pt modelId="{8D9AD734-7B5D-4918-8F3B-3BB5C7215798}" type="sibTrans" cxnId="{086F9CB3-C45D-4C4D-8D5B-D6D15DF8E5F5}">
      <dgm:prSet>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endParaRPr lang="de-DE"/>
        </a:p>
      </dgm:t>
    </dgm:pt>
    <dgm:pt modelId="{2BE9DE39-B8B3-42F1-A386-42B31ADFDC39}" type="pres">
      <dgm:prSet presAssocID="{E522F1E6-A5B3-4731-9A1E-2155C3F6898E}" presName="composite" presStyleCnt="0">
        <dgm:presLayoutVars>
          <dgm:chMax val="3"/>
          <dgm:animLvl val="lvl"/>
          <dgm:resizeHandles val="exact"/>
        </dgm:presLayoutVars>
      </dgm:prSet>
      <dgm:spPr/>
      <dgm:t>
        <a:bodyPr/>
        <a:lstStyle/>
        <a:p>
          <a:endParaRPr lang="de-DE"/>
        </a:p>
      </dgm:t>
    </dgm:pt>
    <dgm:pt modelId="{F955BEC7-2926-40F4-9BDD-F6AB05B1E53E}" type="pres">
      <dgm:prSet presAssocID="{7A80F40D-3402-4B7B-8BB5-9E97BD07354C}" presName="gear1" presStyleLbl="node1" presStyleIdx="0" presStyleCnt="1" custLinFactNeighborX="-24870" custLinFactNeighborY="15742">
        <dgm:presLayoutVars>
          <dgm:chMax val="1"/>
          <dgm:bulletEnabled val="1"/>
        </dgm:presLayoutVars>
      </dgm:prSet>
      <dgm:spPr/>
      <dgm:t>
        <a:bodyPr/>
        <a:lstStyle/>
        <a:p>
          <a:endParaRPr lang="de-DE"/>
        </a:p>
      </dgm:t>
    </dgm:pt>
    <dgm:pt modelId="{815D56B0-84CD-4A12-A227-D3EDAFFA65B5}" type="pres">
      <dgm:prSet presAssocID="{7A80F40D-3402-4B7B-8BB5-9E97BD07354C}" presName="gear1srcNode" presStyleLbl="node1" presStyleIdx="0" presStyleCnt="1"/>
      <dgm:spPr/>
      <dgm:t>
        <a:bodyPr/>
        <a:lstStyle/>
        <a:p>
          <a:endParaRPr lang="de-DE"/>
        </a:p>
      </dgm:t>
    </dgm:pt>
    <dgm:pt modelId="{00AB83D5-03D5-430F-8840-609D07E6ECA4}" type="pres">
      <dgm:prSet presAssocID="{7A80F40D-3402-4B7B-8BB5-9E97BD07354C}" presName="gear1dstNode" presStyleLbl="node1" presStyleIdx="0" presStyleCnt="1"/>
      <dgm:spPr/>
      <dgm:t>
        <a:bodyPr/>
        <a:lstStyle/>
        <a:p>
          <a:endParaRPr lang="de-DE"/>
        </a:p>
      </dgm:t>
    </dgm:pt>
    <dgm:pt modelId="{5CD566C7-EB4D-4ACE-B135-A877B1204050}" type="pres">
      <dgm:prSet presAssocID="{8D9AD734-7B5D-4918-8F3B-3BB5C7215798}" presName="connector1" presStyleLbl="sibTrans2D1" presStyleIdx="0" presStyleCnt="1" custAng="18203482" custFlipVert="1" custScaleX="104842" custScaleY="111259" custLinFactNeighborX="-33214" custLinFactNeighborY="18041"/>
      <dgm:spPr/>
      <dgm:t>
        <a:bodyPr/>
        <a:lstStyle/>
        <a:p>
          <a:endParaRPr lang="de-DE"/>
        </a:p>
      </dgm:t>
    </dgm:pt>
  </dgm:ptLst>
  <dgm:cxnLst>
    <dgm:cxn modelId="{ED5C9C78-8FA0-4C34-B866-35C37208B2E7}" type="presOf" srcId="{7A80F40D-3402-4B7B-8BB5-9E97BD07354C}" destId="{00AB83D5-03D5-430F-8840-609D07E6ECA4}" srcOrd="2" destOrd="0" presId="urn:microsoft.com/office/officeart/2005/8/layout/gear1"/>
    <dgm:cxn modelId="{46D074BE-1477-480F-A2BB-885E09F5AC07}" type="presOf" srcId="{7A80F40D-3402-4B7B-8BB5-9E97BD07354C}" destId="{F955BEC7-2926-40F4-9BDD-F6AB05B1E53E}" srcOrd="0" destOrd="0" presId="urn:microsoft.com/office/officeart/2005/8/layout/gear1"/>
    <dgm:cxn modelId="{74050ED6-A2E5-4A15-B36A-198E4AFE693E}" type="presOf" srcId="{E522F1E6-A5B3-4731-9A1E-2155C3F6898E}" destId="{2BE9DE39-B8B3-42F1-A386-42B31ADFDC39}" srcOrd="0" destOrd="0" presId="urn:microsoft.com/office/officeart/2005/8/layout/gear1"/>
    <dgm:cxn modelId="{086F9CB3-C45D-4C4D-8D5B-D6D15DF8E5F5}" srcId="{E522F1E6-A5B3-4731-9A1E-2155C3F6898E}" destId="{7A80F40D-3402-4B7B-8BB5-9E97BD07354C}" srcOrd="0" destOrd="0" parTransId="{481D9EE4-6D76-4D87-80E2-FDC172828912}" sibTransId="{8D9AD734-7B5D-4918-8F3B-3BB5C7215798}"/>
    <dgm:cxn modelId="{C3BE57F2-BF84-42B3-AC70-7700D1FAD559}" type="presOf" srcId="{8D9AD734-7B5D-4918-8F3B-3BB5C7215798}" destId="{5CD566C7-EB4D-4ACE-B135-A877B1204050}" srcOrd="0" destOrd="0" presId="urn:microsoft.com/office/officeart/2005/8/layout/gear1"/>
    <dgm:cxn modelId="{B24C60AC-81B8-4669-BF00-EC42423EEF69}" type="presOf" srcId="{7A80F40D-3402-4B7B-8BB5-9E97BD07354C}" destId="{815D56B0-84CD-4A12-A227-D3EDAFFA65B5}" srcOrd="1" destOrd="0" presId="urn:microsoft.com/office/officeart/2005/8/layout/gear1"/>
    <dgm:cxn modelId="{E7472CB2-2AA0-45EF-BEAC-6375487E6DA8}" type="presParOf" srcId="{2BE9DE39-B8B3-42F1-A386-42B31ADFDC39}" destId="{F955BEC7-2926-40F4-9BDD-F6AB05B1E53E}" srcOrd="0" destOrd="0" presId="urn:microsoft.com/office/officeart/2005/8/layout/gear1"/>
    <dgm:cxn modelId="{25984D83-514E-4623-BCEE-BF3FDC3ED69B}" type="presParOf" srcId="{2BE9DE39-B8B3-42F1-A386-42B31ADFDC39}" destId="{815D56B0-84CD-4A12-A227-D3EDAFFA65B5}" srcOrd="1" destOrd="0" presId="urn:microsoft.com/office/officeart/2005/8/layout/gear1"/>
    <dgm:cxn modelId="{8161BFD7-D7BA-4A96-8364-340C02223AE6}" type="presParOf" srcId="{2BE9DE39-B8B3-42F1-A386-42B31ADFDC39}" destId="{00AB83D5-03D5-430F-8840-609D07E6ECA4}" srcOrd="2" destOrd="0" presId="urn:microsoft.com/office/officeart/2005/8/layout/gear1"/>
    <dgm:cxn modelId="{0FC958D6-E3E7-42C9-AB52-D57F7621A335}" type="presParOf" srcId="{2BE9DE39-B8B3-42F1-A386-42B31ADFDC39}" destId="{5CD566C7-EB4D-4ACE-B135-A877B1204050}" srcOrd="3" destOrd="0" presId="urn:microsoft.com/office/officeart/2005/8/layout/gear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A5C67D-67F2-4AE6-BB48-DA18E9021E98}" type="doc">
      <dgm:prSet loTypeId="urn:microsoft.com/office/officeart/2005/8/layout/cycle5" loCatId="cycle" qsTypeId="urn:microsoft.com/office/officeart/2005/8/quickstyle/simple1" qsCatId="simple" csTypeId="urn:microsoft.com/office/officeart/2005/8/colors/accent6_1" csCatId="accent6" phldr="1"/>
      <dgm:spPr/>
      <dgm:t>
        <a:bodyPr/>
        <a:lstStyle/>
        <a:p>
          <a:endParaRPr lang="de-DE"/>
        </a:p>
      </dgm:t>
    </dgm:pt>
    <dgm:pt modelId="{ECF5B19E-0E1D-4780-8EEA-6D119F85F624}">
      <dgm:prSet phldrT="[Text]" custT="1"/>
      <dgm:spPr>
        <a:ln>
          <a:solidFill>
            <a:srgbClr val="FF6600"/>
          </a:solidFill>
        </a:ln>
      </dgm:spPr>
      <dgm:t>
        <a:bodyPr/>
        <a:lstStyle/>
        <a:p>
          <a:r>
            <a:rPr lang="de-DE" sz="1200" dirty="0"/>
            <a:t>1. Womit fangen wir an? - Eine Ausgangsfrage formulieren</a:t>
          </a:r>
        </a:p>
      </dgm:t>
    </dgm:pt>
    <dgm:pt modelId="{E5893DEE-EB00-4FCE-8FEA-204478D52786}" type="parTrans" cxnId="{98FDA0AE-EE77-45D1-9FED-AC6DC24C0C77}">
      <dgm:prSet/>
      <dgm:spPr/>
      <dgm:t>
        <a:bodyPr/>
        <a:lstStyle/>
        <a:p>
          <a:endParaRPr lang="de-DE" sz="1200"/>
        </a:p>
      </dgm:t>
    </dgm:pt>
    <dgm:pt modelId="{5C284255-E04A-4B1E-BDA9-018C23846544}" type="sibTrans" cxnId="{98FDA0AE-EE77-45D1-9FED-AC6DC24C0C77}">
      <dgm:prSet/>
      <dgm:spPr/>
      <dgm:t>
        <a:bodyPr/>
        <a:lstStyle/>
        <a:p>
          <a:endParaRPr lang="de-DE" sz="1200"/>
        </a:p>
      </dgm:t>
    </dgm:pt>
    <dgm:pt modelId="{D46F2A00-3B0B-4D25-8EB1-C2974D1DF02B}">
      <dgm:prSet phldrT="[Text]" custT="1"/>
      <dgm:spPr>
        <a:ln>
          <a:solidFill>
            <a:srgbClr val="FF6600"/>
          </a:solidFill>
        </a:ln>
      </dgm:spPr>
      <dgm:t>
        <a:bodyPr/>
        <a:lstStyle/>
        <a:p>
          <a:r>
            <a:rPr lang="de-DE" sz="1200" dirty="0"/>
            <a:t>2. Wie setzen wir den Prozess um? – Verantwortlichkeiten und Prozessverlauf klären</a:t>
          </a:r>
        </a:p>
      </dgm:t>
    </dgm:pt>
    <dgm:pt modelId="{9279DA00-4EC2-43D7-86F7-A9932D31AB67}" type="parTrans" cxnId="{AC16CEEB-7B85-4974-9274-CE826BC8C87E}">
      <dgm:prSet/>
      <dgm:spPr/>
      <dgm:t>
        <a:bodyPr/>
        <a:lstStyle/>
        <a:p>
          <a:endParaRPr lang="de-DE" sz="1200"/>
        </a:p>
      </dgm:t>
    </dgm:pt>
    <dgm:pt modelId="{706FBD1B-6F8D-49EC-B2FA-71A9DF9B78E0}" type="sibTrans" cxnId="{AC16CEEB-7B85-4974-9274-CE826BC8C87E}">
      <dgm:prSet/>
      <dgm:spPr/>
      <dgm:t>
        <a:bodyPr/>
        <a:lstStyle/>
        <a:p>
          <a:endParaRPr lang="de-DE" sz="1200"/>
        </a:p>
      </dgm:t>
    </dgm:pt>
    <dgm:pt modelId="{3AB8D4B8-EA31-45BD-AFA5-68ED6BC59DDB}">
      <dgm:prSet phldrT="[Text]" custT="1"/>
      <dgm:spPr>
        <a:ln>
          <a:solidFill>
            <a:srgbClr val="FF6600"/>
          </a:solidFill>
        </a:ln>
      </dgm:spPr>
      <dgm:t>
        <a:bodyPr/>
        <a:lstStyle/>
        <a:p>
          <a:r>
            <a:rPr lang="de-DE" sz="1200" dirty="0"/>
            <a:t>3. Wie gut sind wir schon? – Den Ist-Stand analysieren</a:t>
          </a:r>
        </a:p>
      </dgm:t>
    </dgm:pt>
    <dgm:pt modelId="{226765F1-BAB5-46EB-9DEB-B4B73ABFDB27}" type="parTrans" cxnId="{E72D4800-1673-48EA-9CC0-4FE6EE31ED91}">
      <dgm:prSet/>
      <dgm:spPr/>
      <dgm:t>
        <a:bodyPr/>
        <a:lstStyle/>
        <a:p>
          <a:endParaRPr lang="de-DE" sz="1200"/>
        </a:p>
      </dgm:t>
    </dgm:pt>
    <dgm:pt modelId="{D336942F-1413-4C13-B967-9F1A6F4E33AE}" type="sibTrans" cxnId="{E72D4800-1673-48EA-9CC0-4FE6EE31ED91}">
      <dgm:prSet/>
      <dgm:spPr/>
      <dgm:t>
        <a:bodyPr/>
        <a:lstStyle/>
        <a:p>
          <a:endParaRPr lang="de-DE" sz="1200"/>
        </a:p>
      </dgm:t>
    </dgm:pt>
    <dgm:pt modelId="{DBB866B4-7B3C-4DF7-A84C-D9544E2699FE}">
      <dgm:prSet phldrT="[Text]" custT="1"/>
      <dgm:spPr>
        <a:ln>
          <a:solidFill>
            <a:srgbClr val="FF6600"/>
          </a:solidFill>
        </a:ln>
      </dgm:spPr>
      <dgm:t>
        <a:bodyPr/>
        <a:lstStyle/>
        <a:p>
          <a:r>
            <a:rPr lang="de-DE" sz="1200" dirty="0"/>
            <a:t>4. Was ist gute Qualität? – Qualitätsmerkmale definieren</a:t>
          </a:r>
        </a:p>
      </dgm:t>
    </dgm:pt>
    <dgm:pt modelId="{ECE17D24-44F8-48F2-BD4B-E33742D9BBE9}" type="parTrans" cxnId="{BD373DBB-756A-4998-952F-6165B28A4000}">
      <dgm:prSet/>
      <dgm:spPr/>
      <dgm:t>
        <a:bodyPr/>
        <a:lstStyle/>
        <a:p>
          <a:endParaRPr lang="de-DE" sz="1200"/>
        </a:p>
      </dgm:t>
    </dgm:pt>
    <dgm:pt modelId="{6E20548F-B18B-4304-A77A-00BEFB430D62}" type="sibTrans" cxnId="{BD373DBB-756A-4998-952F-6165B28A4000}">
      <dgm:prSet/>
      <dgm:spPr/>
      <dgm:t>
        <a:bodyPr/>
        <a:lstStyle/>
        <a:p>
          <a:endParaRPr lang="de-DE" sz="1200"/>
        </a:p>
      </dgm:t>
    </dgm:pt>
    <dgm:pt modelId="{99B606DA-E3AF-45E2-A831-06F0B8E0EADB}">
      <dgm:prSet phldrT="[Text]" custT="1"/>
      <dgm:spPr>
        <a:ln>
          <a:solidFill>
            <a:srgbClr val="FF6600"/>
          </a:solidFill>
        </a:ln>
      </dgm:spPr>
      <dgm:t>
        <a:bodyPr/>
        <a:lstStyle/>
        <a:p>
          <a:r>
            <a:rPr lang="de-DE" sz="1200" dirty="0"/>
            <a:t>5. Wo wollen wir hin? – Die Ziele der Weiterentwicklung verabreden</a:t>
          </a:r>
        </a:p>
      </dgm:t>
    </dgm:pt>
    <dgm:pt modelId="{22A0419F-03FD-4886-8D35-7154935A59D0}" type="parTrans" cxnId="{A5E0ABAE-BB87-46F8-B723-8AD56A633ED1}">
      <dgm:prSet/>
      <dgm:spPr/>
      <dgm:t>
        <a:bodyPr/>
        <a:lstStyle/>
        <a:p>
          <a:endParaRPr lang="de-DE" sz="1200"/>
        </a:p>
      </dgm:t>
    </dgm:pt>
    <dgm:pt modelId="{5467E848-142C-487D-9DE4-AEA61E7E1E85}" type="sibTrans" cxnId="{A5E0ABAE-BB87-46F8-B723-8AD56A633ED1}">
      <dgm:prSet/>
      <dgm:spPr/>
      <dgm:t>
        <a:bodyPr/>
        <a:lstStyle/>
        <a:p>
          <a:endParaRPr lang="de-DE" sz="1200"/>
        </a:p>
      </dgm:t>
    </dgm:pt>
    <dgm:pt modelId="{085026AE-98ED-4536-B8F5-AADED65F90F3}">
      <dgm:prSet custT="1"/>
      <dgm:spPr>
        <a:ln>
          <a:solidFill>
            <a:srgbClr val="FF6600"/>
          </a:solidFill>
        </a:ln>
      </dgm:spPr>
      <dgm:t>
        <a:bodyPr/>
        <a:lstStyle/>
        <a:p>
          <a:r>
            <a:rPr lang="de-DE" sz="1200" dirty="0"/>
            <a:t>6. Wie kommen wir zum Ziel? – Maßnahmen planen und umsetzen</a:t>
          </a:r>
        </a:p>
      </dgm:t>
    </dgm:pt>
    <dgm:pt modelId="{2475D157-BCB0-451C-8FEF-94650EEDAF6E}" type="parTrans" cxnId="{6507FF08-677A-405F-8F48-C823B18608E1}">
      <dgm:prSet/>
      <dgm:spPr/>
      <dgm:t>
        <a:bodyPr/>
        <a:lstStyle/>
        <a:p>
          <a:endParaRPr lang="de-DE" sz="1200"/>
        </a:p>
      </dgm:t>
    </dgm:pt>
    <dgm:pt modelId="{33191573-EB18-4A26-B799-4D71A4A9DB6A}" type="sibTrans" cxnId="{6507FF08-677A-405F-8F48-C823B18608E1}">
      <dgm:prSet/>
      <dgm:spPr/>
      <dgm:t>
        <a:bodyPr/>
        <a:lstStyle/>
        <a:p>
          <a:endParaRPr lang="de-DE" sz="1200"/>
        </a:p>
      </dgm:t>
    </dgm:pt>
    <dgm:pt modelId="{42DDF87C-82F6-424A-B143-22E469F771DD}">
      <dgm:prSet custT="1"/>
      <dgm:spPr>
        <a:ln>
          <a:solidFill>
            <a:srgbClr val="FF6600"/>
          </a:solidFill>
        </a:ln>
      </dgm:spPr>
      <dgm:t>
        <a:bodyPr/>
        <a:lstStyle/>
        <a:p>
          <a:r>
            <a:rPr lang="de-DE" sz="1200" dirty="0"/>
            <a:t>7. Haben wir unsere Ziele erreicht? – Ergebnisse auswerten</a:t>
          </a:r>
        </a:p>
      </dgm:t>
    </dgm:pt>
    <dgm:pt modelId="{9E639BDB-670B-4F63-8987-32E86789B71B}" type="parTrans" cxnId="{FCACE337-AD47-480F-BA0F-A3A1B25210BA}">
      <dgm:prSet/>
      <dgm:spPr/>
      <dgm:t>
        <a:bodyPr/>
        <a:lstStyle/>
        <a:p>
          <a:endParaRPr lang="de-DE" sz="1200"/>
        </a:p>
      </dgm:t>
    </dgm:pt>
    <dgm:pt modelId="{547BE9DB-F4D3-4F95-8051-11CB4815D67F}" type="sibTrans" cxnId="{FCACE337-AD47-480F-BA0F-A3A1B25210BA}">
      <dgm:prSet/>
      <dgm:spPr/>
      <dgm:t>
        <a:bodyPr/>
        <a:lstStyle/>
        <a:p>
          <a:endParaRPr lang="de-DE" sz="1200"/>
        </a:p>
      </dgm:t>
    </dgm:pt>
    <dgm:pt modelId="{88119155-14EA-4E8F-B350-41DD9BC9F324}" type="pres">
      <dgm:prSet presAssocID="{32A5C67D-67F2-4AE6-BB48-DA18E9021E98}" presName="cycle" presStyleCnt="0">
        <dgm:presLayoutVars>
          <dgm:dir/>
          <dgm:resizeHandles val="exact"/>
        </dgm:presLayoutVars>
      </dgm:prSet>
      <dgm:spPr/>
      <dgm:t>
        <a:bodyPr/>
        <a:lstStyle/>
        <a:p>
          <a:endParaRPr lang="de-DE"/>
        </a:p>
      </dgm:t>
    </dgm:pt>
    <dgm:pt modelId="{4072C154-BD9A-47C6-AB5A-1C50AF6A7036}" type="pres">
      <dgm:prSet presAssocID="{ECF5B19E-0E1D-4780-8EEA-6D119F85F624}" presName="node" presStyleLbl="node1" presStyleIdx="0" presStyleCnt="7" custScaleX="142152" custScaleY="144574" custRadScaleRad="90900">
        <dgm:presLayoutVars>
          <dgm:bulletEnabled val="1"/>
        </dgm:presLayoutVars>
      </dgm:prSet>
      <dgm:spPr/>
      <dgm:t>
        <a:bodyPr/>
        <a:lstStyle/>
        <a:p>
          <a:endParaRPr lang="de-DE"/>
        </a:p>
      </dgm:t>
    </dgm:pt>
    <dgm:pt modelId="{F2133B6A-538C-4E0F-B6C2-6E3D6ED54B84}" type="pres">
      <dgm:prSet presAssocID="{ECF5B19E-0E1D-4780-8EEA-6D119F85F624}" presName="spNode" presStyleCnt="0"/>
      <dgm:spPr/>
    </dgm:pt>
    <dgm:pt modelId="{C27384F2-DF6C-469D-91B4-95502EDBD910}" type="pres">
      <dgm:prSet presAssocID="{5C284255-E04A-4B1E-BDA9-018C23846544}" presName="sibTrans" presStyleLbl="sibTrans1D1" presStyleIdx="0" presStyleCnt="7"/>
      <dgm:spPr/>
      <dgm:t>
        <a:bodyPr/>
        <a:lstStyle/>
        <a:p>
          <a:endParaRPr lang="de-DE"/>
        </a:p>
      </dgm:t>
    </dgm:pt>
    <dgm:pt modelId="{ECA809D5-50C4-4A21-ACE9-B2921FAC347A}" type="pres">
      <dgm:prSet presAssocID="{D46F2A00-3B0B-4D25-8EB1-C2974D1DF02B}" presName="node" presStyleLbl="node1" presStyleIdx="1" presStyleCnt="7" custScaleX="155008" custScaleY="143110" custRadScaleRad="101591" custRadScaleInc="71503">
        <dgm:presLayoutVars>
          <dgm:bulletEnabled val="1"/>
        </dgm:presLayoutVars>
      </dgm:prSet>
      <dgm:spPr/>
      <dgm:t>
        <a:bodyPr/>
        <a:lstStyle/>
        <a:p>
          <a:endParaRPr lang="de-DE"/>
        </a:p>
      </dgm:t>
    </dgm:pt>
    <dgm:pt modelId="{B80F4481-D52B-4632-A0F8-C2DFB818FBA6}" type="pres">
      <dgm:prSet presAssocID="{D46F2A00-3B0B-4D25-8EB1-C2974D1DF02B}" presName="spNode" presStyleCnt="0"/>
      <dgm:spPr/>
    </dgm:pt>
    <dgm:pt modelId="{09BFA09E-310B-439C-A48F-54E0FBE7AF53}" type="pres">
      <dgm:prSet presAssocID="{706FBD1B-6F8D-49EC-B2FA-71A9DF9B78E0}" presName="sibTrans" presStyleLbl="sibTrans1D1" presStyleIdx="1" presStyleCnt="7"/>
      <dgm:spPr/>
      <dgm:t>
        <a:bodyPr/>
        <a:lstStyle/>
        <a:p>
          <a:endParaRPr lang="de-DE"/>
        </a:p>
      </dgm:t>
    </dgm:pt>
    <dgm:pt modelId="{5CF74593-7DB8-466E-9C96-22986013F81F}" type="pres">
      <dgm:prSet presAssocID="{3AB8D4B8-EA31-45BD-AFA5-68ED6BC59DDB}" presName="node" presStyleLbl="node1" presStyleIdx="2" presStyleCnt="7" custScaleX="153905" custScaleY="144993" custRadScaleRad="107490" custRadScaleInc="-11530">
        <dgm:presLayoutVars>
          <dgm:bulletEnabled val="1"/>
        </dgm:presLayoutVars>
      </dgm:prSet>
      <dgm:spPr/>
      <dgm:t>
        <a:bodyPr/>
        <a:lstStyle/>
        <a:p>
          <a:endParaRPr lang="de-DE"/>
        </a:p>
      </dgm:t>
    </dgm:pt>
    <dgm:pt modelId="{D2C55C74-091D-4241-80C3-E94A39BAF42B}" type="pres">
      <dgm:prSet presAssocID="{3AB8D4B8-EA31-45BD-AFA5-68ED6BC59DDB}" presName="spNode" presStyleCnt="0"/>
      <dgm:spPr/>
    </dgm:pt>
    <dgm:pt modelId="{321E13BF-5F6B-42C5-AD88-78C15011A387}" type="pres">
      <dgm:prSet presAssocID="{D336942F-1413-4C13-B967-9F1A6F4E33AE}" presName="sibTrans" presStyleLbl="sibTrans1D1" presStyleIdx="2" presStyleCnt="7"/>
      <dgm:spPr/>
      <dgm:t>
        <a:bodyPr/>
        <a:lstStyle/>
        <a:p>
          <a:endParaRPr lang="de-DE"/>
        </a:p>
      </dgm:t>
    </dgm:pt>
    <dgm:pt modelId="{DA4DB589-6342-40B1-9229-5319753F6C7A}" type="pres">
      <dgm:prSet presAssocID="{DBB866B4-7B3C-4DF7-A84C-D9544E2699FE}" presName="node" presStyleLbl="node1" presStyleIdx="3" presStyleCnt="7" custScaleX="151412" custScaleY="139834" custRadScaleRad="99794" custRadScaleInc="-48519">
        <dgm:presLayoutVars>
          <dgm:bulletEnabled val="1"/>
        </dgm:presLayoutVars>
      </dgm:prSet>
      <dgm:spPr/>
      <dgm:t>
        <a:bodyPr/>
        <a:lstStyle/>
        <a:p>
          <a:endParaRPr lang="de-DE"/>
        </a:p>
      </dgm:t>
    </dgm:pt>
    <dgm:pt modelId="{CAE2AC90-A58E-419E-B9EC-09E031355EFF}" type="pres">
      <dgm:prSet presAssocID="{DBB866B4-7B3C-4DF7-A84C-D9544E2699FE}" presName="spNode" presStyleCnt="0"/>
      <dgm:spPr/>
    </dgm:pt>
    <dgm:pt modelId="{C296FA0F-4130-4792-B6EA-0AA3A734A71B}" type="pres">
      <dgm:prSet presAssocID="{6E20548F-B18B-4304-A77A-00BEFB430D62}" presName="sibTrans" presStyleLbl="sibTrans1D1" presStyleIdx="3" presStyleCnt="7"/>
      <dgm:spPr/>
      <dgm:t>
        <a:bodyPr/>
        <a:lstStyle/>
        <a:p>
          <a:endParaRPr lang="de-DE"/>
        </a:p>
      </dgm:t>
    </dgm:pt>
    <dgm:pt modelId="{8BC4C6BC-9606-4643-BDC4-B7EBA1AD1856}" type="pres">
      <dgm:prSet presAssocID="{99B606DA-E3AF-45E2-A831-06F0B8E0EADB}" presName="node" presStyleLbl="node1" presStyleIdx="4" presStyleCnt="7" custScaleX="151178" custScaleY="138887" custRadScaleRad="97258" custRadScaleInc="41133">
        <dgm:presLayoutVars>
          <dgm:bulletEnabled val="1"/>
        </dgm:presLayoutVars>
      </dgm:prSet>
      <dgm:spPr/>
      <dgm:t>
        <a:bodyPr/>
        <a:lstStyle/>
        <a:p>
          <a:endParaRPr lang="de-DE"/>
        </a:p>
      </dgm:t>
    </dgm:pt>
    <dgm:pt modelId="{407A13DA-D603-40AF-9443-5DD30C91F296}" type="pres">
      <dgm:prSet presAssocID="{99B606DA-E3AF-45E2-A831-06F0B8E0EADB}" presName="spNode" presStyleCnt="0"/>
      <dgm:spPr/>
    </dgm:pt>
    <dgm:pt modelId="{828FCFEE-C895-402B-B0CA-768910D462B7}" type="pres">
      <dgm:prSet presAssocID="{5467E848-142C-487D-9DE4-AEA61E7E1E85}" presName="sibTrans" presStyleLbl="sibTrans1D1" presStyleIdx="4" presStyleCnt="7"/>
      <dgm:spPr/>
      <dgm:t>
        <a:bodyPr/>
        <a:lstStyle/>
        <a:p>
          <a:endParaRPr lang="de-DE"/>
        </a:p>
      </dgm:t>
    </dgm:pt>
    <dgm:pt modelId="{50E0159A-E32C-46F0-9692-A80CB50D503E}" type="pres">
      <dgm:prSet presAssocID="{085026AE-98ED-4536-B8F5-AADED65F90F3}" presName="node" presStyleLbl="node1" presStyleIdx="5" presStyleCnt="7" custScaleX="148228" custScaleY="149068" custRadScaleRad="111467" custRadScaleInc="15996">
        <dgm:presLayoutVars>
          <dgm:bulletEnabled val="1"/>
        </dgm:presLayoutVars>
      </dgm:prSet>
      <dgm:spPr/>
      <dgm:t>
        <a:bodyPr/>
        <a:lstStyle/>
        <a:p>
          <a:endParaRPr lang="de-DE"/>
        </a:p>
      </dgm:t>
    </dgm:pt>
    <dgm:pt modelId="{32785430-96FC-40A3-A816-3E3ECD4888AF}" type="pres">
      <dgm:prSet presAssocID="{085026AE-98ED-4536-B8F5-AADED65F90F3}" presName="spNode" presStyleCnt="0"/>
      <dgm:spPr/>
    </dgm:pt>
    <dgm:pt modelId="{30946F81-D691-44C2-B975-EF53E621C943}" type="pres">
      <dgm:prSet presAssocID="{33191573-EB18-4A26-B799-4D71A4A9DB6A}" presName="sibTrans" presStyleLbl="sibTrans1D1" presStyleIdx="5" presStyleCnt="7"/>
      <dgm:spPr/>
      <dgm:t>
        <a:bodyPr/>
        <a:lstStyle/>
        <a:p>
          <a:endParaRPr lang="de-DE"/>
        </a:p>
      </dgm:t>
    </dgm:pt>
    <dgm:pt modelId="{6666BB42-6E0B-4437-B3F5-34AA1DD28042}" type="pres">
      <dgm:prSet presAssocID="{42DDF87C-82F6-424A-B143-22E469F771DD}" presName="node" presStyleLbl="node1" presStyleIdx="6" presStyleCnt="7" custScaleX="148913" custScaleY="141672" custRadScaleRad="105056" custRadScaleInc="-76046">
        <dgm:presLayoutVars>
          <dgm:bulletEnabled val="1"/>
        </dgm:presLayoutVars>
      </dgm:prSet>
      <dgm:spPr/>
      <dgm:t>
        <a:bodyPr/>
        <a:lstStyle/>
        <a:p>
          <a:endParaRPr lang="de-DE"/>
        </a:p>
      </dgm:t>
    </dgm:pt>
    <dgm:pt modelId="{91EC2C5E-F354-44D7-A849-4A42FBDE1E40}" type="pres">
      <dgm:prSet presAssocID="{42DDF87C-82F6-424A-B143-22E469F771DD}" presName="spNode" presStyleCnt="0"/>
      <dgm:spPr/>
    </dgm:pt>
    <dgm:pt modelId="{97459976-9B4E-47B6-9CEF-662C40739782}" type="pres">
      <dgm:prSet presAssocID="{547BE9DB-F4D3-4F95-8051-11CB4815D67F}" presName="sibTrans" presStyleLbl="sibTrans1D1" presStyleIdx="6" presStyleCnt="7"/>
      <dgm:spPr/>
      <dgm:t>
        <a:bodyPr/>
        <a:lstStyle/>
        <a:p>
          <a:endParaRPr lang="de-DE"/>
        </a:p>
      </dgm:t>
    </dgm:pt>
  </dgm:ptLst>
  <dgm:cxnLst>
    <dgm:cxn modelId="{0E8946AA-E321-42C5-BF1B-176A3343D7B3}" type="presOf" srcId="{5467E848-142C-487D-9DE4-AEA61E7E1E85}" destId="{828FCFEE-C895-402B-B0CA-768910D462B7}" srcOrd="0" destOrd="0" presId="urn:microsoft.com/office/officeart/2005/8/layout/cycle5"/>
    <dgm:cxn modelId="{4D8274AC-4504-4E94-A8F3-4328E17FEA76}" type="presOf" srcId="{42DDF87C-82F6-424A-B143-22E469F771DD}" destId="{6666BB42-6E0B-4437-B3F5-34AA1DD28042}" srcOrd="0" destOrd="0" presId="urn:microsoft.com/office/officeart/2005/8/layout/cycle5"/>
    <dgm:cxn modelId="{EE8834AC-4208-45D1-91A0-613B183453AC}" type="presOf" srcId="{D46F2A00-3B0B-4D25-8EB1-C2974D1DF02B}" destId="{ECA809D5-50C4-4A21-ACE9-B2921FAC347A}" srcOrd="0" destOrd="0" presId="urn:microsoft.com/office/officeart/2005/8/layout/cycle5"/>
    <dgm:cxn modelId="{63EC6EBB-83A2-4D38-9A80-7A773ABE809F}" type="presOf" srcId="{DBB866B4-7B3C-4DF7-A84C-D9544E2699FE}" destId="{DA4DB589-6342-40B1-9229-5319753F6C7A}" srcOrd="0" destOrd="0" presId="urn:microsoft.com/office/officeart/2005/8/layout/cycle5"/>
    <dgm:cxn modelId="{E72D4800-1673-48EA-9CC0-4FE6EE31ED91}" srcId="{32A5C67D-67F2-4AE6-BB48-DA18E9021E98}" destId="{3AB8D4B8-EA31-45BD-AFA5-68ED6BC59DDB}" srcOrd="2" destOrd="0" parTransId="{226765F1-BAB5-46EB-9DEB-B4B73ABFDB27}" sibTransId="{D336942F-1413-4C13-B967-9F1A6F4E33AE}"/>
    <dgm:cxn modelId="{98FDA0AE-EE77-45D1-9FED-AC6DC24C0C77}" srcId="{32A5C67D-67F2-4AE6-BB48-DA18E9021E98}" destId="{ECF5B19E-0E1D-4780-8EEA-6D119F85F624}" srcOrd="0" destOrd="0" parTransId="{E5893DEE-EB00-4FCE-8FEA-204478D52786}" sibTransId="{5C284255-E04A-4B1E-BDA9-018C23846544}"/>
    <dgm:cxn modelId="{9736FA0C-FCE0-42AC-A4D7-F390421EED2B}" type="presOf" srcId="{5C284255-E04A-4B1E-BDA9-018C23846544}" destId="{C27384F2-DF6C-469D-91B4-95502EDBD910}" srcOrd="0" destOrd="0" presId="urn:microsoft.com/office/officeart/2005/8/layout/cycle5"/>
    <dgm:cxn modelId="{209A585D-0D61-4F24-B5D6-D0D30F275737}" type="presOf" srcId="{3AB8D4B8-EA31-45BD-AFA5-68ED6BC59DDB}" destId="{5CF74593-7DB8-466E-9C96-22986013F81F}" srcOrd="0" destOrd="0" presId="urn:microsoft.com/office/officeart/2005/8/layout/cycle5"/>
    <dgm:cxn modelId="{A5E0ABAE-BB87-46F8-B723-8AD56A633ED1}" srcId="{32A5C67D-67F2-4AE6-BB48-DA18E9021E98}" destId="{99B606DA-E3AF-45E2-A831-06F0B8E0EADB}" srcOrd="4" destOrd="0" parTransId="{22A0419F-03FD-4886-8D35-7154935A59D0}" sibTransId="{5467E848-142C-487D-9DE4-AEA61E7E1E85}"/>
    <dgm:cxn modelId="{BD373DBB-756A-4998-952F-6165B28A4000}" srcId="{32A5C67D-67F2-4AE6-BB48-DA18E9021E98}" destId="{DBB866B4-7B3C-4DF7-A84C-D9544E2699FE}" srcOrd="3" destOrd="0" parTransId="{ECE17D24-44F8-48F2-BD4B-E33742D9BBE9}" sibTransId="{6E20548F-B18B-4304-A77A-00BEFB430D62}"/>
    <dgm:cxn modelId="{6507FF08-677A-405F-8F48-C823B18608E1}" srcId="{32A5C67D-67F2-4AE6-BB48-DA18E9021E98}" destId="{085026AE-98ED-4536-B8F5-AADED65F90F3}" srcOrd="5" destOrd="0" parTransId="{2475D157-BCB0-451C-8FEF-94650EEDAF6E}" sibTransId="{33191573-EB18-4A26-B799-4D71A4A9DB6A}"/>
    <dgm:cxn modelId="{85D09387-8596-4346-96FD-CBD7E2F9495B}" type="presOf" srcId="{085026AE-98ED-4536-B8F5-AADED65F90F3}" destId="{50E0159A-E32C-46F0-9692-A80CB50D503E}" srcOrd="0" destOrd="0" presId="urn:microsoft.com/office/officeart/2005/8/layout/cycle5"/>
    <dgm:cxn modelId="{A1587EC9-C240-433E-B655-3D50DFED28F5}" type="presOf" srcId="{706FBD1B-6F8D-49EC-B2FA-71A9DF9B78E0}" destId="{09BFA09E-310B-439C-A48F-54E0FBE7AF53}" srcOrd="0" destOrd="0" presId="urn:microsoft.com/office/officeart/2005/8/layout/cycle5"/>
    <dgm:cxn modelId="{FCACE337-AD47-480F-BA0F-A3A1B25210BA}" srcId="{32A5C67D-67F2-4AE6-BB48-DA18E9021E98}" destId="{42DDF87C-82F6-424A-B143-22E469F771DD}" srcOrd="6" destOrd="0" parTransId="{9E639BDB-670B-4F63-8987-32E86789B71B}" sibTransId="{547BE9DB-F4D3-4F95-8051-11CB4815D67F}"/>
    <dgm:cxn modelId="{BCF99E31-3FF7-4339-874F-4733B90E92CD}" type="presOf" srcId="{547BE9DB-F4D3-4F95-8051-11CB4815D67F}" destId="{97459976-9B4E-47B6-9CEF-662C40739782}" srcOrd="0" destOrd="0" presId="urn:microsoft.com/office/officeart/2005/8/layout/cycle5"/>
    <dgm:cxn modelId="{AC16CEEB-7B85-4974-9274-CE826BC8C87E}" srcId="{32A5C67D-67F2-4AE6-BB48-DA18E9021E98}" destId="{D46F2A00-3B0B-4D25-8EB1-C2974D1DF02B}" srcOrd="1" destOrd="0" parTransId="{9279DA00-4EC2-43D7-86F7-A9932D31AB67}" sibTransId="{706FBD1B-6F8D-49EC-B2FA-71A9DF9B78E0}"/>
    <dgm:cxn modelId="{0E954CC6-8798-4E47-BB0C-4BC147962781}" type="presOf" srcId="{33191573-EB18-4A26-B799-4D71A4A9DB6A}" destId="{30946F81-D691-44C2-B975-EF53E621C943}" srcOrd="0" destOrd="0" presId="urn:microsoft.com/office/officeart/2005/8/layout/cycle5"/>
    <dgm:cxn modelId="{458658EB-0E33-4F74-99EF-574AB0F52169}" type="presOf" srcId="{6E20548F-B18B-4304-A77A-00BEFB430D62}" destId="{C296FA0F-4130-4792-B6EA-0AA3A734A71B}" srcOrd="0" destOrd="0" presId="urn:microsoft.com/office/officeart/2005/8/layout/cycle5"/>
    <dgm:cxn modelId="{10CCA4BD-6210-4831-B220-5A16238CEC3B}" type="presOf" srcId="{99B606DA-E3AF-45E2-A831-06F0B8E0EADB}" destId="{8BC4C6BC-9606-4643-BDC4-B7EBA1AD1856}" srcOrd="0" destOrd="0" presId="urn:microsoft.com/office/officeart/2005/8/layout/cycle5"/>
    <dgm:cxn modelId="{B25599D7-4638-4696-97D6-04A5759BEC56}" type="presOf" srcId="{ECF5B19E-0E1D-4780-8EEA-6D119F85F624}" destId="{4072C154-BD9A-47C6-AB5A-1C50AF6A7036}" srcOrd="0" destOrd="0" presId="urn:microsoft.com/office/officeart/2005/8/layout/cycle5"/>
    <dgm:cxn modelId="{66AD6359-68C1-4F10-9B29-9F39173E1B27}" type="presOf" srcId="{32A5C67D-67F2-4AE6-BB48-DA18E9021E98}" destId="{88119155-14EA-4E8F-B350-41DD9BC9F324}" srcOrd="0" destOrd="0" presId="urn:microsoft.com/office/officeart/2005/8/layout/cycle5"/>
    <dgm:cxn modelId="{6408652F-14DB-438B-95AE-75EDF2579143}" type="presOf" srcId="{D336942F-1413-4C13-B967-9F1A6F4E33AE}" destId="{321E13BF-5F6B-42C5-AD88-78C15011A387}" srcOrd="0" destOrd="0" presId="urn:microsoft.com/office/officeart/2005/8/layout/cycle5"/>
    <dgm:cxn modelId="{916EAA52-B548-495D-A542-E601DC82C84E}" type="presParOf" srcId="{88119155-14EA-4E8F-B350-41DD9BC9F324}" destId="{4072C154-BD9A-47C6-AB5A-1C50AF6A7036}" srcOrd="0" destOrd="0" presId="urn:microsoft.com/office/officeart/2005/8/layout/cycle5"/>
    <dgm:cxn modelId="{6F13CAF7-A4C1-464C-A2EA-00FC54E6B2C3}" type="presParOf" srcId="{88119155-14EA-4E8F-B350-41DD9BC9F324}" destId="{F2133B6A-538C-4E0F-B6C2-6E3D6ED54B84}" srcOrd="1" destOrd="0" presId="urn:microsoft.com/office/officeart/2005/8/layout/cycle5"/>
    <dgm:cxn modelId="{AC12BB74-3A4C-4E3C-929F-596A1D329657}" type="presParOf" srcId="{88119155-14EA-4E8F-B350-41DD9BC9F324}" destId="{C27384F2-DF6C-469D-91B4-95502EDBD910}" srcOrd="2" destOrd="0" presId="urn:microsoft.com/office/officeart/2005/8/layout/cycle5"/>
    <dgm:cxn modelId="{1522AF3C-142E-4917-AF41-1098A8CCE670}" type="presParOf" srcId="{88119155-14EA-4E8F-B350-41DD9BC9F324}" destId="{ECA809D5-50C4-4A21-ACE9-B2921FAC347A}" srcOrd="3" destOrd="0" presId="urn:microsoft.com/office/officeart/2005/8/layout/cycle5"/>
    <dgm:cxn modelId="{78E9AF81-B4D3-4F13-876A-1FC3205C1E16}" type="presParOf" srcId="{88119155-14EA-4E8F-B350-41DD9BC9F324}" destId="{B80F4481-D52B-4632-A0F8-C2DFB818FBA6}" srcOrd="4" destOrd="0" presId="urn:microsoft.com/office/officeart/2005/8/layout/cycle5"/>
    <dgm:cxn modelId="{EE1A3C06-9945-4508-A906-31A65DB80AAF}" type="presParOf" srcId="{88119155-14EA-4E8F-B350-41DD9BC9F324}" destId="{09BFA09E-310B-439C-A48F-54E0FBE7AF53}" srcOrd="5" destOrd="0" presId="urn:microsoft.com/office/officeart/2005/8/layout/cycle5"/>
    <dgm:cxn modelId="{9B73A132-20B8-4B98-8D01-B315C52E757C}" type="presParOf" srcId="{88119155-14EA-4E8F-B350-41DD9BC9F324}" destId="{5CF74593-7DB8-466E-9C96-22986013F81F}" srcOrd="6" destOrd="0" presId="urn:microsoft.com/office/officeart/2005/8/layout/cycle5"/>
    <dgm:cxn modelId="{A2DB3224-D641-454E-A0BF-C90BBC9E9C40}" type="presParOf" srcId="{88119155-14EA-4E8F-B350-41DD9BC9F324}" destId="{D2C55C74-091D-4241-80C3-E94A39BAF42B}" srcOrd="7" destOrd="0" presId="urn:microsoft.com/office/officeart/2005/8/layout/cycle5"/>
    <dgm:cxn modelId="{FA6C557E-70D1-4279-A0F0-24853F270EA0}" type="presParOf" srcId="{88119155-14EA-4E8F-B350-41DD9BC9F324}" destId="{321E13BF-5F6B-42C5-AD88-78C15011A387}" srcOrd="8" destOrd="0" presId="urn:microsoft.com/office/officeart/2005/8/layout/cycle5"/>
    <dgm:cxn modelId="{E6C68E60-9032-4D3C-BDA4-3F7296D24E98}" type="presParOf" srcId="{88119155-14EA-4E8F-B350-41DD9BC9F324}" destId="{DA4DB589-6342-40B1-9229-5319753F6C7A}" srcOrd="9" destOrd="0" presId="urn:microsoft.com/office/officeart/2005/8/layout/cycle5"/>
    <dgm:cxn modelId="{01C1C9C2-FB1D-4401-AE70-3900AADA8B76}" type="presParOf" srcId="{88119155-14EA-4E8F-B350-41DD9BC9F324}" destId="{CAE2AC90-A58E-419E-B9EC-09E031355EFF}" srcOrd="10" destOrd="0" presId="urn:microsoft.com/office/officeart/2005/8/layout/cycle5"/>
    <dgm:cxn modelId="{4FDF7111-193F-407A-8A64-5C8E7EE8018F}" type="presParOf" srcId="{88119155-14EA-4E8F-B350-41DD9BC9F324}" destId="{C296FA0F-4130-4792-B6EA-0AA3A734A71B}" srcOrd="11" destOrd="0" presId="urn:microsoft.com/office/officeart/2005/8/layout/cycle5"/>
    <dgm:cxn modelId="{31B12044-37D8-480D-892D-76ED9DDCE480}" type="presParOf" srcId="{88119155-14EA-4E8F-B350-41DD9BC9F324}" destId="{8BC4C6BC-9606-4643-BDC4-B7EBA1AD1856}" srcOrd="12" destOrd="0" presId="urn:microsoft.com/office/officeart/2005/8/layout/cycle5"/>
    <dgm:cxn modelId="{EF5BF7FE-ED9C-434B-96AD-78EFA8879EBD}" type="presParOf" srcId="{88119155-14EA-4E8F-B350-41DD9BC9F324}" destId="{407A13DA-D603-40AF-9443-5DD30C91F296}" srcOrd="13" destOrd="0" presId="urn:microsoft.com/office/officeart/2005/8/layout/cycle5"/>
    <dgm:cxn modelId="{742CC255-3E67-4BC0-A234-5FD0DD9FBCEB}" type="presParOf" srcId="{88119155-14EA-4E8F-B350-41DD9BC9F324}" destId="{828FCFEE-C895-402B-B0CA-768910D462B7}" srcOrd="14" destOrd="0" presId="urn:microsoft.com/office/officeart/2005/8/layout/cycle5"/>
    <dgm:cxn modelId="{D41BACB3-C527-4C59-B057-778CC11298FE}" type="presParOf" srcId="{88119155-14EA-4E8F-B350-41DD9BC9F324}" destId="{50E0159A-E32C-46F0-9692-A80CB50D503E}" srcOrd="15" destOrd="0" presId="urn:microsoft.com/office/officeart/2005/8/layout/cycle5"/>
    <dgm:cxn modelId="{E0BE68FF-E72E-40B5-A9AF-0B3779F6B8BB}" type="presParOf" srcId="{88119155-14EA-4E8F-B350-41DD9BC9F324}" destId="{32785430-96FC-40A3-A816-3E3ECD4888AF}" srcOrd="16" destOrd="0" presId="urn:microsoft.com/office/officeart/2005/8/layout/cycle5"/>
    <dgm:cxn modelId="{2372DBCD-AD15-4A82-9367-913F4F9E6435}" type="presParOf" srcId="{88119155-14EA-4E8F-B350-41DD9BC9F324}" destId="{30946F81-D691-44C2-B975-EF53E621C943}" srcOrd="17" destOrd="0" presId="urn:microsoft.com/office/officeart/2005/8/layout/cycle5"/>
    <dgm:cxn modelId="{D0F1AEF7-BFC5-473A-A1BD-1982DF91F6F6}" type="presParOf" srcId="{88119155-14EA-4E8F-B350-41DD9BC9F324}" destId="{6666BB42-6E0B-4437-B3F5-34AA1DD28042}" srcOrd="18" destOrd="0" presId="urn:microsoft.com/office/officeart/2005/8/layout/cycle5"/>
    <dgm:cxn modelId="{43063EEA-DC4D-4D02-979E-D797A8883A25}" type="presParOf" srcId="{88119155-14EA-4E8F-B350-41DD9BC9F324}" destId="{91EC2C5E-F354-44D7-A849-4A42FBDE1E40}" srcOrd="19" destOrd="0" presId="urn:microsoft.com/office/officeart/2005/8/layout/cycle5"/>
    <dgm:cxn modelId="{03CA5E41-25B9-4D2B-8D01-4DBFACAD807A}" type="presParOf" srcId="{88119155-14EA-4E8F-B350-41DD9BC9F324}" destId="{97459976-9B4E-47B6-9CEF-662C40739782}" srcOrd="20" destOrd="0" presId="urn:microsoft.com/office/officeart/2005/8/layout/cycle5"/>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E5FD50-8BAB-4C6A-8281-5F9778B63F7C}"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de-DE"/>
        </a:p>
      </dgm:t>
    </dgm:pt>
    <dgm:pt modelId="{A18F8199-236B-404D-9DA1-5D4310F50AD7}">
      <dgm:prSet phldrT="[Text]" custT="1"/>
      <dgm:spPr>
        <a:solidFill>
          <a:srgbClr val="00B050"/>
        </a:solidFill>
        <a:ln>
          <a:solidFill>
            <a:srgbClr val="92D050"/>
          </a:solidFill>
        </a:ln>
      </dgm:spPr>
      <dgm:t>
        <a:bodyPr/>
        <a:lstStyle/>
        <a:p>
          <a:r>
            <a:rPr lang="de-DE" sz="1800" b="1" dirty="0">
              <a:solidFill>
                <a:schemeClr val="tx1"/>
              </a:solidFill>
            </a:rPr>
            <a:t>Kooperation</a:t>
          </a:r>
        </a:p>
      </dgm:t>
    </dgm:pt>
    <dgm:pt modelId="{0B768442-4345-448F-A1B6-4B72EE32CA16}" type="parTrans" cxnId="{5E8596CB-9830-4F8F-8405-6B71A034E79B}">
      <dgm:prSet/>
      <dgm:spPr/>
      <dgm:t>
        <a:bodyPr/>
        <a:lstStyle/>
        <a:p>
          <a:endParaRPr lang="de-DE"/>
        </a:p>
      </dgm:t>
    </dgm:pt>
    <dgm:pt modelId="{AC73763B-C9C3-44C5-99A5-A82E0DEF0022}" type="sibTrans" cxnId="{5E8596CB-9830-4F8F-8405-6B71A034E79B}">
      <dgm:prSet/>
      <dgm:spPr/>
      <dgm:t>
        <a:bodyPr/>
        <a:lstStyle/>
        <a:p>
          <a:endParaRPr lang="de-DE"/>
        </a:p>
      </dgm:t>
    </dgm:pt>
    <dgm:pt modelId="{463BDD57-28E2-4087-88C7-39E5CC0B9863}">
      <dgm:prSet phldrT="[Text]" custT="1"/>
      <dgm:spPr>
        <a:solidFill>
          <a:schemeClr val="bg1">
            <a:lumMod val="95000"/>
          </a:schemeClr>
        </a:solidFill>
      </dgm:spPr>
      <dgm:t>
        <a:bodyPr/>
        <a:lstStyle/>
        <a:p>
          <a:r>
            <a:rPr lang="de-DE" sz="1400" dirty="0">
              <a:solidFill>
                <a:schemeClr val="tx1"/>
              </a:solidFill>
            </a:rPr>
            <a:t>Förderung, Unterstützung, Lernberatung</a:t>
          </a:r>
        </a:p>
      </dgm:t>
    </dgm:pt>
    <dgm:pt modelId="{1B1F3F6B-B53E-45F7-9804-7BEE6F627289}" type="parTrans" cxnId="{AD3BBDEC-1064-481C-989B-B6383CE3CD99}">
      <dgm:prSet/>
      <dgm:spPr/>
      <dgm:t>
        <a:bodyPr/>
        <a:lstStyle/>
        <a:p>
          <a:endParaRPr lang="de-DE"/>
        </a:p>
      </dgm:t>
    </dgm:pt>
    <dgm:pt modelId="{83A11BAA-5CBB-43BA-9A51-ED3B9BEEF79C}" type="sibTrans" cxnId="{AD3BBDEC-1064-481C-989B-B6383CE3CD99}">
      <dgm:prSet/>
      <dgm:spPr>
        <a:solidFill>
          <a:srgbClr val="00B050"/>
        </a:solidFill>
      </dgm:spPr>
      <dgm:t>
        <a:bodyPr/>
        <a:lstStyle/>
        <a:p>
          <a:endParaRPr lang="de-DE"/>
        </a:p>
      </dgm:t>
    </dgm:pt>
    <dgm:pt modelId="{BF59B37A-94D6-4785-A6CE-0FF4A82600E3}">
      <dgm:prSet phldrT="[Text]" custT="1"/>
      <dgm:spPr>
        <a:solidFill>
          <a:schemeClr val="bg1">
            <a:lumMod val="95000"/>
          </a:schemeClr>
        </a:solidFill>
      </dgm:spPr>
      <dgm:t>
        <a:bodyPr/>
        <a:lstStyle/>
        <a:p>
          <a:r>
            <a:rPr lang="de-DE" sz="1400" dirty="0">
              <a:solidFill>
                <a:schemeClr val="tx1"/>
              </a:solidFill>
            </a:rPr>
            <a:t>Differenzierung</a:t>
          </a:r>
        </a:p>
      </dgm:t>
    </dgm:pt>
    <dgm:pt modelId="{981A7352-9FC1-4C58-A43F-42035D20C6F9}" type="parTrans" cxnId="{BB7E7F0C-6E7F-42BB-9A7D-9DBDBB8E4F1A}">
      <dgm:prSet/>
      <dgm:spPr/>
      <dgm:t>
        <a:bodyPr/>
        <a:lstStyle/>
        <a:p>
          <a:endParaRPr lang="de-DE"/>
        </a:p>
      </dgm:t>
    </dgm:pt>
    <dgm:pt modelId="{4C1FC73B-41CB-4102-B71F-A4F63FCCC0E9}" type="sibTrans" cxnId="{BB7E7F0C-6E7F-42BB-9A7D-9DBDBB8E4F1A}">
      <dgm:prSet/>
      <dgm:spPr>
        <a:solidFill>
          <a:srgbClr val="00B050"/>
        </a:solidFill>
      </dgm:spPr>
      <dgm:t>
        <a:bodyPr/>
        <a:lstStyle/>
        <a:p>
          <a:endParaRPr lang="de-DE"/>
        </a:p>
      </dgm:t>
    </dgm:pt>
    <dgm:pt modelId="{9934DD87-79AC-4E2B-A3A4-5B7278C29D9B}">
      <dgm:prSet phldrT="[Text]" custT="1"/>
      <dgm:spPr>
        <a:solidFill>
          <a:schemeClr val="bg1">
            <a:lumMod val="95000"/>
          </a:schemeClr>
        </a:solidFill>
      </dgm:spPr>
      <dgm:t>
        <a:bodyPr/>
        <a:lstStyle/>
        <a:p>
          <a:r>
            <a:rPr lang="de-DE" sz="1400" dirty="0">
              <a:solidFill>
                <a:schemeClr val="tx1"/>
              </a:solidFill>
            </a:rPr>
            <a:t>Arbeits- und Sozialformen</a:t>
          </a:r>
        </a:p>
      </dgm:t>
    </dgm:pt>
    <dgm:pt modelId="{CABB4135-5759-40A8-8AF4-EA0B1BB7E172}" type="parTrans" cxnId="{34C8BC27-6201-4ED8-B7B1-C7168D123C9D}">
      <dgm:prSet/>
      <dgm:spPr/>
      <dgm:t>
        <a:bodyPr/>
        <a:lstStyle/>
        <a:p>
          <a:endParaRPr lang="de-DE"/>
        </a:p>
      </dgm:t>
    </dgm:pt>
    <dgm:pt modelId="{7F349E0E-918B-4455-AE58-257ECF6E0D22}" type="sibTrans" cxnId="{34C8BC27-6201-4ED8-B7B1-C7168D123C9D}">
      <dgm:prSet/>
      <dgm:spPr>
        <a:solidFill>
          <a:srgbClr val="00B050"/>
        </a:solidFill>
      </dgm:spPr>
      <dgm:t>
        <a:bodyPr/>
        <a:lstStyle/>
        <a:p>
          <a:endParaRPr lang="de-DE"/>
        </a:p>
      </dgm:t>
    </dgm:pt>
    <dgm:pt modelId="{4AEA506C-FCEA-435B-AD4A-22F03F4D5A6B}">
      <dgm:prSet phldrT="[Text]" custT="1"/>
      <dgm:spPr>
        <a:solidFill>
          <a:schemeClr val="bg1">
            <a:lumMod val="95000"/>
          </a:schemeClr>
        </a:solidFill>
      </dgm:spPr>
      <dgm:t>
        <a:bodyPr/>
        <a:lstStyle/>
        <a:p>
          <a:r>
            <a:rPr lang="de-DE" sz="1400" dirty="0">
              <a:solidFill>
                <a:schemeClr val="tx1"/>
              </a:solidFill>
            </a:rPr>
            <a:t>Selbstständiges Lernen</a:t>
          </a:r>
        </a:p>
      </dgm:t>
    </dgm:pt>
    <dgm:pt modelId="{096BD4FB-5F03-4350-9423-1C7C5F5BF6AF}" type="parTrans" cxnId="{B970EA0A-7A0F-4FDF-A3C4-40FF1C265475}">
      <dgm:prSet/>
      <dgm:spPr/>
      <dgm:t>
        <a:bodyPr/>
        <a:lstStyle/>
        <a:p>
          <a:endParaRPr lang="de-DE"/>
        </a:p>
      </dgm:t>
    </dgm:pt>
    <dgm:pt modelId="{51BA6955-D705-4194-BEAA-6AABFB6B54F3}" type="sibTrans" cxnId="{B970EA0A-7A0F-4FDF-A3C4-40FF1C265475}">
      <dgm:prSet/>
      <dgm:spPr>
        <a:solidFill>
          <a:srgbClr val="00B050"/>
        </a:solidFill>
      </dgm:spPr>
      <dgm:t>
        <a:bodyPr/>
        <a:lstStyle/>
        <a:p>
          <a:endParaRPr lang="de-DE"/>
        </a:p>
      </dgm:t>
    </dgm:pt>
    <dgm:pt modelId="{765AA1AE-AB2D-4CC6-975C-B288137A6457}" type="pres">
      <dgm:prSet presAssocID="{B2E5FD50-8BAB-4C6A-8281-5F9778B63F7C}" presName="Name0" presStyleCnt="0">
        <dgm:presLayoutVars>
          <dgm:chMax val="1"/>
          <dgm:dir/>
          <dgm:animLvl val="ctr"/>
          <dgm:resizeHandles val="exact"/>
        </dgm:presLayoutVars>
      </dgm:prSet>
      <dgm:spPr/>
      <dgm:t>
        <a:bodyPr/>
        <a:lstStyle/>
        <a:p>
          <a:endParaRPr lang="de-DE"/>
        </a:p>
      </dgm:t>
    </dgm:pt>
    <dgm:pt modelId="{29854FF1-BC3E-47F4-93FB-29C98F831985}" type="pres">
      <dgm:prSet presAssocID="{A18F8199-236B-404D-9DA1-5D4310F50AD7}" presName="centerShape" presStyleLbl="node0" presStyleIdx="0" presStyleCnt="1" custScaleY="69101" custLinFactNeighborX="-228" custLinFactNeighborY="-183"/>
      <dgm:spPr/>
      <dgm:t>
        <a:bodyPr/>
        <a:lstStyle/>
        <a:p>
          <a:endParaRPr lang="de-DE"/>
        </a:p>
      </dgm:t>
    </dgm:pt>
    <dgm:pt modelId="{CA03AA49-6A8A-4EDA-BE85-29AD9D539A50}" type="pres">
      <dgm:prSet presAssocID="{463BDD57-28E2-4087-88C7-39E5CC0B9863}" presName="node" presStyleLbl="node1" presStyleIdx="0" presStyleCnt="4" custScaleX="145834" custScaleY="80983" custRadScaleRad="90597" custRadScaleInc="-18274">
        <dgm:presLayoutVars>
          <dgm:bulletEnabled val="1"/>
        </dgm:presLayoutVars>
      </dgm:prSet>
      <dgm:spPr/>
      <dgm:t>
        <a:bodyPr/>
        <a:lstStyle/>
        <a:p>
          <a:endParaRPr lang="de-DE"/>
        </a:p>
      </dgm:t>
    </dgm:pt>
    <dgm:pt modelId="{073F268C-6B51-4655-80D8-6404F8FA3009}" type="pres">
      <dgm:prSet presAssocID="{463BDD57-28E2-4087-88C7-39E5CC0B9863}" presName="dummy" presStyleCnt="0"/>
      <dgm:spPr/>
    </dgm:pt>
    <dgm:pt modelId="{D0C5ADE6-C75B-41CE-9AC2-B15D0C4112F7}" type="pres">
      <dgm:prSet presAssocID="{83A11BAA-5CBB-43BA-9A51-ED3B9BEEF79C}" presName="sibTrans" presStyleLbl="sibTrans2D1" presStyleIdx="0" presStyleCnt="4" custLinFactNeighborY="-223"/>
      <dgm:spPr/>
      <dgm:t>
        <a:bodyPr/>
        <a:lstStyle/>
        <a:p>
          <a:endParaRPr lang="de-DE"/>
        </a:p>
      </dgm:t>
    </dgm:pt>
    <dgm:pt modelId="{E5CA285E-2080-4338-9F20-D51935A2E5B4}" type="pres">
      <dgm:prSet presAssocID="{BF59B37A-94D6-4785-A6CE-0FF4A82600E3}" presName="node" presStyleLbl="node1" presStyleIdx="1" presStyleCnt="4" custScaleX="134718" custScaleY="91274" custRadScaleRad="96535" custRadScaleInc="2872">
        <dgm:presLayoutVars>
          <dgm:bulletEnabled val="1"/>
        </dgm:presLayoutVars>
      </dgm:prSet>
      <dgm:spPr/>
      <dgm:t>
        <a:bodyPr/>
        <a:lstStyle/>
        <a:p>
          <a:endParaRPr lang="de-DE"/>
        </a:p>
      </dgm:t>
    </dgm:pt>
    <dgm:pt modelId="{98B31413-5D0D-41CD-A5F4-9AEFF624C82C}" type="pres">
      <dgm:prSet presAssocID="{BF59B37A-94D6-4785-A6CE-0FF4A82600E3}" presName="dummy" presStyleCnt="0"/>
      <dgm:spPr/>
    </dgm:pt>
    <dgm:pt modelId="{7BD83C46-C3FF-4D3E-90C1-FB43C6006A86}" type="pres">
      <dgm:prSet presAssocID="{4C1FC73B-41CB-4102-B71F-A4F63FCCC0E9}" presName="sibTrans" presStyleLbl="sibTrans2D1" presStyleIdx="1" presStyleCnt="4" custScaleX="99828"/>
      <dgm:spPr/>
      <dgm:t>
        <a:bodyPr/>
        <a:lstStyle/>
        <a:p>
          <a:endParaRPr lang="de-DE"/>
        </a:p>
      </dgm:t>
    </dgm:pt>
    <dgm:pt modelId="{AB825CC4-2C54-4D48-BE72-D7513E29A1C9}" type="pres">
      <dgm:prSet presAssocID="{9934DD87-79AC-4E2B-A3A4-5B7278C29D9B}" presName="node" presStyleLbl="node1" presStyleIdx="2" presStyleCnt="4" custScaleX="144117" custScaleY="94346">
        <dgm:presLayoutVars>
          <dgm:bulletEnabled val="1"/>
        </dgm:presLayoutVars>
      </dgm:prSet>
      <dgm:spPr/>
      <dgm:t>
        <a:bodyPr/>
        <a:lstStyle/>
        <a:p>
          <a:endParaRPr lang="de-DE"/>
        </a:p>
      </dgm:t>
    </dgm:pt>
    <dgm:pt modelId="{55762337-3DB1-477C-86E7-7FE9A7EF4F1A}" type="pres">
      <dgm:prSet presAssocID="{9934DD87-79AC-4E2B-A3A4-5B7278C29D9B}" presName="dummy" presStyleCnt="0"/>
      <dgm:spPr/>
    </dgm:pt>
    <dgm:pt modelId="{4C8B9F6D-F079-418E-8BE3-D647D4790114}" type="pres">
      <dgm:prSet presAssocID="{7F349E0E-918B-4455-AE58-257ECF6E0D22}" presName="sibTrans" presStyleLbl="sibTrans2D1" presStyleIdx="2" presStyleCnt="4"/>
      <dgm:spPr/>
      <dgm:t>
        <a:bodyPr/>
        <a:lstStyle/>
        <a:p>
          <a:endParaRPr lang="de-DE"/>
        </a:p>
      </dgm:t>
    </dgm:pt>
    <dgm:pt modelId="{444A185B-D2DC-45E2-B96D-05213865CEFA}" type="pres">
      <dgm:prSet presAssocID="{4AEA506C-FCEA-435B-AD4A-22F03F4D5A6B}" presName="node" presStyleLbl="node1" presStyleIdx="3" presStyleCnt="4" custScaleX="138851" custScaleY="88328">
        <dgm:presLayoutVars>
          <dgm:bulletEnabled val="1"/>
        </dgm:presLayoutVars>
      </dgm:prSet>
      <dgm:spPr/>
      <dgm:t>
        <a:bodyPr/>
        <a:lstStyle/>
        <a:p>
          <a:endParaRPr lang="de-DE"/>
        </a:p>
      </dgm:t>
    </dgm:pt>
    <dgm:pt modelId="{65BA096F-508F-4B45-9569-0B512325B6EF}" type="pres">
      <dgm:prSet presAssocID="{4AEA506C-FCEA-435B-AD4A-22F03F4D5A6B}" presName="dummy" presStyleCnt="0"/>
      <dgm:spPr/>
    </dgm:pt>
    <dgm:pt modelId="{4F28DD1F-7A12-4F2F-B10D-123CB3214A73}" type="pres">
      <dgm:prSet presAssocID="{51BA6955-D705-4194-BEAA-6AABFB6B54F3}" presName="sibTrans" presStyleLbl="sibTrans2D1" presStyleIdx="3" presStyleCnt="4"/>
      <dgm:spPr/>
      <dgm:t>
        <a:bodyPr/>
        <a:lstStyle/>
        <a:p>
          <a:endParaRPr lang="de-DE"/>
        </a:p>
      </dgm:t>
    </dgm:pt>
  </dgm:ptLst>
  <dgm:cxnLst>
    <dgm:cxn modelId="{AD3BBDEC-1064-481C-989B-B6383CE3CD99}" srcId="{A18F8199-236B-404D-9DA1-5D4310F50AD7}" destId="{463BDD57-28E2-4087-88C7-39E5CC0B9863}" srcOrd="0" destOrd="0" parTransId="{1B1F3F6B-B53E-45F7-9804-7BEE6F627289}" sibTransId="{83A11BAA-5CBB-43BA-9A51-ED3B9BEEF79C}"/>
    <dgm:cxn modelId="{A4341B54-592B-44B7-85C2-D285C4CBC8F5}" type="presOf" srcId="{51BA6955-D705-4194-BEAA-6AABFB6B54F3}" destId="{4F28DD1F-7A12-4F2F-B10D-123CB3214A73}" srcOrd="0" destOrd="0" presId="urn:microsoft.com/office/officeart/2005/8/layout/radial6"/>
    <dgm:cxn modelId="{B356BBAF-79B8-478C-A76F-DBBFCC7B8333}" type="presOf" srcId="{4AEA506C-FCEA-435B-AD4A-22F03F4D5A6B}" destId="{444A185B-D2DC-45E2-B96D-05213865CEFA}" srcOrd="0" destOrd="0" presId="urn:microsoft.com/office/officeart/2005/8/layout/radial6"/>
    <dgm:cxn modelId="{34C8BC27-6201-4ED8-B7B1-C7168D123C9D}" srcId="{A18F8199-236B-404D-9DA1-5D4310F50AD7}" destId="{9934DD87-79AC-4E2B-A3A4-5B7278C29D9B}" srcOrd="2" destOrd="0" parTransId="{CABB4135-5759-40A8-8AF4-EA0B1BB7E172}" sibTransId="{7F349E0E-918B-4455-AE58-257ECF6E0D22}"/>
    <dgm:cxn modelId="{BB7E7F0C-6E7F-42BB-9A7D-9DBDBB8E4F1A}" srcId="{A18F8199-236B-404D-9DA1-5D4310F50AD7}" destId="{BF59B37A-94D6-4785-A6CE-0FF4A82600E3}" srcOrd="1" destOrd="0" parTransId="{981A7352-9FC1-4C58-A43F-42035D20C6F9}" sibTransId="{4C1FC73B-41CB-4102-B71F-A4F63FCCC0E9}"/>
    <dgm:cxn modelId="{B970EA0A-7A0F-4FDF-A3C4-40FF1C265475}" srcId="{A18F8199-236B-404D-9DA1-5D4310F50AD7}" destId="{4AEA506C-FCEA-435B-AD4A-22F03F4D5A6B}" srcOrd="3" destOrd="0" parTransId="{096BD4FB-5F03-4350-9423-1C7C5F5BF6AF}" sibTransId="{51BA6955-D705-4194-BEAA-6AABFB6B54F3}"/>
    <dgm:cxn modelId="{C5883E61-0046-4F6C-AA67-15DB14885BCD}" type="presOf" srcId="{A18F8199-236B-404D-9DA1-5D4310F50AD7}" destId="{29854FF1-BC3E-47F4-93FB-29C98F831985}" srcOrd="0" destOrd="0" presId="urn:microsoft.com/office/officeart/2005/8/layout/radial6"/>
    <dgm:cxn modelId="{BDAEC598-FFB0-48D8-B2BC-5C744B9A6EE6}" type="presOf" srcId="{83A11BAA-5CBB-43BA-9A51-ED3B9BEEF79C}" destId="{D0C5ADE6-C75B-41CE-9AC2-B15D0C4112F7}" srcOrd="0" destOrd="0" presId="urn:microsoft.com/office/officeart/2005/8/layout/radial6"/>
    <dgm:cxn modelId="{CE790451-4E71-4193-AE92-7B80643F820B}" type="presOf" srcId="{BF59B37A-94D6-4785-A6CE-0FF4A82600E3}" destId="{E5CA285E-2080-4338-9F20-D51935A2E5B4}" srcOrd="0" destOrd="0" presId="urn:microsoft.com/office/officeart/2005/8/layout/radial6"/>
    <dgm:cxn modelId="{5E8596CB-9830-4F8F-8405-6B71A034E79B}" srcId="{B2E5FD50-8BAB-4C6A-8281-5F9778B63F7C}" destId="{A18F8199-236B-404D-9DA1-5D4310F50AD7}" srcOrd="0" destOrd="0" parTransId="{0B768442-4345-448F-A1B6-4B72EE32CA16}" sibTransId="{AC73763B-C9C3-44C5-99A5-A82E0DEF0022}"/>
    <dgm:cxn modelId="{7810CDD8-8022-4940-B661-D8322F80A766}" type="presOf" srcId="{4C1FC73B-41CB-4102-B71F-A4F63FCCC0E9}" destId="{7BD83C46-C3FF-4D3E-90C1-FB43C6006A86}" srcOrd="0" destOrd="0" presId="urn:microsoft.com/office/officeart/2005/8/layout/radial6"/>
    <dgm:cxn modelId="{42FA8D0D-385E-488B-AB7E-2763E3697FEE}" type="presOf" srcId="{463BDD57-28E2-4087-88C7-39E5CC0B9863}" destId="{CA03AA49-6A8A-4EDA-BE85-29AD9D539A50}" srcOrd="0" destOrd="0" presId="urn:microsoft.com/office/officeart/2005/8/layout/radial6"/>
    <dgm:cxn modelId="{CE55D586-A1B0-4051-98CE-BCCBF4865844}" type="presOf" srcId="{B2E5FD50-8BAB-4C6A-8281-5F9778B63F7C}" destId="{765AA1AE-AB2D-4CC6-975C-B288137A6457}" srcOrd="0" destOrd="0" presId="urn:microsoft.com/office/officeart/2005/8/layout/radial6"/>
    <dgm:cxn modelId="{ED9672B6-FFBB-441C-BFB4-4DB8C986E165}" type="presOf" srcId="{9934DD87-79AC-4E2B-A3A4-5B7278C29D9B}" destId="{AB825CC4-2C54-4D48-BE72-D7513E29A1C9}" srcOrd="0" destOrd="0" presId="urn:microsoft.com/office/officeart/2005/8/layout/radial6"/>
    <dgm:cxn modelId="{DB4C3AE2-29E0-46FE-88EC-85DF651E42DA}" type="presOf" srcId="{7F349E0E-918B-4455-AE58-257ECF6E0D22}" destId="{4C8B9F6D-F079-418E-8BE3-D647D4790114}" srcOrd="0" destOrd="0" presId="urn:microsoft.com/office/officeart/2005/8/layout/radial6"/>
    <dgm:cxn modelId="{E3E1A962-73C8-4A25-8709-5CAD16DA1CE0}" type="presParOf" srcId="{765AA1AE-AB2D-4CC6-975C-B288137A6457}" destId="{29854FF1-BC3E-47F4-93FB-29C98F831985}" srcOrd="0" destOrd="0" presId="urn:microsoft.com/office/officeart/2005/8/layout/radial6"/>
    <dgm:cxn modelId="{E866C2BE-1C5C-4C3F-8346-F07B0BD1B52C}" type="presParOf" srcId="{765AA1AE-AB2D-4CC6-975C-B288137A6457}" destId="{CA03AA49-6A8A-4EDA-BE85-29AD9D539A50}" srcOrd="1" destOrd="0" presId="urn:microsoft.com/office/officeart/2005/8/layout/radial6"/>
    <dgm:cxn modelId="{8C4D2665-4C38-49EA-AC67-33A7C8EBCA1C}" type="presParOf" srcId="{765AA1AE-AB2D-4CC6-975C-B288137A6457}" destId="{073F268C-6B51-4655-80D8-6404F8FA3009}" srcOrd="2" destOrd="0" presId="urn:microsoft.com/office/officeart/2005/8/layout/radial6"/>
    <dgm:cxn modelId="{4E767A94-B079-4CCC-A43D-5CF713CC2E8F}" type="presParOf" srcId="{765AA1AE-AB2D-4CC6-975C-B288137A6457}" destId="{D0C5ADE6-C75B-41CE-9AC2-B15D0C4112F7}" srcOrd="3" destOrd="0" presId="urn:microsoft.com/office/officeart/2005/8/layout/radial6"/>
    <dgm:cxn modelId="{86A76876-96B1-45F4-BB01-67C50BE3D91C}" type="presParOf" srcId="{765AA1AE-AB2D-4CC6-975C-B288137A6457}" destId="{E5CA285E-2080-4338-9F20-D51935A2E5B4}" srcOrd="4" destOrd="0" presId="urn:microsoft.com/office/officeart/2005/8/layout/radial6"/>
    <dgm:cxn modelId="{900C9113-26BD-470C-A75F-129C85D01FCD}" type="presParOf" srcId="{765AA1AE-AB2D-4CC6-975C-B288137A6457}" destId="{98B31413-5D0D-41CD-A5F4-9AEFF624C82C}" srcOrd="5" destOrd="0" presId="urn:microsoft.com/office/officeart/2005/8/layout/radial6"/>
    <dgm:cxn modelId="{AA4327B3-D7E2-4C95-BFC4-7C243B57FFF6}" type="presParOf" srcId="{765AA1AE-AB2D-4CC6-975C-B288137A6457}" destId="{7BD83C46-C3FF-4D3E-90C1-FB43C6006A86}" srcOrd="6" destOrd="0" presId="urn:microsoft.com/office/officeart/2005/8/layout/radial6"/>
    <dgm:cxn modelId="{F6B7B67E-D98B-47AE-B3AA-73CEA81B35EE}" type="presParOf" srcId="{765AA1AE-AB2D-4CC6-975C-B288137A6457}" destId="{AB825CC4-2C54-4D48-BE72-D7513E29A1C9}" srcOrd="7" destOrd="0" presId="urn:microsoft.com/office/officeart/2005/8/layout/radial6"/>
    <dgm:cxn modelId="{6FFE80E5-D6C5-40BD-BFBE-0B283837C1A1}" type="presParOf" srcId="{765AA1AE-AB2D-4CC6-975C-B288137A6457}" destId="{55762337-3DB1-477C-86E7-7FE9A7EF4F1A}" srcOrd="8" destOrd="0" presId="urn:microsoft.com/office/officeart/2005/8/layout/radial6"/>
    <dgm:cxn modelId="{F4864497-3B28-48BF-A9C2-DA514D857296}" type="presParOf" srcId="{765AA1AE-AB2D-4CC6-975C-B288137A6457}" destId="{4C8B9F6D-F079-418E-8BE3-D647D4790114}" srcOrd="9" destOrd="0" presId="urn:microsoft.com/office/officeart/2005/8/layout/radial6"/>
    <dgm:cxn modelId="{BFF7E2C8-BB9D-411B-8363-45491EB8625C}" type="presParOf" srcId="{765AA1AE-AB2D-4CC6-975C-B288137A6457}" destId="{444A185B-D2DC-45E2-B96D-05213865CEFA}" srcOrd="10" destOrd="0" presId="urn:microsoft.com/office/officeart/2005/8/layout/radial6"/>
    <dgm:cxn modelId="{70067931-515E-4010-B93C-1DF3D030B307}" type="presParOf" srcId="{765AA1AE-AB2D-4CC6-975C-B288137A6457}" destId="{65BA096F-508F-4B45-9569-0B512325B6EF}" srcOrd="11" destOrd="0" presId="urn:microsoft.com/office/officeart/2005/8/layout/radial6"/>
    <dgm:cxn modelId="{D8DF42FB-1197-4BDF-9D14-728ED4E1A10D}" type="presParOf" srcId="{765AA1AE-AB2D-4CC6-975C-B288137A6457}" destId="{4F28DD1F-7A12-4F2F-B10D-123CB3214A73}" srcOrd="12" destOrd="0" presId="urn:microsoft.com/office/officeart/2005/8/layout/radial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E5FD50-8BAB-4C6A-8281-5F9778B63F7C}"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de-DE"/>
        </a:p>
      </dgm:t>
    </dgm:pt>
    <dgm:pt modelId="{765AA1AE-AB2D-4CC6-975C-B288137A6457}" type="pres">
      <dgm:prSet presAssocID="{B2E5FD50-8BAB-4C6A-8281-5F9778B63F7C}" presName="Name0" presStyleCnt="0">
        <dgm:presLayoutVars>
          <dgm:chMax val="1"/>
          <dgm:dir/>
          <dgm:animLvl val="ctr"/>
          <dgm:resizeHandles val="exact"/>
        </dgm:presLayoutVars>
      </dgm:prSet>
      <dgm:spPr/>
      <dgm:t>
        <a:bodyPr/>
        <a:lstStyle/>
        <a:p>
          <a:endParaRPr lang="de-DE"/>
        </a:p>
      </dgm:t>
    </dgm:pt>
  </dgm:ptLst>
  <dgm:cxnLst>
    <dgm:cxn modelId="{A1DF8EC6-7EFF-4405-AE19-D13164085130}" type="presOf" srcId="{B2E5FD50-8BAB-4C6A-8281-5F9778B63F7C}" destId="{765AA1AE-AB2D-4CC6-975C-B288137A6457}" srcOrd="0" destOrd="0" presId="urn:microsoft.com/office/officeart/2005/8/layout/radial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DCDD08-8DAD-4406-ACA5-1CF5C1B42B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5D22DEF-A3A3-4B7C-A43A-C29F30026781}">
      <dgm:prSet phldrT="[Text]" custT="1">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r>
            <a:rPr lang="de-DE" sz="1800" b="1" dirty="0">
              <a:solidFill>
                <a:schemeClr val="tx1"/>
              </a:solidFill>
            </a:rPr>
            <a:t>Rahmenbedingungen</a:t>
          </a:r>
        </a:p>
      </dgm:t>
    </dgm:pt>
    <dgm:pt modelId="{FA72B0E8-89F6-4443-BA21-08590E629D2B}" type="parTrans" cxnId="{0E543CAC-4DA7-49A8-B650-E1C895F4626E}">
      <dgm:prSet/>
      <dgm:spPr/>
      <dgm:t>
        <a:bodyPr/>
        <a:lstStyle/>
        <a:p>
          <a:endParaRPr lang="de-DE" sz="1400">
            <a:solidFill>
              <a:schemeClr val="tx1"/>
            </a:solidFill>
          </a:endParaRPr>
        </a:p>
      </dgm:t>
    </dgm:pt>
    <dgm:pt modelId="{4D80848F-0806-4DFC-A8C2-CC70EA2AFF03}" type="sibTrans" cxnId="{0E543CAC-4DA7-49A8-B650-E1C895F4626E}">
      <dgm:prSet/>
      <dgm:spPr/>
      <dgm:t>
        <a:bodyPr/>
        <a:lstStyle/>
        <a:p>
          <a:endParaRPr lang="de-DE" sz="1400">
            <a:solidFill>
              <a:schemeClr val="tx1"/>
            </a:solidFill>
          </a:endParaRPr>
        </a:p>
      </dgm:t>
    </dgm:pt>
    <dgm:pt modelId="{6186F159-BA63-433B-9E57-FD3B45BB06D0}">
      <dgm:prSet phldrT="[Text]" custT="1"/>
      <dgm:spPr>
        <a:noFill/>
        <a:ln>
          <a:solidFill>
            <a:srgbClr val="00B050"/>
          </a:solidFill>
        </a:ln>
      </dgm:spPr>
      <dgm:t>
        <a:bodyPr/>
        <a:lstStyle/>
        <a:p>
          <a:r>
            <a:rPr lang="de-DE" sz="1600" dirty="0">
              <a:solidFill>
                <a:schemeClr val="tx1"/>
              </a:solidFill>
            </a:rPr>
            <a:t>Zeitliche Strukturen</a:t>
          </a:r>
        </a:p>
      </dgm:t>
    </dgm:pt>
    <dgm:pt modelId="{C01F4199-D62B-401D-ABAD-BA2A10370F0C}" type="parTrans" cxnId="{D8BB16BD-A98F-4751-83FF-B5D9F5064A00}">
      <dgm:prSet/>
      <dgm:spPr>
        <a:ln>
          <a:solidFill>
            <a:srgbClr val="00B050"/>
          </a:solidFill>
        </a:ln>
      </dgm:spPr>
      <dgm:t>
        <a:bodyPr/>
        <a:lstStyle/>
        <a:p>
          <a:endParaRPr lang="de-DE" sz="1400">
            <a:solidFill>
              <a:schemeClr val="tx1"/>
            </a:solidFill>
          </a:endParaRPr>
        </a:p>
      </dgm:t>
    </dgm:pt>
    <dgm:pt modelId="{441DB320-278C-4A52-AB21-C974286E03F4}" type="sibTrans" cxnId="{D8BB16BD-A98F-4751-83FF-B5D9F5064A00}">
      <dgm:prSet/>
      <dgm:spPr/>
      <dgm:t>
        <a:bodyPr/>
        <a:lstStyle/>
        <a:p>
          <a:endParaRPr lang="de-DE" sz="1400">
            <a:solidFill>
              <a:schemeClr val="tx1"/>
            </a:solidFill>
          </a:endParaRPr>
        </a:p>
      </dgm:t>
    </dgm:pt>
    <dgm:pt modelId="{25FD28C3-C812-42C0-B512-460BE3624C4E}">
      <dgm:prSet phldrT="[Text]" custT="1"/>
      <dgm:spPr>
        <a:noFill/>
        <a:ln>
          <a:solidFill>
            <a:srgbClr val="00B050"/>
          </a:solidFill>
        </a:ln>
      </dgm:spPr>
      <dgm:t>
        <a:bodyPr/>
        <a:lstStyle/>
        <a:p>
          <a:endParaRPr lang="de-DE" sz="1600" dirty="0">
            <a:solidFill>
              <a:schemeClr val="tx1"/>
            </a:solidFill>
          </a:endParaRPr>
        </a:p>
        <a:p>
          <a:r>
            <a:rPr lang="de-DE" sz="1600" dirty="0">
              <a:solidFill>
                <a:schemeClr val="tx1"/>
              </a:solidFill>
            </a:rPr>
            <a:t>Raum-organisation</a:t>
          </a:r>
        </a:p>
        <a:p>
          <a:endParaRPr lang="de-DE" sz="1600" dirty="0">
            <a:solidFill>
              <a:schemeClr val="tx1"/>
            </a:solidFill>
          </a:endParaRPr>
        </a:p>
      </dgm:t>
    </dgm:pt>
    <dgm:pt modelId="{F8DBE93E-ADDD-4F1A-A574-8D54A41EE587}" type="parTrans" cxnId="{038FA402-220B-4964-B4D2-3B93A44262EF}">
      <dgm:prSet/>
      <dgm:spPr>
        <a:ln>
          <a:solidFill>
            <a:srgbClr val="00B050"/>
          </a:solidFill>
        </a:ln>
      </dgm:spPr>
      <dgm:t>
        <a:bodyPr/>
        <a:lstStyle/>
        <a:p>
          <a:endParaRPr lang="de-DE" sz="1400">
            <a:solidFill>
              <a:schemeClr val="tx1"/>
            </a:solidFill>
          </a:endParaRPr>
        </a:p>
      </dgm:t>
    </dgm:pt>
    <dgm:pt modelId="{3E580086-0FDA-44A0-BDE1-6AB27504D523}" type="sibTrans" cxnId="{038FA402-220B-4964-B4D2-3B93A44262EF}">
      <dgm:prSet/>
      <dgm:spPr/>
      <dgm:t>
        <a:bodyPr/>
        <a:lstStyle/>
        <a:p>
          <a:endParaRPr lang="de-DE" sz="1400">
            <a:solidFill>
              <a:schemeClr val="tx1"/>
            </a:solidFill>
          </a:endParaRPr>
        </a:p>
      </dgm:t>
    </dgm:pt>
    <dgm:pt modelId="{0739B71E-5545-4FDC-B014-B19823BA1C8E}">
      <dgm:prSet phldrT="[Text]" custT="1"/>
      <dgm:spPr>
        <a:noFill/>
        <a:ln>
          <a:solidFill>
            <a:srgbClr val="00B050"/>
          </a:solidFill>
        </a:ln>
      </dgm:spPr>
      <dgm:t>
        <a:bodyPr/>
        <a:lstStyle/>
        <a:p>
          <a:r>
            <a:rPr lang="de-DE" sz="1600" dirty="0">
              <a:solidFill>
                <a:schemeClr val="tx1"/>
              </a:solidFill>
            </a:rPr>
            <a:t>Personaleinsatz</a:t>
          </a:r>
        </a:p>
      </dgm:t>
    </dgm:pt>
    <dgm:pt modelId="{6630A98C-FDC6-413B-AF8D-4AB2D116B145}" type="parTrans" cxnId="{55388652-9BA9-4940-B7C9-1FCB41FAF906}">
      <dgm:prSet/>
      <dgm:spPr>
        <a:ln>
          <a:solidFill>
            <a:srgbClr val="00B050"/>
          </a:solidFill>
        </a:ln>
      </dgm:spPr>
      <dgm:t>
        <a:bodyPr/>
        <a:lstStyle/>
        <a:p>
          <a:endParaRPr lang="de-DE" sz="1400">
            <a:solidFill>
              <a:schemeClr val="tx1"/>
            </a:solidFill>
          </a:endParaRPr>
        </a:p>
      </dgm:t>
    </dgm:pt>
    <dgm:pt modelId="{0EBA6BA8-BA18-4C13-B492-F5F780622E12}" type="sibTrans" cxnId="{55388652-9BA9-4940-B7C9-1FCB41FAF906}">
      <dgm:prSet/>
      <dgm:spPr/>
      <dgm:t>
        <a:bodyPr/>
        <a:lstStyle/>
        <a:p>
          <a:endParaRPr lang="de-DE" sz="1400">
            <a:solidFill>
              <a:schemeClr val="tx1"/>
            </a:solidFill>
          </a:endParaRPr>
        </a:p>
      </dgm:t>
    </dgm:pt>
    <dgm:pt modelId="{B9CEEAFC-23FB-4526-A81E-8F4EA3B8FAB9}">
      <dgm:prSet phldrT="[Text]" custT="1"/>
      <dgm:spPr>
        <a:noFill/>
        <a:ln>
          <a:solidFill>
            <a:srgbClr val="00B050"/>
          </a:solidFill>
        </a:ln>
      </dgm:spPr>
      <dgm:t>
        <a:bodyPr/>
        <a:lstStyle/>
        <a:p>
          <a:r>
            <a:rPr lang="de-DE" sz="1600" dirty="0">
              <a:solidFill>
                <a:schemeClr val="tx1"/>
              </a:solidFill>
            </a:rPr>
            <a:t>Gruppen-organisation</a:t>
          </a:r>
        </a:p>
      </dgm:t>
    </dgm:pt>
    <dgm:pt modelId="{5465972D-242B-46DC-AD23-4286FB296908}" type="parTrans" cxnId="{B2FED9FD-4612-41AE-9E72-CB9C42306FC9}">
      <dgm:prSet/>
      <dgm:spPr>
        <a:ln>
          <a:solidFill>
            <a:srgbClr val="00B050"/>
          </a:solidFill>
        </a:ln>
      </dgm:spPr>
      <dgm:t>
        <a:bodyPr/>
        <a:lstStyle/>
        <a:p>
          <a:endParaRPr lang="de-DE" sz="1400">
            <a:solidFill>
              <a:schemeClr val="tx1"/>
            </a:solidFill>
          </a:endParaRPr>
        </a:p>
      </dgm:t>
    </dgm:pt>
    <dgm:pt modelId="{83C60EDF-5FDC-4C5E-AC26-940591D67B47}" type="sibTrans" cxnId="{B2FED9FD-4612-41AE-9E72-CB9C42306FC9}">
      <dgm:prSet/>
      <dgm:spPr/>
      <dgm:t>
        <a:bodyPr/>
        <a:lstStyle/>
        <a:p>
          <a:endParaRPr lang="de-DE" sz="1400">
            <a:solidFill>
              <a:schemeClr val="tx1"/>
            </a:solidFill>
          </a:endParaRPr>
        </a:p>
      </dgm:t>
    </dgm:pt>
    <dgm:pt modelId="{9EFB021F-7CC9-4F48-B279-DA3ADD350CB5}" type="pres">
      <dgm:prSet presAssocID="{46DCDD08-8DAD-4406-ACA5-1CF5C1B42BE8}" presName="hierChild1" presStyleCnt="0">
        <dgm:presLayoutVars>
          <dgm:orgChart val="1"/>
          <dgm:chPref val="1"/>
          <dgm:dir/>
          <dgm:animOne val="branch"/>
          <dgm:animLvl val="lvl"/>
          <dgm:resizeHandles/>
        </dgm:presLayoutVars>
      </dgm:prSet>
      <dgm:spPr/>
      <dgm:t>
        <a:bodyPr/>
        <a:lstStyle/>
        <a:p>
          <a:endParaRPr lang="de-DE"/>
        </a:p>
      </dgm:t>
    </dgm:pt>
    <dgm:pt modelId="{702E40F2-10D3-4366-A8E3-A3A770EADA42}" type="pres">
      <dgm:prSet presAssocID="{15D22DEF-A3A3-4B7C-A43A-C29F30026781}" presName="hierRoot1" presStyleCnt="0">
        <dgm:presLayoutVars>
          <dgm:hierBranch val="init"/>
        </dgm:presLayoutVars>
      </dgm:prSet>
      <dgm:spPr/>
    </dgm:pt>
    <dgm:pt modelId="{92CDA151-57A0-48F1-9C83-3DE9233BC14D}" type="pres">
      <dgm:prSet presAssocID="{15D22DEF-A3A3-4B7C-A43A-C29F30026781}" presName="rootComposite1" presStyleCnt="0"/>
      <dgm:spPr/>
    </dgm:pt>
    <dgm:pt modelId="{BAAC421A-F965-4331-911F-E0972FEBEFE6}" type="pres">
      <dgm:prSet presAssocID="{15D22DEF-A3A3-4B7C-A43A-C29F30026781}" presName="rootText1" presStyleLbl="node0" presStyleIdx="0" presStyleCnt="1" custScaleX="194872" custScaleY="194872">
        <dgm:presLayoutVars>
          <dgm:chPref val="3"/>
        </dgm:presLayoutVars>
      </dgm:prSet>
      <dgm:spPr/>
      <dgm:t>
        <a:bodyPr/>
        <a:lstStyle/>
        <a:p>
          <a:endParaRPr lang="de-DE"/>
        </a:p>
      </dgm:t>
    </dgm:pt>
    <dgm:pt modelId="{F3AF93C8-1FD5-43CC-A808-C061024F10B0}" type="pres">
      <dgm:prSet presAssocID="{15D22DEF-A3A3-4B7C-A43A-C29F30026781}" presName="rootConnector1" presStyleLbl="node1" presStyleIdx="0" presStyleCnt="0"/>
      <dgm:spPr/>
      <dgm:t>
        <a:bodyPr/>
        <a:lstStyle/>
        <a:p>
          <a:endParaRPr lang="de-DE"/>
        </a:p>
      </dgm:t>
    </dgm:pt>
    <dgm:pt modelId="{EF391338-78EE-47EE-8C07-1908F266F3AC}" type="pres">
      <dgm:prSet presAssocID="{15D22DEF-A3A3-4B7C-A43A-C29F30026781}" presName="hierChild2" presStyleCnt="0"/>
      <dgm:spPr/>
    </dgm:pt>
    <dgm:pt modelId="{5BF33DF1-BF56-4875-9B7D-F9C4A3F33801}" type="pres">
      <dgm:prSet presAssocID="{C01F4199-D62B-401D-ABAD-BA2A10370F0C}" presName="Name37" presStyleLbl="parChTrans1D2" presStyleIdx="0" presStyleCnt="4"/>
      <dgm:spPr/>
      <dgm:t>
        <a:bodyPr/>
        <a:lstStyle/>
        <a:p>
          <a:endParaRPr lang="de-DE"/>
        </a:p>
      </dgm:t>
    </dgm:pt>
    <dgm:pt modelId="{7700F9E6-6CFC-4A85-B746-82E4557A7FFB}" type="pres">
      <dgm:prSet presAssocID="{6186F159-BA63-433B-9E57-FD3B45BB06D0}" presName="hierRoot2" presStyleCnt="0">
        <dgm:presLayoutVars>
          <dgm:hierBranch val="init"/>
        </dgm:presLayoutVars>
      </dgm:prSet>
      <dgm:spPr/>
    </dgm:pt>
    <dgm:pt modelId="{0334A66A-9634-4D06-AE3C-B94974DB0B84}" type="pres">
      <dgm:prSet presAssocID="{6186F159-BA63-433B-9E57-FD3B45BB06D0}" presName="rootComposite" presStyleCnt="0"/>
      <dgm:spPr/>
    </dgm:pt>
    <dgm:pt modelId="{BFFA62D3-D206-4789-A739-A00C05BD69CB}" type="pres">
      <dgm:prSet presAssocID="{6186F159-BA63-433B-9E57-FD3B45BB06D0}" presName="rootText" presStyleLbl="node2" presStyleIdx="0" presStyleCnt="4" custScaleX="121000" custScaleY="121000">
        <dgm:presLayoutVars>
          <dgm:chPref val="3"/>
        </dgm:presLayoutVars>
      </dgm:prSet>
      <dgm:spPr/>
      <dgm:t>
        <a:bodyPr/>
        <a:lstStyle/>
        <a:p>
          <a:endParaRPr lang="de-DE"/>
        </a:p>
      </dgm:t>
    </dgm:pt>
    <dgm:pt modelId="{332890A0-9E45-41D5-932F-AE777C13F833}" type="pres">
      <dgm:prSet presAssocID="{6186F159-BA63-433B-9E57-FD3B45BB06D0}" presName="rootConnector" presStyleLbl="node2" presStyleIdx="0" presStyleCnt="4"/>
      <dgm:spPr/>
      <dgm:t>
        <a:bodyPr/>
        <a:lstStyle/>
        <a:p>
          <a:endParaRPr lang="de-DE"/>
        </a:p>
      </dgm:t>
    </dgm:pt>
    <dgm:pt modelId="{38583508-027A-48CF-9A21-20E6A11A0F40}" type="pres">
      <dgm:prSet presAssocID="{6186F159-BA63-433B-9E57-FD3B45BB06D0}" presName="hierChild4" presStyleCnt="0"/>
      <dgm:spPr/>
    </dgm:pt>
    <dgm:pt modelId="{2D12C283-97DF-4256-9256-45DF9B4DE1C9}" type="pres">
      <dgm:prSet presAssocID="{6186F159-BA63-433B-9E57-FD3B45BB06D0}" presName="hierChild5" presStyleCnt="0"/>
      <dgm:spPr/>
    </dgm:pt>
    <dgm:pt modelId="{8063BBE0-8FBB-48F8-83D4-257340AC4677}" type="pres">
      <dgm:prSet presAssocID="{F8DBE93E-ADDD-4F1A-A574-8D54A41EE587}" presName="Name37" presStyleLbl="parChTrans1D2" presStyleIdx="1" presStyleCnt="4"/>
      <dgm:spPr/>
      <dgm:t>
        <a:bodyPr/>
        <a:lstStyle/>
        <a:p>
          <a:endParaRPr lang="de-DE"/>
        </a:p>
      </dgm:t>
    </dgm:pt>
    <dgm:pt modelId="{9AD35AEC-783D-495A-9A08-D1A898200295}" type="pres">
      <dgm:prSet presAssocID="{25FD28C3-C812-42C0-B512-460BE3624C4E}" presName="hierRoot2" presStyleCnt="0">
        <dgm:presLayoutVars>
          <dgm:hierBranch val="init"/>
        </dgm:presLayoutVars>
      </dgm:prSet>
      <dgm:spPr/>
    </dgm:pt>
    <dgm:pt modelId="{40DA55C0-857B-4464-BD19-9C80BD55E779}" type="pres">
      <dgm:prSet presAssocID="{25FD28C3-C812-42C0-B512-460BE3624C4E}" presName="rootComposite" presStyleCnt="0"/>
      <dgm:spPr/>
    </dgm:pt>
    <dgm:pt modelId="{8764C051-539F-40AC-B02D-890F3751F82E}" type="pres">
      <dgm:prSet presAssocID="{25FD28C3-C812-42C0-B512-460BE3624C4E}" presName="rootText" presStyleLbl="node2" presStyleIdx="1" presStyleCnt="4" custScaleX="121000" custScaleY="121000">
        <dgm:presLayoutVars>
          <dgm:chPref val="3"/>
        </dgm:presLayoutVars>
      </dgm:prSet>
      <dgm:spPr/>
      <dgm:t>
        <a:bodyPr/>
        <a:lstStyle/>
        <a:p>
          <a:endParaRPr lang="de-DE"/>
        </a:p>
      </dgm:t>
    </dgm:pt>
    <dgm:pt modelId="{F66EDA31-CB24-441B-A07C-678DF14131DA}" type="pres">
      <dgm:prSet presAssocID="{25FD28C3-C812-42C0-B512-460BE3624C4E}" presName="rootConnector" presStyleLbl="node2" presStyleIdx="1" presStyleCnt="4"/>
      <dgm:spPr/>
      <dgm:t>
        <a:bodyPr/>
        <a:lstStyle/>
        <a:p>
          <a:endParaRPr lang="de-DE"/>
        </a:p>
      </dgm:t>
    </dgm:pt>
    <dgm:pt modelId="{5B47FF2E-DFD5-4D5F-A9DD-41EC2814064E}" type="pres">
      <dgm:prSet presAssocID="{25FD28C3-C812-42C0-B512-460BE3624C4E}" presName="hierChild4" presStyleCnt="0"/>
      <dgm:spPr/>
    </dgm:pt>
    <dgm:pt modelId="{AC6C3505-EDFC-4E77-A31D-D7D524767EEE}" type="pres">
      <dgm:prSet presAssocID="{25FD28C3-C812-42C0-B512-460BE3624C4E}" presName="hierChild5" presStyleCnt="0"/>
      <dgm:spPr/>
    </dgm:pt>
    <dgm:pt modelId="{9B62B2A2-88E4-49BD-814C-3C65FBA1DE97}" type="pres">
      <dgm:prSet presAssocID="{6630A98C-FDC6-413B-AF8D-4AB2D116B145}" presName="Name37" presStyleLbl="parChTrans1D2" presStyleIdx="2" presStyleCnt="4"/>
      <dgm:spPr/>
      <dgm:t>
        <a:bodyPr/>
        <a:lstStyle/>
        <a:p>
          <a:endParaRPr lang="de-DE"/>
        </a:p>
      </dgm:t>
    </dgm:pt>
    <dgm:pt modelId="{97F37254-26A9-4535-861C-EBFE5A257A92}" type="pres">
      <dgm:prSet presAssocID="{0739B71E-5545-4FDC-B014-B19823BA1C8E}" presName="hierRoot2" presStyleCnt="0">
        <dgm:presLayoutVars>
          <dgm:hierBranch val="init"/>
        </dgm:presLayoutVars>
      </dgm:prSet>
      <dgm:spPr/>
    </dgm:pt>
    <dgm:pt modelId="{649E8174-AC0B-4637-82B1-2A5271786C48}" type="pres">
      <dgm:prSet presAssocID="{0739B71E-5545-4FDC-B014-B19823BA1C8E}" presName="rootComposite" presStyleCnt="0"/>
      <dgm:spPr/>
    </dgm:pt>
    <dgm:pt modelId="{BE0DA5C1-5D71-469F-8BFB-BB2963A6CAF1}" type="pres">
      <dgm:prSet presAssocID="{0739B71E-5545-4FDC-B014-B19823BA1C8E}" presName="rootText" presStyleLbl="node2" presStyleIdx="2" presStyleCnt="4" custScaleX="121000" custScaleY="121000">
        <dgm:presLayoutVars>
          <dgm:chPref val="3"/>
        </dgm:presLayoutVars>
      </dgm:prSet>
      <dgm:spPr/>
      <dgm:t>
        <a:bodyPr/>
        <a:lstStyle/>
        <a:p>
          <a:endParaRPr lang="de-DE"/>
        </a:p>
      </dgm:t>
    </dgm:pt>
    <dgm:pt modelId="{F1AD99DB-94C2-4AC4-86B4-BFC9FA9BF5AE}" type="pres">
      <dgm:prSet presAssocID="{0739B71E-5545-4FDC-B014-B19823BA1C8E}" presName="rootConnector" presStyleLbl="node2" presStyleIdx="2" presStyleCnt="4"/>
      <dgm:spPr/>
      <dgm:t>
        <a:bodyPr/>
        <a:lstStyle/>
        <a:p>
          <a:endParaRPr lang="de-DE"/>
        </a:p>
      </dgm:t>
    </dgm:pt>
    <dgm:pt modelId="{DBC05A38-34DF-47EC-A2D8-9A94744AC9E6}" type="pres">
      <dgm:prSet presAssocID="{0739B71E-5545-4FDC-B014-B19823BA1C8E}" presName="hierChild4" presStyleCnt="0"/>
      <dgm:spPr/>
    </dgm:pt>
    <dgm:pt modelId="{FE9A0A9F-7EFE-4B23-9625-B2587662B482}" type="pres">
      <dgm:prSet presAssocID="{0739B71E-5545-4FDC-B014-B19823BA1C8E}" presName="hierChild5" presStyleCnt="0"/>
      <dgm:spPr/>
    </dgm:pt>
    <dgm:pt modelId="{DCD39C53-5D24-4A2B-B96B-C325F680961C}" type="pres">
      <dgm:prSet presAssocID="{5465972D-242B-46DC-AD23-4286FB296908}" presName="Name37" presStyleLbl="parChTrans1D2" presStyleIdx="3" presStyleCnt="4"/>
      <dgm:spPr/>
      <dgm:t>
        <a:bodyPr/>
        <a:lstStyle/>
        <a:p>
          <a:endParaRPr lang="de-DE"/>
        </a:p>
      </dgm:t>
    </dgm:pt>
    <dgm:pt modelId="{4A77D922-8C69-467C-AD2F-83C183A2059D}" type="pres">
      <dgm:prSet presAssocID="{B9CEEAFC-23FB-4526-A81E-8F4EA3B8FAB9}" presName="hierRoot2" presStyleCnt="0">
        <dgm:presLayoutVars>
          <dgm:hierBranch val="init"/>
        </dgm:presLayoutVars>
      </dgm:prSet>
      <dgm:spPr/>
    </dgm:pt>
    <dgm:pt modelId="{FA29925C-F10E-4631-A5FD-C505351F0D9B}" type="pres">
      <dgm:prSet presAssocID="{B9CEEAFC-23FB-4526-A81E-8F4EA3B8FAB9}" presName="rootComposite" presStyleCnt="0"/>
      <dgm:spPr/>
    </dgm:pt>
    <dgm:pt modelId="{27D6D580-B1D0-46D8-84E9-A4825339B40D}" type="pres">
      <dgm:prSet presAssocID="{B9CEEAFC-23FB-4526-A81E-8F4EA3B8FAB9}" presName="rootText" presStyleLbl="node2" presStyleIdx="3" presStyleCnt="4" custScaleX="121000" custScaleY="121000">
        <dgm:presLayoutVars>
          <dgm:chPref val="3"/>
        </dgm:presLayoutVars>
      </dgm:prSet>
      <dgm:spPr/>
      <dgm:t>
        <a:bodyPr/>
        <a:lstStyle/>
        <a:p>
          <a:endParaRPr lang="de-DE"/>
        </a:p>
      </dgm:t>
    </dgm:pt>
    <dgm:pt modelId="{80966798-1D6E-48B8-B278-93F2A224F64C}" type="pres">
      <dgm:prSet presAssocID="{B9CEEAFC-23FB-4526-A81E-8F4EA3B8FAB9}" presName="rootConnector" presStyleLbl="node2" presStyleIdx="3" presStyleCnt="4"/>
      <dgm:spPr/>
      <dgm:t>
        <a:bodyPr/>
        <a:lstStyle/>
        <a:p>
          <a:endParaRPr lang="de-DE"/>
        </a:p>
      </dgm:t>
    </dgm:pt>
    <dgm:pt modelId="{E2590384-BC6C-4D56-99CD-A85886B79116}" type="pres">
      <dgm:prSet presAssocID="{B9CEEAFC-23FB-4526-A81E-8F4EA3B8FAB9}" presName="hierChild4" presStyleCnt="0"/>
      <dgm:spPr/>
    </dgm:pt>
    <dgm:pt modelId="{AC9E63AB-4B13-4AEC-B48C-583BBE6EFF02}" type="pres">
      <dgm:prSet presAssocID="{B9CEEAFC-23FB-4526-A81E-8F4EA3B8FAB9}" presName="hierChild5" presStyleCnt="0"/>
      <dgm:spPr/>
    </dgm:pt>
    <dgm:pt modelId="{058CB223-F6C4-47A8-ACDF-372E36084114}" type="pres">
      <dgm:prSet presAssocID="{15D22DEF-A3A3-4B7C-A43A-C29F30026781}" presName="hierChild3" presStyleCnt="0"/>
      <dgm:spPr/>
    </dgm:pt>
  </dgm:ptLst>
  <dgm:cxnLst>
    <dgm:cxn modelId="{E85CF058-344A-40EF-B24D-9E7591974B2A}" type="presOf" srcId="{6186F159-BA63-433B-9E57-FD3B45BB06D0}" destId="{332890A0-9E45-41D5-932F-AE777C13F833}" srcOrd="1" destOrd="0" presId="urn:microsoft.com/office/officeart/2005/8/layout/orgChart1"/>
    <dgm:cxn modelId="{1B33FE46-F9FF-44E8-980C-6171E68A92C8}" type="presOf" srcId="{0739B71E-5545-4FDC-B014-B19823BA1C8E}" destId="{BE0DA5C1-5D71-469F-8BFB-BB2963A6CAF1}" srcOrd="0" destOrd="0" presId="urn:microsoft.com/office/officeart/2005/8/layout/orgChart1"/>
    <dgm:cxn modelId="{51D01639-B710-4B3A-B761-DCA7C3BBE20C}" type="presOf" srcId="{0739B71E-5545-4FDC-B014-B19823BA1C8E}" destId="{F1AD99DB-94C2-4AC4-86B4-BFC9FA9BF5AE}" srcOrd="1" destOrd="0" presId="urn:microsoft.com/office/officeart/2005/8/layout/orgChart1"/>
    <dgm:cxn modelId="{55388652-9BA9-4940-B7C9-1FCB41FAF906}" srcId="{15D22DEF-A3A3-4B7C-A43A-C29F30026781}" destId="{0739B71E-5545-4FDC-B014-B19823BA1C8E}" srcOrd="2" destOrd="0" parTransId="{6630A98C-FDC6-413B-AF8D-4AB2D116B145}" sibTransId="{0EBA6BA8-BA18-4C13-B492-F5F780622E12}"/>
    <dgm:cxn modelId="{B2FED9FD-4612-41AE-9E72-CB9C42306FC9}" srcId="{15D22DEF-A3A3-4B7C-A43A-C29F30026781}" destId="{B9CEEAFC-23FB-4526-A81E-8F4EA3B8FAB9}" srcOrd="3" destOrd="0" parTransId="{5465972D-242B-46DC-AD23-4286FB296908}" sibTransId="{83C60EDF-5FDC-4C5E-AC26-940591D67B47}"/>
    <dgm:cxn modelId="{BD29AD9F-75BB-4BB6-AE41-AD48135F5E13}" type="presOf" srcId="{6186F159-BA63-433B-9E57-FD3B45BB06D0}" destId="{BFFA62D3-D206-4789-A739-A00C05BD69CB}" srcOrd="0" destOrd="0" presId="urn:microsoft.com/office/officeart/2005/8/layout/orgChart1"/>
    <dgm:cxn modelId="{DB577B97-8F1C-42A3-93F0-24C82C155229}" type="presOf" srcId="{5465972D-242B-46DC-AD23-4286FB296908}" destId="{DCD39C53-5D24-4A2B-B96B-C325F680961C}" srcOrd="0" destOrd="0" presId="urn:microsoft.com/office/officeart/2005/8/layout/orgChart1"/>
    <dgm:cxn modelId="{417855FE-C98D-4CA0-A1F6-589987101142}" type="presOf" srcId="{F8DBE93E-ADDD-4F1A-A574-8D54A41EE587}" destId="{8063BBE0-8FBB-48F8-83D4-257340AC4677}" srcOrd="0" destOrd="0" presId="urn:microsoft.com/office/officeart/2005/8/layout/orgChart1"/>
    <dgm:cxn modelId="{5763D7CA-3AF8-480A-968B-88D26851C010}" type="presOf" srcId="{15D22DEF-A3A3-4B7C-A43A-C29F30026781}" destId="{F3AF93C8-1FD5-43CC-A808-C061024F10B0}" srcOrd="1" destOrd="0" presId="urn:microsoft.com/office/officeart/2005/8/layout/orgChart1"/>
    <dgm:cxn modelId="{D8BB16BD-A98F-4751-83FF-B5D9F5064A00}" srcId="{15D22DEF-A3A3-4B7C-A43A-C29F30026781}" destId="{6186F159-BA63-433B-9E57-FD3B45BB06D0}" srcOrd="0" destOrd="0" parTransId="{C01F4199-D62B-401D-ABAD-BA2A10370F0C}" sibTransId="{441DB320-278C-4A52-AB21-C974286E03F4}"/>
    <dgm:cxn modelId="{F2E3D669-CDAA-4FA3-9742-BB8AC535595D}" type="presOf" srcId="{25FD28C3-C812-42C0-B512-460BE3624C4E}" destId="{F66EDA31-CB24-441B-A07C-678DF14131DA}" srcOrd="1" destOrd="0" presId="urn:microsoft.com/office/officeart/2005/8/layout/orgChart1"/>
    <dgm:cxn modelId="{2D0F0899-4DDF-4613-89D4-FAEFF1452E36}" type="presOf" srcId="{46DCDD08-8DAD-4406-ACA5-1CF5C1B42BE8}" destId="{9EFB021F-7CC9-4F48-B279-DA3ADD350CB5}" srcOrd="0" destOrd="0" presId="urn:microsoft.com/office/officeart/2005/8/layout/orgChart1"/>
    <dgm:cxn modelId="{814232D7-F109-4E24-9E71-C4492FFE4376}" type="presOf" srcId="{25FD28C3-C812-42C0-B512-460BE3624C4E}" destId="{8764C051-539F-40AC-B02D-890F3751F82E}" srcOrd="0" destOrd="0" presId="urn:microsoft.com/office/officeart/2005/8/layout/orgChart1"/>
    <dgm:cxn modelId="{131C2184-B404-4A0E-B8D3-9E3F342EE9C3}" type="presOf" srcId="{6630A98C-FDC6-413B-AF8D-4AB2D116B145}" destId="{9B62B2A2-88E4-49BD-814C-3C65FBA1DE97}" srcOrd="0" destOrd="0" presId="urn:microsoft.com/office/officeart/2005/8/layout/orgChart1"/>
    <dgm:cxn modelId="{0E543CAC-4DA7-49A8-B650-E1C895F4626E}" srcId="{46DCDD08-8DAD-4406-ACA5-1CF5C1B42BE8}" destId="{15D22DEF-A3A3-4B7C-A43A-C29F30026781}" srcOrd="0" destOrd="0" parTransId="{FA72B0E8-89F6-4443-BA21-08590E629D2B}" sibTransId="{4D80848F-0806-4DFC-A8C2-CC70EA2AFF03}"/>
    <dgm:cxn modelId="{A360A647-59CD-40F0-B246-015F8E9D5ABE}" type="presOf" srcId="{15D22DEF-A3A3-4B7C-A43A-C29F30026781}" destId="{BAAC421A-F965-4331-911F-E0972FEBEFE6}" srcOrd="0" destOrd="0" presId="urn:microsoft.com/office/officeart/2005/8/layout/orgChart1"/>
    <dgm:cxn modelId="{9FD7D22B-3D31-4A94-BF29-8A3AF3D82912}" type="presOf" srcId="{C01F4199-D62B-401D-ABAD-BA2A10370F0C}" destId="{5BF33DF1-BF56-4875-9B7D-F9C4A3F33801}" srcOrd="0" destOrd="0" presId="urn:microsoft.com/office/officeart/2005/8/layout/orgChart1"/>
    <dgm:cxn modelId="{89115FBD-1F37-4859-997B-D0D6952B8D13}" type="presOf" srcId="{B9CEEAFC-23FB-4526-A81E-8F4EA3B8FAB9}" destId="{80966798-1D6E-48B8-B278-93F2A224F64C}" srcOrd="1" destOrd="0" presId="urn:microsoft.com/office/officeart/2005/8/layout/orgChart1"/>
    <dgm:cxn modelId="{038FA402-220B-4964-B4D2-3B93A44262EF}" srcId="{15D22DEF-A3A3-4B7C-A43A-C29F30026781}" destId="{25FD28C3-C812-42C0-B512-460BE3624C4E}" srcOrd="1" destOrd="0" parTransId="{F8DBE93E-ADDD-4F1A-A574-8D54A41EE587}" sibTransId="{3E580086-0FDA-44A0-BDE1-6AB27504D523}"/>
    <dgm:cxn modelId="{93E648B5-D357-42EF-8B16-C77D9F0F0D31}" type="presOf" srcId="{B9CEEAFC-23FB-4526-A81E-8F4EA3B8FAB9}" destId="{27D6D580-B1D0-46D8-84E9-A4825339B40D}" srcOrd="0" destOrd="0" presId="urn:microsoft.com/office/officeart/2005/8/layout/orgChart1"/>
    <dgm:cxn modelId="{B802B125-D34A-471E-B653-1F3D2A1C6D06}" type="presParOf" srcId="{9EFB021F-7CC9-4F48-B279-DA3ADD350CB5}" destId="{702E40F2-10D3-4366-A8E3-A3A770EADA42}" srcOrd="0" destOrd="0" presId="urn:microsoft.com/office/officeart/2005/8/layout/orgChart1"/>
    <dgm:cxn modelId="{8BD6C436-0E62-45A1-8E8E-5220BDA7549A}" type="presParOf" srcId="{702E40F2-10D3-4366-A8E3-A3A770EADA42}" destId="{92CDA151-57A0-48F1-9C83-3DE9233BC14D}" srcOrd="0" destOrd="0" presId="urn:microsoft.com/office/officeart/2005/8/layout/orgChart1"/>
    <dgm:cxn modelId="{400E6264-EBC3-4345-9923-EA1230AD21BC}" type="presParOf" srcId="{92CDA151-57A0-48F1-9C83-3DE9233BC14D}" destId="{BAAC421A-F965-4331-911F-E0972FEBEFE6}" srcOrd="0" destOrd="0" presId="urn:microsoft.com/office/officeart/2005/8/layout/orgChart1"/>
    <dgm:cxn modelId="{E23DDFB9-1B9D-4E86-9A83-A897F8AD5584}" type="presParOf" srcId="{92CDA151-57A0-48F1-9C83-3DE9233BC14D}" destId="{F3AF93C8-1FD5-43CC-A808-C061024F10B0}" srcOrd="1" destOrd="0" presId="urn:microsoft.com/office/officeart/2005/8/layout/orgChart1"/>
    <dgm:cxn modelId="{97D3D5EE-A3E8-4A6F-8974-06EF1E950208}" type="presParOf" srcId="{702E40F2-10D3-4366-A8E3-A3A770EADA42}" destId="{EF391338-78EE-47EE-8C07-1908F266F3AC}" srcOrd="1" destOrd="0" presId="urn:microsoft.com/office/officeart/2005/8/layout/orgChart1"/>
    <dgm:cxn modelId="{330405CF-31FD-4892-B59D-E3DDEF91D9E8}" type="presParOf" srcId="{EF391338-78EE-47EE-8C07-1908F266F3AC}" destId="{5BF33DF1-BF56-4875-9B7D-F9C4A3F33801}" srcOrd="0" destOrd="0" presId="urn:microsoft.com/office/officeart/2005/8/layout/orgChart1"/>
    <dgm:cxn modelId="{F76F79D9-4ACA-46D0-8EA1-14A6C5A5C50C}" type="presParOf" srcId="{EF391338-78EE-47EE-8C07-1908F266F3AC}" destId="{7700F9E6-6CFC-4A85-B746-82E4557A7FFB}" srcOrd="1" destOrd="0" presId="urn:microsoft.com/office/officeart/2005/8/layout/orgChart1"/>
    <dgm:cxn modelId="{5CCBD48A-C855-4D46-A7C3-9B2B9F991A3C}" type="presParOf" srcId="{7700F9E6-6CFC-4A85-B746-82E4557A7FFB}" destId="{0334A66A-9634-4D06-AE3C-B94974DB0B84}" srcOrd="0" destOrd="0" presId="urn:microsoft.com/office/officeart/2005/8/layout/orgChart1"/>
    <dgm:cxn modelId="{5D806B82-E2AE-4C2C-9BC7-834EFAF1BE87}" type="presParOf" srcId="{0334A66A-9634-4D06-AE3C-B94974DB0B84}" destId="{BFFA62D3-D206-4789-A739-A00C05BD69CB}" srcOrd="0" destOrd="0" presId="urn:microsoft.com/office/officeart/2005/8/layout/orgChart1"/>
    <dgm:cxn modelId="{DB3C3605-C4DD-4CD5-BF7A-174F6D8C1A9D}" type="presParOf" srcId="{0334A66A-9634-4D06-AE3C-B94974DB0B84}" destId="{332890A0-9E45-41D5-932F-AE777C13F833}" srcOrd="1" destOrd="0" presId="urn:microsoft.com/office/officeart/2005/8/layout/orgChart1"/>
    <dgm:cxn modelId="{4B488848-697B-4E85-B387-1884240963F6}" type="presParOf" srcId="{7700F9E6-6CFC-4A85-B746-82E4557A7FFB}" destId="{38583508-027A-48CF-9A21-20E6A11A0F40}" srcOrd="1" destOrd="0" presId="urn:microsoft.com/office/officeart/2005/8/layout/orgChart1"/>
    <dgm:cxn modelId="{BF75239E-4895-47BD-82E2-53E2C0DA666B}" type="presParOf" srcId="{7700F9E6-6CFC-4A85-B746-82E4557A7FFB}" destId="{2D12C283-97DF-4256-9256-45DF9B4DE1C9}" srcOrd="2" destOrd="0" presId="urn:microsoft.com/office/officeart/2005/8/layout/orgChart1"/>
    <dgm:cxn modelId="{5FABA99F-DBCA-4C33-81E3-AD9B31AC1EA6}" type="presParOf" srcId="{EF391338-78EE-47EE-8C07-1908F266F3AC}" destId="{8063BBE0-8FBB-48F8-83D4-257340AC4677}" srcOrd="2" destOrd="0" presId="urn:microsoft.com/office/officeart/2005/8/layout/orgChart1"/>
    <dgm:cxn modelId="{A7D928C0-FB68-43B5-997E-C2B901900B64}" type="presParOf" srcId="{EF391338-78EE-47EE-8C07-1908F266F3AC}" destId="{9AD35AEC-783D-495A-9A08-D1A898200295}" srcOrd="3" destOrd="0" presId="urn:microsoft.com/office/officeart/2005/8/layout/orgChart1"/>
    <dgm:cxn modelId="{57EA06B1-3906-4D3F-B27B-A48C45F260D0}" type="presParOf" srcId="{9AD35AEC-783D-495A-9A08-D1A898200295}" destId="{40DA55C0-857B-4464-BD19-9C80BD55E779}" srcOrd="0" destOrd="0" presId="urn:microsoft.com/office/officeart/2005/8/layout/orgChart1"/>
    <dgm:cxn modelId="{97F939B6-78BF-4C42-BF6C-055C38BFB30C}" type="presParOf" srcId="{40DA55C0-857B-4464-BD19-9C80BD55E779}" destId="{8764C051-539F-40AC-B02D-890F3751F82E}" srcOrd="0" destOrd="0" presId="urn:microsoft.com/office/officeart/2005/8/layout/orgChart1"/>
    <dgm:cxn modelId="{AA090BD7-2D51-4D75-B5F6-67B630317A1A}" type="presParOf" srcId="{40DA55C0-857B-4464-BD19-9C80BD55E779}" destId="{F66EDA31-CB24-441B-A07C-678DF14131DA}" srcOrd="1" destOrd="0" presId="urn:microsoft.com/office/officeart/2005/8/layout/orgChart1"/>
    <dgm:cxn modelId="{AEC2E52C-0919-4C22-B0A1-EE5A7CAD656E}" type="presParOf" srcId="{9AD35AEC-783D-495A-9A08-D1A898200295}" destId="{5B47FF2E-DFD5-4D5F-A9DD-41EC2814064E}" srcOrd="1" destOrd="0" presId="urn:microsoft.com/office/officeart/2005/8/layout/orgChart1"/>
    <dgm:cxn modelId="{FF89EAE7-6C5A-4FC8-B736-A975C7F16BD1}" type="presParOf" srcId="{9AD35AEC-783D-495A-9A08-D1A898200295}" destId="{AC6C3505-EDFC-4E77-A31D-D7D524767EEE}" srcOrd="2" destOrd="0" presId="urn:microsoft.com/office/officeart/2005/8/layout/orgChart1"/>
    <dgm:cxn modelId="{46645B95-0D56-4CBA-BC66-3799D16B0C9B}" type="presParOf" srcId="{EF391338-78EE-47EE-8C07-1908F266F3AC}" destId="{9B62B2A2-88E4-49BD-814C-3C65FBA1DE97}" srcOrd="4" destOrd="0" presId="urn:microsoft.com/office/officeart/2005/8/layout/orgChart1"/>
    <dgm:cxn modelId="{4A8458D1-ADF6-495B-9C79-82E30D0C659A}" type="presParOf" srcId="{EF391338-78EE-47EE-8C07-1908F266F3AC}" destId="{97F37254-26A9-4535-861C-EBFE5A257A92}" srcOrd="5" destOrd="0" presId="urn:microsoft.com/office/officeart/2005/8/layout/orgChart1"/>
    <dgm:cxn modelId="{FE394647-B2CE-4AE0-8194-C502111C553F}" type="presParOf" srcId="{97F37254-26A9-4535-861C-EBFE5A257A92}" destId="{649E8174-AC0B-4637-82B1-2A5271786C48}" srcOrd="0" destOrd="0" presId="urn:microsoft.com/office/officeart/2005/8/layout/orgChart1"/>
    <dgm:cxn modelId="{6BDFF0DE-1B66-4E54-8BD8-3526C3788BDF}" type="presParOf" srcId="{649E8174-AC0B-4637-82B1-2A5271786C48}" destId="{BE0DA5C1-5D71-469F-8BFB-BB2963A6CAF1}" srcOrd="0" destOrd="0" presId="urn:microsoft.com/office/officeart/2005/8/layout/orgChart1"/>
    <dgm:cxn modelId="{675562A4-0453-4374-A56A-8F8FB5607271}" type="presParOf" srcId="{649E8174-AC0B-4637-82B1-2A5271786C48}" destId="{F1AD99DB-94C2-4AC4-86B4-BFC9FA9BF5AE}" srcOrd="1" destOrd="0" presId="urn:microsoft.com/office/officeart/2005/8/layout/orgChart1"/>
    <dgm:cxn modelId="{319F2A10-A1FA-4A38-8145-8CBEB2227A0D}" type="presParOf" srcId="{97F37254-26A9-4535-861C-EBFE5A257A92}" destId="{DBC05A38-34DF-47EC-A2D8-9A94744AC9E6}" srcOrd="1" destOrd="0" presId="urn:microsoft.com/office/officeart/2005/8/layout/orgChart1"/>
    <dgm:cxn modelId="{5058F7BB-B2FF-4BA2-A555-E763BC98E5AF}" type="presParOf" srcId="{97F37254-26A9-4535-861C-EBFE5A257A92}" destId="{FE9A0A9F-7EFE-4B23-9625-B2587662B482}" srcOrd="2" destOrd="0" presId="urn:microsoft.com/office/officeart/2005/8/layout/orgChart1"/>
    <dgm:cxn modelId="{0B857598-2273-442B-BE03-D87EF37AE729}" type="presParOf" srcId="{EF391338-78EE-47EE-8C07-1908F266F3AC}" destId="{DCD39C53-5D24-4A2B-B96B-C325F680961C}" srcOrd="6" destOrd="0" presId="urn:microsoft.com/office/officeart/2005/8/layout/orgChart1"/>
    <dgm:cxn modelId="{3FB32EE5-079B-4262-A6B2-6D2903555EC3}" type="presParOf" srcId="{EF391338-78EE-47EE-8C07-1908F266F3AC}" destId="{4A77D922-8C69-467C-AD2F-83C183A2059D}" srcOrd="7" destOrd="0" presId="urn:microsoft.com/office/officeart/2005/8/layout/orgChart1"/>
    <dgm:cxn modelId="{89750977-89BF-466D-AE29-DA74487E17D4}" type="presParOf" srcId="{4A77D922-8C69-467C-AD2F-83C183A2059D}" destId="{FA29925C-F10E-4631-A5FD-C505351F0D9B}" srcOrd="0" destOrd="0" presId="urn:microsoft.com/office/officeart/2005/8/layout/orgChart1"/>
    <dgm:cxn modelId="{6AC96580-AA0A-4A63-92F9-F47CA46FA641}" type="presParOf" srcId="{FA29925C-F10E-4631-A5FD-C505351F0D9B}" destId="{27D6D580-B1D0-46D8-84E9-A4825339B40D}" srcOrd="0" destOrd="0" presId="urn:microsoft.com/office/officeart/2005/8/layout/orgChart1"/>
    <dgm:cxn modelId="{D53D6DE5-40C0-488D-92F6-B70C4DBA606A}" type="presParOf" srcId="{FA29925C-F10E-4631-A5FD-C505351F0D9B}" destId="{80966798-1D6E-48B8-B278-93F2A224F64C}" srcOrd="1" destOrd="0" presId="urn:microsoft.com/office/officeart/2005/8/layout/orgChart1"/>
    <dgm:cxn modelId="{AD666861-F4FF-4C7D-B362-CBB62624FA1A}" type="presParOf" srcId="{4A77D922-8C69-467C-AD2F-83C183A2059D}" destId="{E2590384-BC6C-4D56-99CD-A85886B79116}" srcOrd="1" destOrd="0" presId="urn:microsoft.com/office/officeart/2005/8/layout/orgChart1"/>
    <dgm:cxn modelId="{1F754E97-37FF-4EF5-85E4-F6D92FED9E18}" type="presParOf" srcId="{4A77D922-8C69-467C-AD2F-83C183A2059D}" destId="{AC9E63AB-4B13-4AEC-B48C-583BBE6EFF02}" srcOrd="2" destOrd="0" presId="urn:microsoft.com/office/officeart/2005/8/layout/orgChart1"/>
    <dgm:cxn modelId="{AC050293-8114-45A9-801C-FC6ED8134DBD}" type="presParOf" srcId="{702E40F2-10D3-4366-A8E3-A3A770EADA42}" destId="{058CB223-F6C4-47A8-ACDF-372E36084114}"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DCDD08-8DAD-4406-ACA5-1CF5C1B42B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5D22DEF-A3A3-4B7C-A43A-C29F30026781}">
      <dgm:prSet phldrT="[Text]" custT="1">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r>
            <a:rPr lang="de-DE" sz="1800" b="1" dirty="0">
              <a:solidFill>
                <a:schemeClr val="tx1"/>
              </a:solidFill>
            </a:rPr>
            <a:t>Förderung, Unterstützung, Lernberatung</a:t>
          </a:r>
        </a:p>
      </dgm:t>
    </dgm:pt>
    <dgm:pt modelId="{FA72B0E8-89F6-4443-BA21-08590E629D2B}" type="parTrans" cxnId="{0E543CAC-4DA7-49A8-B650-E1C895F4626E}">
      <dgm:prSet/>
      <dgm:spPr/>
      <dgm:t>
        <a:bodyPr/>
        <a:lstStyle/>
        <a:p>
          <a:endParaRPr lang="de-DE" sz="1400">
            <a:solidFill>
              <a:schemeClr val="tx1"/>
            </a:solidFill>
          </a:endParaRPr>
        </a:p>
      </dgm:t>
    </dgm:pt>
    <dgm:pt modelId="{4D80848F-0806-4DFC-A8C2-CC70EA2AFF03}" type="sibTrans" cxnId="{0E543CAC-4DA7-49A8-B650-E1C895F4626E}">
      <dgm:prSet/>
      <dgm:spPr/>
      <dgm:t>
        <a:bodyPr/>
        <a:lstStyle/>
        <a:p>
          <a:endParaRPr lang="de-DE" sz="1400">
            <a:solidFill>
              <a:schemeClr val="tx1"/>
            </a:solidFill>
          </a:endParaRPr>
        </a:p>
      </dgm:t>
    </dgm:pt>
    <dgm:pt modelId="{6186F159-BA63-433B-9E57-FD3B45BB06D0}">
      <dgm:prSet phldrT="[Text]" custT="1"/>
      <dgm:spPr>
        <a:noFill/>
        <a:ln>
          <a:solidFill>
            <a:srgbClr val="00B050"/>
          </a:solidFill>
        </a:ln>
      </dgm:spPr>
      <dgm:t>
        <a:bodyPr/>
        <a:lstStyle/>
        <a:p>
          <a:r>
            <a:rPr lang="de-DE" sz="1600" dirty="0">
              <a:solidFill>
                <a:schemeClr val="tx1"/>
              </a:solidFill>
            </a:rPr>
            <a:t>Helfersysteme</a:t>
          </a:r>
        </a:p>
      </dgm:t>
    </dgm:pt>
    <dgm:pt modelId="{C01F4199-D62B-401D-ABAD-BA2A10370F0C}" type="parTrans" cxnId="{D8BB16BD-A98F-4751-83FF-B5D9F5064A00}">
      <dgm:prSet/>
      <dgm:spPr>
        <a:ln>
          <a:solidFill>
            <a:srgbClr val="00B050"/>
          </a:solidFill>
        </a:ln>
      </dgm:spPr>
      <dgm:t>
        <a:bodyPr/>
        <a:lstStyle/>
        <a:p>
          <a:endParaRPr lang="de-DE" sz="1400">
            <a:solidFill>
              <a:schemeClr val="tx1"/>
            </a:solidFill>
          </a:endParaRPr>
        </a:p>
      </dgm:t>
    </dgm:pt>
    <dgm:pt modelId="{441DB320-278C-4A52-AB21-C974286E03F4}" type="sibTrans" cxnId="{D8BB16BD-A98F-4751-83FF-B5D9F5064A00}">
      <dgm:prSet/>
      <dgm:spPr/>
      <dgm:t>
        <a:bodyPr/>
        <a:lstStyle/>
        <a:p>
          <a:endParaRPr lang="de-DE" sz="1400">
            <a:solidFill>
              <a:schemeClr val="tx1"/>
            </a:solidFill>
          </a:endParaRPr>
        </a:p>
      </dgm:t>
    </dgm:pt>
    <dgm:pt modelId="{25FD28C3-C812-42C0-B512-460BE3624C4E}">
      <dgm:prSet phldrT="[Text]" custT="1"/>
      <dgm:spPr>
        <a:noFill/>
        <a:ln>
          <a:solidFill>
            <a:srgbClr val="00B050"/>
          </a:solidFill>
        </a:ln>
      </dgm:spPr>
      <dgm:t>
        <a:bodyPr/>
        <a:lstStyle/>
        <a:p>
          <a:endParaRPr lang="de-DE" sz="1600" dirty="0">
            <a:solidFill>
              <a:schemeClr val="tx1"/>
            </a:solidFill>
          </a:endParaRPr>
        </a:p>
        <a:p>
          <a:r>
            <a:rPr lang="de-DE" sz="1600" dirty="0">
              <a:solidFill>
                <a:schemeClr val="tx1"/>
              </a:solidFill>
            </a:rPr>
            <a:t>Tutorensysteme</a:t>
          </a:r>
        </a:p>
        <a:p>
          <a:endParaRPr lang="de-DE" sz="1600" dirty="0">
            <a:solidFill>
              <a:schemeClr val="tx1"/>
            </a:solidFill>
          </a:endParaRPr>
        </a:p>
      </dgm:t>
    </dgm:pt>
    <dgm:pt modelId="{F8DBE93E-ADDD-4F1A-A574-8D54A41EE587}" type="parTrans" cxnId="{038FA402-220B-4964-B4D2-3B93A44262EF}">
      <dgm:prSet/>
      <dgm:spPr>
        <a:ln>
          <a:solidFill>
            <a:srgbClr val="00B050"/>
          </a:solidFill>
        </a:ln>
      </dgm:spPr>
      <dgm:t>
        <a:bodyPr/>
        <a:lstStyle/>
        <a:p>
          <a:endParaRPr lang="de-DE" sz="1400">
            <a:solidFill>
              <a:schemeClr val="tx1"/>
            </a:solidFill>
          </a:endParaRPr>
        </a:p>
      </dgm:t>
    </dgm:pt>
    <dgm:pt modelId="{3E580086-0FDA-44A0-BDE1-6AB27504D523}" type="sibTrans" cxnId="{038FA402-220B-4964-B4D2-3B93A44262EF}">
      <dgm:prSet/>
      <dgm:spPr/>
      <dgm:t>
        <a:bodyPr/>
        <a:lstStyle/>
        <a:p>
          <a:endParaRPr lang="de-DE" sz="1400">
            <a:solidFill>
              <a:schemeClr val="tx1"/>
            </a:solidFill>
          </a:endParaRPr>
        </a:p>
      </dgm:t>
    </dgm:pt>
    <dgm:pt modelId="{0739B71E-5545-4FDC-B014-B19823BA1C8E}">
      <dgm:prSet phldrT="[Text]" custT="1"/>
      <dgm:spPr>
        <a:noFill/>
        <a:ln>
          <a:solidFill>
            <a:srgbClr val="00B050"/>
          </a:solidFill>
        </a:ln>
      </dgm:spPr>
      <dgm:t>
        <a:bodyPr/>
        <a:lstStyle/>
        <a:p>
          <a:r>
            <a:rPr lang="de-DE" sz="1600" dirty="0" smtClean="0">
              <a:solidFill>
                <a:schemeClr val="tx1"/>
              </a:solidFill>
            </a:rPr>
            <a:t>Feedback-methoden</a:t>
          </a:r>
          <a:endParaRPr lang="de-DE" sz="1600" dirty="0">
            <a:solidFill>
              <a:schemeClr val="tx1"/>
            </a:solidFill>
          </a:endParaRPr>
        </a:p>
      </dgm:t>
    </dgm:pt>
    <dgm:pt modelId="{6630A98C-FDC6-413B-AF8D-4AB2D116B145}" type="parTrans" cxnId="{55388652-9BA9-4940-B7C9-1FCB41FAF906}">
      <dgm:prSet/>
      <dgm:spPr>
        <a:ln>
          <a:solidFill>
            <a:srgbClr val="00B050"/>
          </a:solidFill>
        </a:ln>
      </dgm:spPr>
      <dgm:t>
        <a:bodyPr/>
        <a:lstStyle/>
        <a:p>
          <a:endParaRPr lang="de-DE" sz="1400">
            <a:solidFill>
              <a:schemeClr val="tx1"/>
            </a:solidFill>
          </a:endParaRPr>
        </a:p>
      </dgm:t>
    </dgm:pt>
    <dgm:pt modelId="{0EBA6BA8-BA18-4C13-B492-F5F780622E12}" type="sibTrans" cxnId="{55388652-9BA9-4940-B7C9-1FCB41FAF906}">
      <dgm:prSet/>
      <dgm:spPr/>
      <dgm:t>
        <a:bodyPr/>
        <a:lstStyle/>
        <a:p>
          <a:endParaRPr lang="de-DE" sz="1400">
            <a:solidFill>
              <a:schemeClr val="tx1"/>
            </a:solidFill>
          </a:endParaRPr>
        </a:p>
      </dgm:t>
    </dgm:pt>
    <dgm:pt modelId="{B9CEEAFC-23FB-4526-A81E-8F4EA3B8FAB9}">
      <dgm:prSet phldrT="[Text]" custT="1"/>
      <dgm:spPr>
        <a:noFill/>
        <a:ln>
          <a:solidFill>
            <a:srgbClr val="00B050"/>
          </a:solidFill>
        </a:ln>
      </dgm:spPr>
      <dgm:t>
        <a:bodyPr/>
        <a:lstStyle/>
        <a:p>
          <a:r>
            <a:rPr lang="de-DE" sz="1600" dirty="0">
              <a:solidFill>
                <a:schemeClr val="tx1"/>
              </a:solidFill>
            </a:rPr>
            <a:t>Begabten-förderung</a:t>
          </a:r>
        </a:p>
      </dgm:t>
    </dgm:pt>
    <dgm:pt modelId="{5465972D-242B-46DC-AD23-4286FB296908}" type="parTrans" cxnId="{B2FED9FD-4612-41AE-9E72-CB9C42306FC9}">
      <dgm:prSet/>
      <dgm:spPr>
        <a:ln>
          <a:solidFill>
            <a:srgbClr val="00B050"/>
          </a:solidFill>
        </a:ln>
      </dgm:spPr>
      <dgm:t>
        <a:bodyPr/>
        <a:lstStyle/>
        <a:p>
          <a:endParaRPr lang="de-DE" sz="1400">
            <a:solidFill>
              <a:schemeClr val="tx1"/>
            </a:solidFill>
          </a:endParaRPr>
        </a:p>
      </dgm:t>
    </dgm:pt>
    <dgm:pt modelId="{83C60EDF-5FDC-4C5E-AC26-940591D67B47}" type="sibTrans" cxnId="{B2FED9FD-4612-41AE-9E72-CB9C42306FC9}">
      <dgm:prSet/>
      <dgm:spPr/>
      <dgm:t>
        <a:bodyPr/>
        <a:lstStyle/>
        <a:p>
          <a:endParaRPr lang="de-DE" sz="1400">
            <a:solidFill>
              <a:schemeClr val="tx1"/>
            </a:solidFill>
          </a:endParaRPr>
        </a:p>
      </dgm:t>
    </dgm:pt>
    <dgm:pt modelId="{9EFB021F-7CC9-4F48-B279-DA3ADD350CB5}" type="pres">
      <dgm:prSet presAssocID="{46DCDD08-8DAD-4406-ACA5-1CF5C1B42BE8}" presName="hierChild1" presStyleCnt="0">
        <dgm:presLayoutVars>
          <dgm:orgChart val="1"/>
          <dgm:chPref val="1"/>
          <dgm:dir/>
          <dgm:animOne val="branch"/>
          <dgm:animLvl val="lvl"/>
          <dgm:resizeHandles/>
        </dgm:presLayoutVars>
      </dgm:prSet>
      <dgm:spPr/>
      <dgm:t>
        <a:bodyPr/>
        <a:lstStyle/>
        <a:p>
          <a:endParaRPr lang="de-DE"/>
        </a:p>
      </dgm:t>
    </dgm:pt>
    <dgm:pt modelId="{702E40F2-10D3-4366-A8E3-A3A770EADA42}" type="pres">
      <dgm:prSet presAssocID="{15D22DEF-A3A3-4B7C-A43A-C29F30026781}" presName="hierRoot1" presStyleCnt="0">
        <dgm:presLayoutVars>
          <dgm:hierBranch val="init"/>
        </dgm:presLayoutVars>
      </dgm:prSet>
      <dgm:spPr/>
    </dgm:pt>
    <dgm:pt modelId="{92CDA151-57A0-48F1-9C83-3DE9233BC14D}" type="pres">
      <dgm:prSet presAssocID="{15D22DEF-A3A3-4B7C-A43A-C29F30026781}" presName="rootComposite1" presStyleCnt="0"/>
      <dgm:spPr/>
    </dgm:pt>
    <dgm:pt modelId="{BAAC421A-F965-4331-911F-E0972FEBEFE6}" type="pres">
      <dgm:prSet presAssocID="{15D22DEF-A3A3-4B7C-A43A-C29F30026781}" presName="rootText1" presStyleLbl="node0" presStyleIdx="0" presStyleCnt="1" custScaleX="194872" custScaleY="194872">
        <dgm:presLayoutVars>
          <dgm:chPref val="3"/>
        </dgm:presLayoutVars>
      </dgm:prSet>
      <dgm:spPr/>
      <dgm:t>
        <a:bodyPr/>
        <a:lstStyle/>
        <a:p>
          <a:endParaRPr lang="de-DE"/>
        </a:p>
      </dgm:t>
    </dgm:pt>
    <dgm:pt modelId="{F3AF93C8-1FD5-43CC-A808-C061024F10B0}" type="pres">
      <dgm:prSet presAssocID="{15D22DEF-A3A3-4B7C-A43A-C29F30026781}" presName="rootConnector1" presStyleLbl="node1" presStyleIdx="0" presStyleCnt="0"/>
      <dgm:spPr/>
      <dgm:t>
        <a:bodyPr/>
        <a:lstStyle/>
        <a:p>
          <a:endParaRPr lang="de-DE"/>
        </a:p>
      </dgm:t>
    </dgm:pt>
    <dgm:pt modelId="{EF391338-78EE-47EE-8C07-1908F266F3AC}" type="pres">
      <dgm:prSet presAssocID="{15D22DEF-A3A3-4B7C-A43A-C29F30026781}" presName="hierChild2" presStyleCnt="0"/>
      <dgm:spPr/>
    </dgm:pt>
    <dgm:pt modelId="{5BF33DF1-BF56-4875-9B7D-F9C4A3F33801}" type="pres">
      <dgm:prSet presAssocID="{C01F4199-D62B-401D-ABAD-BA2A10370F0C}" presName="Name37" presStyleLbl="parChTrans1D2" presStyleIdx="0" presStyleCnt="4"/>
      <dgm:spPr/>
      <dgm:t>
        <a:bodyPr/>
        <a:lstStyle/>
        <a:p>
          <a:endParaRPr lang="de-DE"/>
        </a:p>
      </dgm:t>
    </dgm:pt>
    <dgm:pt modelId="{7700F9E6-6CFC-4A85-B746-82E4557A7FFB}" type="pres">
      <dgm:prSet presAssocID="{6186F159-BA63-433B-9E57-FD3B45BB06D0}" presName="hierRoot2" presStyleCnt="0">
        <dgm:presLayoutVars>
          <dgm:hierBranch val="init"/>
        </dgm:presLayoutVars>
      </dgm:prSet>
      <dgm:spPr/>
    </dgm:pt>
    <dgm:pt modelId="{0334A66A-9634-4D06-AE3C-B94974DB0B84}" type="pres">
      <dgm:prSet presAssocID="{6186F159-BA63-433B-9E57-FD3B45BB06D0}" presName="rootComposite" presStyleCnt="0"/>
      <dgm:spPr/>
    </dgm:pt>
    <dgm:pt modelId="{BFFA62D3-D206-4789-A739-A00C05BD69CB}" type="pres">
      <dgm:prSet presAssocID="{6186F159-BA63-433B-9E57-FD3B45BB06D0}" presName="rootText" presStyleLbl="node2" presStyleIdx="0" presStyleCnt="4" custScaleX="121000" custScaleY="121000">
        <dgm:presLayoutVars>
          <dgm:chPref val="3"/>
        </dgm:presLayoutVars>
      </dgm:prSet>
      <dgm:spPr/>
      <dgm:t>
        <a:bodyPr/>
        <a:lstStyle/>
        <a:p>
          <a:endParaRPr lang="de-DE"/>
        </a:p>
      </dgm:t>
    </dgm:pt>
    <dgm:pt modelId="{332890A0-9E45-41D5-932F-AE777C13F833}" type="pres">
      <dgm:prSet presAssocID="{6186F159-BA63-433B-9E57-FD3B45BB06D0}" presName="rootConnector" presStyleLbl="node2" presStyleIdx="0" presStyleCnt="4"/>
      <dgm:spPr/>
      <dgm:t>
        <a:bodyPr/>
        <a:lstStyle/>
        <a:p>
          <a:endParaRPr lang="de-DE"/>
        </a:p>
      </dgm:t>
    </dgm:pt>
    <dgm:pt modelId="{38583508-027A-48CF-9A21-20E6A11A0F40}" type="pres">
      <dgm:prSet presAssocID="{6186F159-BA63-433B-9E57-FD3B45BB06D0}" presName="hierChild4" presStyleCnt="0"/>
      <dgm:spPr/>
    </dgm:pt>
    <dgm:pt modelId="{2D12C283-97DF-4256-9256-45DF9B4DE1C9}" type="pres">
      <dgm:prSet presAssocID="{6186F159-BA63-433B-9E57-FD3B45BB06D0}" presName="hierChild5" presStyleCnt="0"/>
      <dgm:spPr/>
    </dgm:pt>
    <dgm:pt modelId="{8063BBE0-8FBB-48F8-83D4-257340AC4677}" type="pres">
      <dgm:prSet presAssocID="{F8DBE93E-ADDD-4F1A-A574-8D54A41EE587}" presName="Name37" presStyleLbl="parChTrans1D2" presStyleIdx="1" presStyleCnt="4"/>
      <dgm:spPr/>
      <dgm:t>
        <a:bodyPr/>
        <a:lstStyle/>
        <a:p>
          <a:endParaRPr lang="de-DE"/>
        </a:p>
      </dgm:t>
    </dgm:pt>
    <dgm:pt modelId="{9AD35AEC-783D-495A-9A08-D1A898200295}" type="pres">
      <dgm:prSet presAssocID="{25FD28C3-C812-42C0-B512-460BE3624C4E}" presName="hierRoot2" presStyleCnt="0">
        <dgm:presLayoutVars>
          <dgm:hierBranch val="init"/>
        </dgm:presLayoutVars>
      </dgm:prSet>
      <dgm:spPr/>
    </dgm:pt>
    <dgm:pt modelId="{40DA55C0-857B-4464-BD19-9C80BD55E779}" type="pres">
      <dgm:prSet presAssocID="{25FD28C3-C812-42C0-B512-460BE3624C4E}" presName="rootComposite" presStyleCnt="0"/>
      <dgm:spPr/>
    </dgm:pt>
    <dgm:pt modelId="{8764C051-539F-40AC-B02D-890F3751F82E}" type="pres">
      <dgm:prSet presAssocID="{25FD28C3-C812-42C0-B512-460BE3624C4E}" presName="rootText" presStyleLbl="node2" presStyleIdx="1" presStyleCnt="4" custScaleX="121000" custScaleY="121000">
        <dgm:presLayoutVars>
          <dgm:chPref val="3"/>
        </dgm:presLayoutVars>
      </dgm:prSet>
      <dgm:spPr/>
      <dgm:t>
        <a:bodyPr/>
        <a:lstStyle/>
        <a:p>
          <a:endParaRPr lang="de-DE"/>
        </a:p>
      </dgm:t>
    </dgm:pt>
    <dgm:pt modelId="{F66EDA31-CB24-441B-A07C-678DF14131DA}" type="pres">
      <dgm:prSet presAssocID="{25FD28C3-C812-42C0-B512-460BE3624C4E}" presName="rootConnector" presStyleLbl="node2" presStyleIdx="1" presStyleCnt="4"/>
      <dgm:spPr/>
      <dgm:t>
        <a:bodyPr/>
        <a:lstStyle/>
        <a:p>
          <a:endParaRPr lang="de-DE"/>
        </a:p>
      </dgm:t>
    </dgm:pt>
    <dgm:pt modelId="{5B47FF2E-DFD5-4D5F-A9DD-41EC2814064E}" type="pres">
      <dgm:prSet presAssocID="{25FD28C3-C812-42C0-B512-460BE3624C4E}" presName="hierChild4" presStyleCnt="0"/>
      <dgm:spPr/>
    </dgm:pt>
    <dgm:pt modelId="{AC6C3505-EDFC-4E77-A31D-D7D524767EEE}" type="pres">
      <dgm:prSet presAssocID="{25FD28C3-C812-42C0-B512-460BE3624C4E}" presName="hierChild5" presStyleCnt="0"/>
      <dgm:spPr/>
    </dgm:pt>
    <dgm:pt modelId="{9B62B2A2-88E4-49BD-814C-3C65FBA1DE97}" type="pres">
      <dgm:prSet presAssocID="{6630A98C-FDC6-413B-AF8D-4AB2D116B145}" presName="Name37" presStyleLbl="parChTrans1D2" presStyleIdx="2" presStyleCnt="4"/>
      <dgm:spPr/>
      <dgm:t>
        <a:bodyPr/>
        <a:lstStyle/>
        <a:p>
          <a:endParaRPr lang="de-DE"/>
        </a:p>
      </dgm:t>
    </dgm:pt>
    <dgm:pt modelId="{97F37254-26A9-4535-861C-EBFE5A257A92}" type="pres">
      <dgm:prSet presAssocID="{0739B71E-5545-4FDC-B014-B19823BA1C8E}" presName="hierRoot2" presStyleCnt="0">
        <dgm:presLayoutVars>
          <dgm:hierBranch val="init"/>
        </dgm:presLayoutVars>
      </dgm:prSet>
      <dgm:spPr/>
    </dgm:pt>
    <dgm:pt modelId="{649E8174-AC0B-4637-82B1-2A5271786C48}" type="pres">
      <dgm:prSet presAssocID="{0739B71E-5545-4FDC-B014-B19823BA1C8E}" presName="rootComposite" presStyleCnt="0"/>
      <dgm:spPr/>
    </dgm:pt>
    <dgm:pt modelId="{BE0DA5C1-5D71-469F-8BFB-BB2963A6CAF1}" type="pres">
      <dgm:prSet presAssocID="{0739B71E-5545-4FDC-B014-B19823BA1C8E}" presName="rootText" presStyleLbl="node2" presStyleIdx="2" presStyleCnt="4" custScaleX="121000" custScaleY="121000">
        <dgm:presLayoutVars>
          <dgm:chPref val="3"/>
        </dgm:presLayoutVars>
      </dgm:prSet>
      <dgm:spPr/>
      <dgm:t>
        <a:bodyPr/>
        <a:lstStyle/>
        <a:p>
          <a:endParaRPr lang="de-DE"/>
        </a:p>
      </dgm:t>
    </dgm:pt>
    <dgm:pt modelId="{F1AD99DB-94C2-4AC4-86B4-BFC9FA9BF5AE}" type="pres">
      <dgm:prSet presAssocID="{0739B71E-5545-4FDC-B014-B19823BA1C8E}" presName="rootConnector" presStyleLbl="node2" presStyleIdx="2" presStyleCnt="4"/>
      <dgm:spPr/>
      <dgm:t>
        <a:bodyPr/>
        <a:lstStyle/>
        <a:p>
          <a:endParaRPr lang="de-DE"/>
        </a:p>
      </dgm:t>
    </dgm:pt>
    <dgm:pt modelId="{DBC05A38-34DF-47EC-A2D8-9A94744AC9E6}" type="pres">
      <dgm:prSet presAssocID="{0739B71E-5545-4FDC-B014-B19823BA1C8E}" presName="hierChild4" presStyleCnt="0"/>
      <dgm:spPr/>
    </dgm:pt>
    <dgm:pt modelId="{FE9A0A9F-7EFE-4B23-9625-B2587662B482}" type="pres">
      <dgm:prSet presAssocID="{0739B71E-5545-4FDC-B014-B19823BA1C8E}" presName="hierChild5" presStyleCnt="0"/>
      <dgm:spPr/>
    </dgm:pt>
    <dgm:pt modelId="{DCD39C53-5D24-4A2B-B96B-C325F680961C}" type="pres">
      <dgm:prSet presAssocID="{5465972D-242B-46DC-AD23-4286FB296908}" presName="Name37" presStyleLbl="parChTrans1D2" presStyleIdx="3" presStyleCnt="4"/>
      <dgm:spPr/>
      <dgm:t>
        <a:bodyPr/>
        <a:lstStyle/>
        <a:p>
          <a:endParaRPr lang="de-DE"/>
        </a:p>
      </dgm:t>
    </dgm:pt>
    <dgm:pt modelId="{4A77D922-8C69-467C-AD2F-83C183A2059D}" type="pres">
      <dgm:prSet presAssocID="{B9CEEAFC-23FB-4526-A81E-8F4EA3B8FAB9}" presName="hierRoot2" presStyleCnt="0">
        <dgm:presLayoutVars>
          <dgm:hierBranch val="init"/>
        </dgm:presLayoutVars>
      </dgm:prSet>
      <dgm:spPr/>
    </dgm:pt>
    <dgm:pt modelId="{FA29925C-F10E-4631-A5FD-C505351F0D9B}" type="pres">
      <dgm:prSet presAssocID="{B9CEEAFC-23FB-4526-A81E-8F4EA3B8FAB9}" presName="rootComposite" presStyleCnt="0"/>
      <dgm:spPr/>
    </dgm:pt>
    <dgm:pt modelId="{27D6D580-B1D0-46D8-84E9-A4825339B40D}" type="pres">
      <dgm:prSet presAssocID="{B9CEEAFC-23FB-4526-A81E-8F4EA3B8FAB9}" presName="rootText" presStyleLbl="node2" presStyleIdx="3" presStyleCnt="4" custScaleX="121000" custScaleY="121000">
        <dgm:presLayoutVars>
          <dgm:chPref val="3"/>
        </dgm:presLayoutVars>
      </dgm:prSet>
      <dgm:spPr/>
      <dgm:t>
        <a:bodyPr/>
        <a:lstStyle/>
        <a:p>
          <a:endParaRPr lang="de-DE"/>
        </a:p>
      </dgm:t>
    </dgm:pt>
    <dgm:pt modelId="{80966798-1D6E-48B8-B278-93F2A224F64C}" type="pres">
      <dgm:prSet presAssocID="{B9CEEAFC-23FB-4526-A81E-8F4EA3B8FAB9}" presName="rootConnector" presStyleLbl="node2" presStyleIdx="3" presStyleCnt="4"/>
      <dgm:spPr/>
      <dgm:t>
        <a:bodyPr/>
        <a:lstStyle/>
        <a:p>
          <a:endParaRPr lang="de-DE"/>
        </a:p>
      </dgm:t>
    </dgm:pt>
    <dgm:pt modelId="{E2590384-BC6C-4D56-99CD-A85886B79116}" type="pres">
      <dgm:prSet presAssocID="{B9CEEAFC-23FB-4526-A81E-8F4EA3B8FAB9}" presName="hierChild4" presStyleCnt="0"/>
      <dgm:spPr/>
    </dgm:pt>
    <dgm:pt modelId="{AC9E63AB-4B13-4AEC-B48C-583BBE6EFF02}" type="pres">
      <dgm:prSet presAssocID="{B9CEEAFC-23FB-4526-A81E-8F4EA3B8FAB9}" presName="hierChild5" presStyleCnt="0"/>
      <dgm:spPr/>
    </dgm:pt>
    <dgm:pt modelId="{058CB223-F6C4-47A8-ACDF-372E36084114}" type="pres">
      <dgm:prSet presAssocID="{15D22DEF-A3A3-4B7C-A43A-C29F30026781}" presName="hierChild3" presStyleCnt="0"/>
      <dgm:spPr/>
    </dgm:pt>
  </dgm:ptLst>
  <dgm:cxnLst>
    <dgm:cxn modelId="{E85CF058-344A-40EF-B24D-9E7591974B2A}" type="presOf" srcId="{6186F159-BA63-433B-9E57-FD3B45BB06D0}" destId="{332890A0-9E45-41D5-932F-AE777C13F833}" srcOrd="1" destOrd="0" presId="urn:microsoft.com/office/officeart/2005/8/layout/orgChart1"/>
    <dgm:cxn modelId="{1B33FE46-F9FF-44E8-980C-6171E68A92C8}" type="presOf" srcId="{0739B71E-5545-4FDC-B014-B19823BA1C8E}" destId="{BE0DA5C1-5D71-469F-8BFB-BB2963A6CAF1}" srcOrd="0" destOrd="0" presId="urn:microsoft.com/office/officeart/2005/8/layout/orgChart1"/>
    <dgm:cxn modelId="{51D01639-B710-4B3A-B761-DCA7C3BBE20C}" type="presOf" srcId="{0739B71E-5545-4FDC-B014-B19823BA1C8E}" destId="{F1AD99DB-94C2-4AC4-86B4-BFC9FA9BF5AE}" srcOrd="1" destOrd="0" presId="urn:microsoft.com/office/officeart/2005/8/layout/orgChart1"/>
    <dgm:cxn modelId="{55388652-9BA9-4940-B7C9-1FCB41FAF906}" srcId="{15D22DEF-A3A3-4B7C-A43A-C29F30026781}" destId="{0739B71E-5545-4FDC-B014-B19823BA1C8E}" srcOrd="2" destOrd="0" parTransId="{6630A98C-FDC6-413B-AF8D-4AB2D116B145}" sibTransId="{0EBA6BA8-BA18-4C13-B492-F5F780622E12}"/>
    <dgm:cxn modelId="{B2FED9FD-4612-41AE-9E72-CB9C42306FC9}" srcId="{15D22DEF-A3A3-4B7C-A43A-C29F30026781}" destId="{B9CEEAFC-23FB-4526-A81E-8F4EA3B8FAB9}" srcOrd="3" destOrd="0" parTransId="{5465972D-242B-46DC-AD23-4286FB296908}" sibTransId="{83C60EDF-5FDC-4C5E-AC26-940591D67B47}"/>
    <dgm:cxn modelId="{BD29AD9F-75BB-4BB6-AE41-AD48135F5E13}" type="presOf" srcId="{6186F159-BA63-433B-9E57-FD3B45BB06D0}" destId="{BFFA62D3-D206-4789-A739-A00C05BD69CB}" srcOrd="0" destOrd="0" presId="urn:microsoft.com/office/officeart/2005/8/layout/orgChart1"/>
    <dgm:cxn modelId="{DB577B97-8F1C-42A3-93F0-24C82C155229}" type="presOf" srcId="{5465972D-242B-46DC-AD23-4286FB296908}" destId="{DCD39C53-5D24-4A2B-B96B-C325F680961C}" srcOrd="0" destOrd="0" presId="urn:microsoft.com/office/officeart/2005/8/layout/orgChart1"/>
    <dgm:cxn modelId="{417855FE-C98D-4CA0-A1F6-589987101142}" type="presOf" srcId="{F8DBE93E-ADDD-4F1A-A574-8D54A41EE587}" destId="{8063BBE0-8FBB-48F8-83D4-257340AC4677}" srcOrd="0" destOrd="0" presId="urn:microsoft.com/office/officeart/2005/8/layout/orgChart1"/>
    <dgm:cxn modelId="{5763D7CA-3AF8-480A-968B-88D26851C010}" type="presOf" srcId="{15D22DEF-A3A3-4B7C-A43A-C29F30026781}" destId="{F3AF93C8-1FD5-43CC-A808-C061024F10B0}" srcOrd="1" destOrd="0" presId="urn:microsoft.com/office/officeart/2005/8/layout/orgChart1"/>
    <dgm:cxn modelId="{D8BB16BD-A98F-4751-83FF-B5D9F5064A00}" srcId="{15D22DEF-A3A3-4B7C-A43A-C29F30026781}" destId="{6186F159-BA63-433B-9E57-FD3B45BB06D0}" srcOrd="0" destOrd="0" parTransId="{C01F4199-D62B-401D-ABAD-BA2A10370F0C}" sibTransId="{441DB320-278C-4A52-AB21-C974286E03F4}"/>
    <dgm:cxn modelId="{F2E3D669-CDAA-4FA3-9742-BB8AC535595D}" type="presOf" srcId="{25FD28C3-C812-42C0-B512-460BE3624C4E}" destId="{F66EDA31-CB24-441B-A07C-678DF14131DA}" srcOrd="1" destOrd="0" presId="urn:microsoft.com/office/officeart/2005/8/layout/orgChart1"/>
    <dgm:cxn modelId="{2D0F0899-4DDF-4613-89D4-FAEFF1452E36}" type="presOf" srcId="{46DCDD08-8DAD-4406-ACA5-1CF5C1B42BE8}" destId="{9EFB021F-7CC9-4F48-B279-DA3ADD350CB5}" srcOrd="0" destOrd="0" presId="urn:microsoft.com/office/officeart/2005/8/layout/orgChart1"/>
    <dgm:cxn modelId="{814232D7-F109-4E24-9E71-C4492FFE4376}" type="presOf" srcId="{25FD28C3-C812-42C0-B512-460BE3624C4E}" destId="{8764C051-539F-40AC-B02D-890F3751F82E}" srcOrd="0" destOrd="0" presId="urn:microsoft.com/office/officeart/2005/8/layout/orgChart1"/>
    <dgm:cxn modelId="{131C2184-B404-4A0E-B8D3-9E3F342EE9C3}" type="presOf" srcId="{6630A98C-FDC6-413B-AF8D-4AB2D116B145}" destId="{9B62B2A2-88E4-49BD-814C-3C65FBA1DE97}" srcOrd="0" destOrd="0" presId="urn:microsoft.com/office/officeart/2005/8/layout/orgChart1"/>
    <dgm:cxn modelId="{0E543CAC-4DA7-49A8-B650-E1C895F4626E}" srcId="{46DCDD08-8DAD-4406-ACA5-1CF5C1B42BE8}" destId="{15D22DEF-A3A3-4B7C-A43A-C29F30026781}" srcOrd="0" destOrd="0" parTransId="{FA72B0E8-89F6-4443-BA21-08590E629D2B}" sibTransId="{4D80848F-0806-4DFC-A8C2-CC70EA2AFF03}"/>
    <dgm:cxn modelId="{A360A647-59CD-40F0-B246-015F8E9D5ABE}" type="presOf" srcId="{15D22DEF-A3A3-4B7C-A43A-C29F30026781}" destId="{BAAC421A-F965-4331-911F-E0972FEBEFE6}" srcOrd="0" destOrd="0" presId="urn:microsoft.com/office/officeart/2005/8/layout/orgChart1"/>
    <dgm:cxn modelId="{9FD7D22B-3D31-4A94-BF29-8A3AF3D82912}" type="presOf" srcId="{C01F4199-D62B-401D-ABAD-BA2A10370F0C}" destId="{5BF33DF1-BF56-4875-9B7D-F9C4A3F33801}" srcOrd="0" destOrd="0" presId="urn:microsoft.com/office/officeart/2005/8/layout/orgChart1"/>
    <dgm:cxn modelId="{89115FBD-1F37-4859-997B-D0D6952B8D13}" type="presOf" srcId="{B9CEEAFC-23FB-4526-A81E-8F4EA3B8FAB9}" destId="{80966798-1D6E-48B8-B278-93F2A224F64C}" srcOrd="1" destOrd="0" presId="urn:microsoft.com/office/officeart/2005/8/layout/orgChart1"/>
    <dgm:cxn modelId="{038FA402-220B-4964-B4D2-3B93A44262EF}" srcId="{15D22DEF-A3A3-4B7C-A43A-C29F30026781}" destId="{25FD28C3-C812-42C0-B512-460BE3624C4E}" srcOrd="1" destOrd="0" parTransId="{F8DBE93E-ADDD-4F1A-A574-8D54A41EE587}" sibTransId="{3E580086-0FDA-44A0-BDE1-6AB27504D523}"/>
    <dgm:cxn modelId="{93E648B5-D357-42EF-8B16-C77D9F0F0D31}" type="presOf" srcId="{B9CEEAFC-23FB-4526-A81E-8F4EA3B8FAB9}" destId="{27D6D580-B1D0-46D8-84E9-A4825339B40D}" srcOrd="0" destOrd="0" presId="urn:microsoft.com/office/officeart/2005/8/layout/orgChart1"/>
    <dgm:cxn modelId="{B802B125-D34A-471E-B653-1F3D2A1C6D06}" type="presParOf" srcId="{9EFB021F-7CC9-4F48-B279-DA3ADD350CB5}" destId="{702E40F2-10D3-4366-A8E3-A3A770EADA42}" srcOrd="0" destOrd="0" presId="urn:microsoft.com/office/officeart/2005/8/layout/orgChart1"/>
    <dgm:cxn modelId="{8BD6C436-0E62-45A1-8E8E-5220BDA7549A}" type="presParOf" srcId="{702E40F2-10D3-4366-A8E3-A3A770EADA42}" destId="{92CDA151-57A0-48F1-9C83-3DE9233BC14D}" srcOrd="0" destOrd="0" presId="urn:microsoft.com/office/officeart/2005/8/layout/orgChart1"/>
    <dgm:cxn modelId="{400E6264-EBC3-4345-9923-EA1230AD21BC}" type="presParOf" srcId="{92CDA151-57A0-48F1-9C83-3DE9233BC14D}" destId="{BAAC421A-F965-4331-911F-E0972FEBEFE6}" srcOrd="0" destOrd="0" presId="urn:microsoft.com/office/officeart/2005/8/layout/orgChart1"/>
    <dgm:cxn modelId="{E23DDFB9-1B9D-4E86-9A83-A897F8AD5584}" type="presParOf" srcId="{92CDA151-57A0-48F1-9C83-3DE9233BC14D}" destId="{F3AF93C8-1FD5-43CC-A808-C061024F10B0}" srcOrd="1" destOrd="0" presId="urn:microsoft.com/office/officeart/2005/8/layout/orgChart1"/>
    <dgm:cxn modelId="{97D3D5EE-A3E8-4A6F-8974-06EF1E950208}" type="presParOf" srcId="{702E40F2-10D3-4366-A8E3-A3A770EADA42}" destId="{EF391338-78EE-47EE-8C07-1908F266F3AC}" srcOrd="1" destOrd="0" presId="urn:microsoft.com/office/officeart/2005/8/layout/orgChart1"/>
    <dgm:cxn modelId="{330405CF-31FD-4892-B59D-E3DDEF91D9E8}" type="presParOf" srcId="{EF391338-78EE-47EE-8C07-1908F266F3AC}" destId="{5BF33DF1-BF56-4875-9B7D-F9C4A3F33801}" srcOrd="0" destOrd="0" presId="urn:microsoft.com/office/officeart/2005/8/layout/orgChart1"/>
    <dgm:cxn modelId="{F76F79D9-4ACA-46D0-8EA1-14A6C5A5C50C}" type="presParOf" srcId="{EF391338-78EE-47EE-8C07-1908F266F3AC}" destId="{7700F9E6-6CFC-4A85-B746-82E4557A7FFB}" srcOrd="1" destOrd="0" presId="urn:microsoft.com/office/officeart/2005/8/layout/orgChart1"/>
    <dgm:cxn modelId="{5CCBD48A-C855-4D46-A7C3-9B2B9F991A3C}" type="presParOf" srcId="{7700F9E6-6CFC-4A85-B746-82E4557A7FFB}" destId="{0334A66A-9634-4D06-AE3C-B94974DB0B84}" srcOrd="0" destOrd="0" presId="urn:microsoft.com/office/officeart/2005/8/layout/orgChart1"/>
    <dgm:cxn modelId="{5D806B82-E2AE-4C2C-9BC7-834EFAF1BE87}" type="presParOf" srcId="{0334A66A-9634-4D06-AE3C-B94974DB0B84}" destId="{BFFA62D3-D206-4789-A739-A00C05BD69CB}" srcOrd="0" destOrd="0" presId="urn:microsoft.com/office/officeart/2005/8/layout/orgChart1"/>
    <dgm:cxn modelId="{DB3C3605-C4DD-4CD5-BF7A-174F6D8C1A9D}" type="presParOf" srcId="{0334A66A-9634-4D06-AE3C-B94974DB0B84}" destId="{332890A0-9E45-41D5-932F-AE777C13F833}" srcOrd="1" destOrd="0" presId="urn:microsoft.com/office/officeart/2005/8/layout/orgChart1"/>
    <dgm:cxn modelId="{4B488848-697B-4E85-B387-1884240963F6}" type="presParOf" srcId="{7700F9E6-6CFC-4A85-B746-82E4557A7FFB}" destId="{38583508-027A-48CF-9A21-20E6A11A0F40}" srcOrd="1" destOrd="0" presId="urn:microsoft.com/office/officeart/2005/8/layout/orgChart1"/>
    <dgm:cxn modelId="{BF75239E-4895-47BD-82E2-53E2C0DA666B}" type="presParOf" srcId="{7700F9E6-6CFC-4A85-B746-82E4557A7FFB}" destId="{2D12C283-97DF-4256-9256-45DF9B4DE1C9}" srcOrd="2" destOrd="0" presId="urn:microsoft.com/office/officeart/2005/8/layout/orgChart1"/>
    <dgm:cxn modelId="{5FABA99F-DBCA-4C33-81E3-AD9B31AC1EA6}" type="presParOf" srcId="{EF391338-78EE-47EE-8C07-1908F266F3AC}" destId="{8063BBE0-8FBB-48F8-83D4-257340AC4677}" srcOrd="2" destOrd="0" presId="urn:microsoft.com/office/officeart/2005/8/layout/orgChart1"/>
    <dgm:cxn modelId="{A7D928C0-FB68-43B5-997E-C2B901900B64}" type="presParOf" srcId="{EF391338-78EE-47EE-8C07-1908F266F3AC}" destId="{9AD35AEC-783D-495A-9A08-D1A898200295}" srcOrd="3" destOrd="0" presId="urn:microsoft.com/office/officeart/2005/8/layout/orgChart1"/>
    <dgm:cxn modelId="{57EA06B1-3906-4D3F-B27B-A48C45F260D0}" type="presParOf" srcId="{9AD35AEC-783D-495A-9A08-D1A898200295}" destId="{40DA55C0-857B-4464-BD19-9C80BD55E779}" srcOrd="0" destOrd="0" presId="urn:microsoft.com/office/officeart/2005/8/layout/orgChart1"/>
    <dgm:cxn modelId="{97F939B6-78BF-4C42-BF6C-055C38BFB30C}" type="presParOf" srcId="{40DA55C0-857B-4464-BD19-9C80BD55E779}" destId="{8764C051-539F-40AC-B02D-890F3751F82E}" srcOrd="0" destOrd="0" presId="urn:microsoft.com/office/officeart/2005/8/layout/orgChart1"/>
    <dgm:cxn modelId="{AA090BD7-2D51-4D75-B5F6-67B630317A1A}" type="presParOf" srcId="{40DA55C0-857B-4464-BD19-9C80BD55E779}" destId="{F66EDA31-CB24-441B-A07C-678DF14131DA}" srcOrd="1" destOrd="0" presId="urn:microsoft.com/office/officeart/2005/8/layout/orgChart1"/>
    <dgm:cxn modelId="{AEC2E52C-0919-4C22-B0A1-EE5A7CAD656E}" type="presParOf" srcId="{9AD35AEC-783D-495A-9A08-D1A898200295}" destId="{5B47FF2E-DFD5-4D5F-A9DD-41EC2814064E}" srcOrd="1" destOrd="0" presId="urn:microsoft.com/office/officeart/2005/8/layout/orgChart1"/>
    <dgm:cxn modelId="{FF89EAE7-6C5A-4FC8-B736-A975C7F16BD1}" type="presParOf" srcId="{9AD35AEC-783D-495A-9A08-D1A898200295}" destId="{AC6C3505-EDFC-4E77-A31D-D7D524767EEE}" srcOrd="2" destOrd="0" presId="urn:microsoft.com/office/officeart/2005/8/layout/orgChart1"/>
    <dgm:cxn modelId="{46645B95-0D56-4CBA-BC66-3799D16B0C9B}" type="presParOf" srcId="{EF391338-78EE-47EE-8C07-1908F266F3AC}" destId="{9B62B2A2-88E4-49BD-814C-3C65FBA1DE97}" srcOrd="4" destOrd="0" presId="urn:microsoft.com/office/officeart/2005/8/layout/orgChart1"/>
    <dgm:cxn modelId="{4A8458D1-ADF6-495B-9C79-82E30D0C659A}" type="presParOf" srcId="{EF391338-78EE-47EE-8C07-1908F266F3AC}" destId="{97F37254-26A9-4535-861C-EBFE5A257A92}" srcOrd="5" destOrd="0" presId="urn:microsoft.com/office/officeart/2005/8/layout/orgChart1"/>
    <dgm:cxn modelId="{FE394647-B2CE-4AE0-8194-C502111C553F}" type="presParOf" srcId="{97F37254-26A9-4535-861C-EBFE5A257A92}" destId="{649E8174-AC0B-4637-82B1-2A5271786C48}" srcOrd="0" destOrd="0" presId="urn:microsoft.com/office/officeart/2005/8/layout/orgChart1"/>
    <dgm:cxn modelId="{6BDFF0DE-1B66-4E54-8BD8-3526C3788BDF}" type="presParOf" srcId="{649E8174-AC0B-4637-82B1-2A5271786C48}" destId="{BE0DA5C1-5D71-469F-8BFB-BB2963A6CAF1}" srcOrd="0" destOrd="0" presId="urn:microsoft.com/office/officeart/2005/8/layout/orgChart1"/>
    <dgm:cxn modelId="{675562A4-0453-4374-A56A-8F8FB5607271}" type="presParOf" srcId="{649E8174-AC0B-4637-82B1-2A5271786C48}" destId="{F1AD99DB-94C2-4AC4-86B4-BFC9FA9BF5AE}" srcOrd="1" destOrd="0" presId="urn:microsoft.com/office/officeart/2005/8/layout/orgChart1"/>
    <dgm:cxn modelId="{319F2A10-A1FA-4A38-8145-8CBEB2227A0D}" type="presParOf" srcId="{97F37254-26A9-4535-861C-EBFE5A257A92}" destId="{DBC05A38-34DF-47EC-A2D8-9A94744AC9E6}" srcOrd="1" destOrd="0" presId="urn:microsoft.com/office/officeart/2005/8/layout/orgChart1"/>
    <dgm:cxn modelId="{5058F7BB-B2FF-4BA2-A555-E763BC98E5AF}" type="presParOf" srcId="{97F37254-26A9-4535-861C-EBFE5A257A92}" destId="{FE9A0A9F-7EFE-4B23-9625-B2587662B482}" srcOrd="2" destOrd="0" presId="urn:microsoft.com/office/officeart/2005/8/layout/orgChart1"/>
    <dgm:cxn modelId="{0B857598-2273-442B-BE03-D87EF37AE729}" type="presParOf" srcId="{EF391338-78EE-47EE-8C07-1908F266F3AC}" destId="{DCD39C53-5D24-4A2B-B96B-C325F680961C}" srcOrd="6" destOrd="0" presId="urn:microsoft.com/office/officeart/2005/8/layout/orgChart1"/>
    <dgm:cxn modelId="{3FB32EE5-079B-4262-A6B2-6D2903555EC3}" type="presParOf" srcId="{EF391338-78EE-47EE-8C07-1908F266F3AC}" destId="{4A77D922-8C69-467C-AD2F-83C183A2059D}" srcOrd="7" destOrd="0" presId="urn:microsoft.com/office/officeart/2005/8/layout/orgChart1"/>
    <dgm:cxn modelId="{89750977-89BF-466D-AE29-DA74487E17D4}" type="presParOf" srcId="{4A77D922-8C69-467C-AD2F-83C183A2059D}" destId="{FA29925C-F10E-4631-A5FD-C505351F0D9B}" srcOrd="0" destOrd="0" presId="urn:microsoft.com/office/officeart/2005/8/layout/orgChart1"/>
    <dgm:cxn modelId="{6AC96580-AA0A-4A63-92F9-F47CA46FA641}" type="presParOf" srcId="{FA29925C-F10E-4631-A5FD-C505351F0D9B}" destId="{27D6D580-B1D0-46D8-84E9-A4825339B40D}" srcOrd="0" destOrd="0" presId="urn:microsoft.com/office/officeart/2005/8/layout/orgChart1"/>
    <dgm:cxn modelId="{D53D6DE5-40C0-488D-92F6-B70C4DBA606A}" type="presParOf" srcId="{FA29925C-F10E-4631-A5FD-C505351F0D9B}" destId="{80966798-1D6E-48B8-B278-93F2A224F64C}" srcOrd="1" destOrd="0" presId="urn:microsoft.com/office/officeart/2005/8/layout/orgChart1"/>
    <dgm:cxn modelId="{AD666861-F4FF-4C7D-B362-CBB62624FA1A}" type="presParOf" srcId="{4A77D922-8C69-467C-AD2F-83C183A2059D}" destId="{E2590384-BC6C-4D56-99CD-A85886B79116}" srcOrd="1" destOrd="0" presId="urn:microsoft.com/office/officeart/2005/8/layout/orgChart1"/>
    <dgm:cxn modelId="{1F754E97-37FF-4EF5-85E4-F6D92FED9E18}" type="presParOf" srcId="{4A77D922-8C69-467C-AD2F-83C183A2059D}" destId="{AC9E63AB-4B13-4AEC-B48C-583BBE6EFF02}" srcOrd="2" destOrd="0" presId="urn:microsoft.com/office/officeart/2005/8/layout/orgChart1"/>
    <dgm:cxn modelId="{AC050293-8114-45A9-801C-FC6ED8134DBD}" type="presParOf" srcId="{702E40F2-10D3-4366-A8E3-A3A770EADA42}" destId="{058CB223-F6C4-47A8-ACDF-372E3608411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DCDD08-8DAD-4406-ACA5-1CF5C1B42B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5D22DEF-A3A3-4B7C-A43A-C29F30026781}">
      <dgm:prSet phldrT="[Text]" custT="1">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r>
            <a:rPr lang="de-DE" sz="1800" b="1" dirty="0">
              <a:solidFill>
                <a:schemeClr val="tx1"/>
              </a:solidFill>
            </a:rPr>
            <a:t>Differenzierung</a:t>
          </a:r>
        </a:p>
      </dgm:t>
    </dgm:pt>
    <dgm:pt modelId="{FA72B0E8-89F6-4443-BA21-08590E629D2B}" type="parTrans" cxnId="{0E543CAC-4DA7-49A8-B650-E1C895F4626E}">
      <dgm:prSet/>
      <dgm:spPr/>
      <dgm:t>
        <a:bodyPr/>
        <a:lstStyle/>
        <a:p>
          <a:endParaRPr lang="de-DE" sz="1400">
            <a:solidFill>
              <a:schemeClr val="tx1"/>
            </a:solidFill>
          </a:endParaRPr>
        </a:p>
      </dgm:t>
    </dgm:pt>
    <dgm:pt modelId="{4D80848F-0806-4DFC-A8C2-CC70EA2AFF03}" type="sibTrans" cxnId="{0E543CAC-4DA7-49A8-B650-E1C895F4626E}">
      <dgm:prSet/>
      <dgm:spPr/>
      <dgm:t>
        <a:bodyPr/>
        <a:lstStyle/>
        <a:p>
          <a:endParaRPr lang="de-DE" sz="1400">
            <a:solidFill>
              <a:schemeClr val="tx1"/>
            </a:solidFill>
          </a:endParaRPr>
        </a:p>
      </dgm:t>
    </dgm:pt>
    <dgm:pt modelId="{6186F159-BA63-433B-9E57-FD3B45BB06D0}">
      <dgm:prSet phldrT="[Text]" custT="1"/>
      <dgm:spPr>
        <a:noFill/>
        <a:ln>
          <a:solidFill>
            <a:srgbClr val="00B050"/>
          </a:solidFill>
        </a:ln>
      </dgm:spPr>
      <dgm:t>
        <a:bodyPr/>
        <a:lstStyle/>
        <a:p>
          <a:r>
            <a:rPr lang="de-DE" sz="1600" dirty="0">
              <a:solidFill>
                <a:schemeClr val="tx1"/>
              </a:solidFill>
            </a:rPr>
            <a:t>Auswahl von Aufgaben gemäß Arbeitstempo</a:t>
          </a:r>
        </a:p>
      </dgm:t>
    </dgm:pt>
    <dgm:pt modelId="{C01F4199-D62B-401D-ABAD-BA2A10370F0C}" type="parTrans" cxnId="{D8BB16BD-A98F-4751-83FF-B5D9F5064A00}">
      <dgm:prSet/>
      <dgm:spPr>
        <a:ln>
          <a:solidFill>
            <a:srgbClr val="00B050"/>
          </a:solidFill>
        </a:ln>
      </dgm:spPr>
      <dgm:t>
        <a:bodyPr/>
        <a:lstStyle/>
        <a:p>
          <a:endParaRPr lang="de-DE" sz="1400">
            <a:solidFill>
              <a:schemeClr val="tx1"/>
            </a:solidFill>
          </a:endParaRPr>
        </a:p>
      </dgm:t>
    </dgm:pt>
    <dgm:pt modelId="{441DB320-278C-4A52-AB21-C974286E03F4}" type="sibTrans" cxnId="{D8BB16BD-A98F-4751-83FF-B5D9F5064A00}">
      <dgm:prSet/>
      <dgm:spPr/>
      <dgm:t>
        <a:bodyPr/>
        <a:lstStyle/>
        <a:p>
          <a:endParaRPr lang="de-DE" sz="1400">
            <a:solidFill>
              <a:schemeClr val="tx1"/>
            </a:solidFill>
          </a:endParaRPr>
        </a:p>
      </dgm:t>
    </dgm:pt>
    <dgm:pt modelId="{25FD28C3-C812-42C0-B512-460BE3624C4E}">
      <dgm:prSet phldrT="[Text]" custT="1"/>
      <dgm:spPr>
        <a:noFill/>
        <a:ln>
          <a:solidFill>
            <a:srgbClr val="00B050"/>
          </a:solidFill>
        </a:ln>
      </dgm:spPr>
      <dgm:t>
        <a:bodyPr/>
        <a:lstStyle/>
        <a:p>
          <a:endParaRPr lang="de-DE" sz="1600" dirty="0">
            <a:solidFill>
              <a:schemeClr val="tx1"/>
            </a:solidFill>
          </a:endParaRPr>
        </a:p>
        <a:p>
          <a:r>
            <a:rPr lang="de-DE" sz="1600" dirty="0">
              <a:solidFill>
                <a:schemeClr val="tx1"/>
              </a:solidFill>
            </a:rPr>
            <a:t>Auswahl von Aufgaben gemäß Lernstand</a:t>
          </a:r>
        </a:p>
        <a:p>
          <a:endParaRPr lang="de-DE" sz="1600" dirty="0">
            <a:solidFill>
              <a:schemeClr val="tx1"/>
            </a:solidFill>
          </a:endParaRPr>
        </a:p>
      </dgm:t>
    </dgm:pt>
    <dgm:pt modelId="{F8DBE93E-ADDD-4F1A-A574-8D54A41EE587}" type="parTrans" cxnId="{038FA402-220B-4964-B4D2-3B93A44262EF}">
      <dgm:prSet/>
      <dgm:spPr>
        <a:ln>
          <a:solidFill>
            <a:srgbClr val="00B050"/>
          </a:solidFill>
        </a:ln>
      </dgm:spPr>
      <dgm:t>
        <a:bodyPr/>
        <a:lstStyle/>
        <a:p>
          <a:endParaRPr lang="de-DE" sz="1400">
            <a:solidFill>
              <a:schemeClr val="tx1"/>
            </a:solidFill>
          </a:endParaRPr>
        </a:p>
      </dgm:t>
    </dgm:pt>
    <dgm:pt modelId="{3E580086-0FDA-44A0-BDE1-6AB27504D523}" type="sibTrans" cxnId="{038FA402-220B-4964-B4D2-3B93A44262EF}">
      <dgm:prSet/>
      <dgm:spPr/>
      <dgm:t>
        <a:bodyPr/>
        <a:lstStyle/>
        <a:p>
          <a:endParaRPr lang="de-DE" sz="1400">
            <a:solidFill>
              <a:schemeClr val="tx1"/>
            </a:solidFill>
          </a:endParaRPr>
        </a:p>
      </dgm:t>
    </dgm:pt>
    <dgm:pt modelId="{0739B71E-5545-4FDC-B014-B19823BA1C8E}">
      <dgm:prSet phldrT="[Text]" custT="1"/>
      <dgm:spPr>
        <a:noFill/>
        <a:ln>
          <a:solidFill>
            <a:srgbClr val="00B050"/>
          </a:solidFill>
        </a:ln>
      </dgm:spPr>
      <dgm:t>
        <a:bodyPr/>
        <a:lstStyle/>
        <a:p>
          <a:r>
            <a:rPr lang="de-DE" sz="1600" dirty="0">
              <a:solidFill>
                <a:schemeClr val="tx1"/>
              </a:solidFill>
            </a:rPr>
            <a:t>Differenzierte Materialien</a:t>
          </a:r>
        </a:p>
      </dgm:t>
    </dgm:pt>
    <dgm:pt modelId="{6630A98C-FDC6-413B-AF8D-4AB2D116B145}" type="parTrans" cxnId="{55388652-9BA9-4940-B7C9-1FCB41FAF906}">
      <dgm:prSet/>
      <dgm:spPr>
        <a:ln>
          <a:solidFill>
            <a:srgbClr val="00B050"/>
          </a:solidFill>
        </a:ln>
      </dgm:spPr>
      <dgm:t>
        <a:bodyPr/>
        <a:lstStyle/>
        <a:p>
          <a:endParaRPr lang="de-DE" sz="1400">
            <a:solidFill>
              <a:schemeClr val="tx1"/>
            </a:solidFill>
          </a:endParaRPr>
        </a:p>
      </dgm:t>
    </dgm:pt>
    <dgm:pt modelId="{0EBA6BA8-BA18-4C13-B492-F5F780622E12}" type="sibTrans" cxnId="{55388652-9BA9-4940-B7C9-1FCB41FAF906}">
      <dgm:prSet/>
      <dgm:spPr/>
      <dgm:t>
        <a:bodyPr/>
        <a:lstStyle/>
        <a:p>
          <a:endParaRPr lang="de-DE" sz="1400">
            <a:solidFill>
              <a:schemeClr val="tx1"/>
            </a:solidFill>
          </a:endParaRPr>
        </a:p>
      </dgm:t>
    </dgm:pt>
    <dgm:pt modelId="{B9CEEAFC-23FB-4526-A81E-8F4EA3B8FAB9}">
      <dgm:prSet phldrT="[Text]" custT="1"/>
      <dgm:spPr>
        <a:noFill/>
        <a:ln>
          <a:solidFill>
            <a:srgbClr val="00B050"/>
          </a:solidFill>
        </a:ln>
      </dgm:spPr>
      <dgm:t>
        <a:bodyPr/>
        <a:lstStyle/>
        <a:p>
          <a:r>
            <a:rPr lang="de-DE" sz="1600" dirty="0">
              <a:solidFill>
                <a:schemeClr val="tx1"/>
              </a:solidFill>
            </a:rPr>
            <a:t>Berücksichtigung von Neigungen/ Interessen</a:t>
          </a:r>
        </a:p>
      </dgm:t>
    </dgm:pt>
    <dgm:pt modelId="{5465972D-242B-46DC-AD23-4286FB296908}" type="parTrans" cxnId="{B2FED9FD-4612-41AE-9E72-CB9C42306FC9}">
      <dgm:prSet/>
      <dgm:spPr>
        <a:ln>
          <a:solidFill>
            <a:srgbClr val="00B050"/>
          </a:solidFill>
        </a:ln>
      </dgm:spPr>
      <dgm:t>
        <a:bodyPr/>
        <a:lstStyle/>
        <a:p>
          <a:endParaRPr lang="de-DE" sz="1400">
            <a:solidFill>
              <a:schemeClr val="tx1"/>
            </a:solidFill>
          </a:endParaRPr>
        </a:p>
      </dgm:t>
    </dgm:pt>
    <dgm:pt modelId="{83C60EDF-5FDC-4C5E-AC26-940591D67B47}" type="sibTrans" cxnId="{B2FED9FD-4612-41AE-9E72-CB9C42306FC9}">
      <dgm:prSet/>
      <dgm:spPr/>
      <dgm:t>
        <a:bodyPr/>
        <a:lstStyle/>
        <a:p>
          <a:endParaRPr lang="de-DE" sz="1400">
            <a:solidFill>
              <a:schemeClr val="tx1"/>
            </a:solidFill>
          </a:endParaRPr>
        </a:p>
      </dgm:t>
    </dgm:pt>
    <dgm:pt modelId="{9EFB021F-7CC9-4F48-B279-DA3ADD350CB5}" type="pres">
      <dgm:prSet presAssocID="{46DCDD08-8DAD-4406-ACA5-1CF5C1B42BE8}" presName="hierChild1" presStyleCnt="0">
        <dgm:presLayoutVars>
          <dgm:orgChart val="1"/>
          <dgm:chPref val="1"/>
          <dgm:dir/>
          <dgm:animOne val="branch"/>
          <dgm:animLvl val="lvl"/>
          <dgm:resizeHandles/>
        </dgm:presLayoutVars>
      </dgm:prSet>
      <dgm:spPr/>
      <dgm:t>
        <a:bodyPr/>
        <a:lstStyle/>
        <a:p>
          <a:endParaRPr lang="de-DE"/>
        </a:p>
      </dgm:t>
    </dgm:pt>
    <dgm:pt modelId="{702E40F2-10D3-4366-A8E3-A3A770EADA42}" type="pres">
      <dgm:prSet presAssocID="{15D22DEF-A3A3-4B7C-A43A-C29F30026781}" presName="hierRoot1" presStyleCnt="0">
        <dgm:presLayoutVars>
          <dgm:hierBranch val="init"/>
        </dgm:presLayoutVars>
      </dgm:prSet>
      <dgm:spPr/>
    </dgm:pt>
    <dgm:pt modelId="{92CDA151-57A0-48F1-9C83-3DE9233BC14D}" type="pres">
      <dgm:prSet presAssocID="{15D22DEF-A3A3-4B7C-A43A-C29F30026781}" presName="rootComposite1" presStyleCnt="0"/>
      <dgm:spPr/>
    </dgm:pt>
    <dgm:pt modelId="{BAAC421A-F965-4331-911F-E0972FEBEFE6}" type="pres">
      <dgm:prSet presAssocID="{15D22DEF-A3A3-4B7C-A43A-C29F30026781}" presName="rootText1" presStyleLbl="node0" presStyleIdx="0" presStyleCnt="1" custScaleX="194872" custScaleY="194872">
        <dgm:presLayoutVars>
          <dgm:chPref val="3"/>
        </dgm:presLayoutVars>
      </dgm:prSet>
      <dgm:spPr/>
      <dgm:t>
        <a:bodyPr/>
        <a:lstStyle/>
        <a:p>
          <a:endParaRPr lang="de-DE"/>
        </a:p>
      </dgm:t>
    </dgm:pt>
    <dgm:pt modelId="{F3AF93C8-1FD5-43CC-A808-C061024F10B0}" type="pres">
      <dgm:prSet presAssocID="{15D22DEF-A3A3-4B7C-A43A-C29F30026781}" presName="rootConnector1" presStyleLbl="node1" presStyleIdx="0" presStyleCnt="0"/>
      <dgm:spPr/>
      <dgm:t>
        <a:bodyPr/>
        <a:lstStyle/>
        <a:p>
          <a:endParaRPr lang="de-DE"/>
        </a:p>
      </dgm:t>
    </dgm:pt>
    <dgm:pt modelId="{EF391338-78EE-47EE-8C07-1908F266F3AC}" type="pres">
      <dgm:prSet presAssocID="{15D22DEF-A3A3-4B7C-A43A-C29F30026781}" presName="hierChild2" presStyleCnt="0"/>
      <dgm:spPr/>
    </dgm:pt>
    <dgm:pt modelId="{5BF33DF1-BF56-4875-9B7D-F9C4A3F33801}" type="pres">
      <dgm:prSet presAssocID="{C01F4199-D62B-401D-ABAD-BA2A10370F0C}" presName="Name37" presStyleLbl="parChTrans1D2" presStyleIdx="0" presStyleCnt="4"/>
      <dgm:spPr/>
      <dgm:t>
        <a:bodyPr/>
        <a:lstStyle/>
        <a:p>
          <a:endParaRPr lang="de-DE"/>
        </a:p>
      </dgm:t>
    </dgm:pt>
    <dgm:pt modelId="{7700F9E6-6CFC-4A85-B746-82E4557A7FFB}" type="pres">
      <dgm:prSet presAssocID="{6186F159-BA63-433B-9E57-FD3B45BB06D0}" presName="hierRoot2" presStyleCnt="0">
        <dgm:presLayoutVars>
          <dgm:hierBranch val="init"/>
        </dgm:presLayoutVars>
      </dgm:prSet>
      <dgm:spPr/>
    </dgm:pt>
    <dgm:pt modelId="{0334A66A-9634-4D06-AE3C-B94974DB0B84}" type="pres">
      <dgm:prSet presAssocID="{6186F159-BA63-433B-9E57-FD3B45BB06D0}" presName="rootComposite" presStyleCnt="0"/>
      <dgm:spPr/>
    </dgm:pt>
    <dgm:pt modelId="{BFFA62D3-D206-4789-A739-A00C05BD69CB}" type="pres">
      <dgm:prSet presAssocID="{6186F159-BA63-433B-9E57-FD3B45BB06D0}" presName="rootText" presStyleLbl="node2" presStyleIdx="0" presStyleCnt="4" custScaleX="172601" custScaleY="146410">
        <dgm:presLayoutVars>
          <dgm:chPref val="3"/>
        </dgm:presLayoutVars>
      </dgm:prSet>
      <dgm:spPr/>
      <dgm:t>
        <a:bodyPr/>
        <a:lstStyle/>
        <a:p>
          <a:endParaRPr lang="de-DE"/>
        </a:p>
      </dgm:t>
    </dgm:pt>
    <dgm:pt modelId="{332890A0-9E45-41D5-932F-AE777C13F833}" type="pres">
      <dgm:prSet presAssocID="{6186F159-BA63-433B-9E57-FD3B45BB06D0}" presName="rootConnector" presStyleLbl="node2" presStyleIdx="0" presStyleCnt="4"/>
      <dgm:spPr/>
      <dgm:t>
        <a:bodyPr/>
        <a:lstStyle/>
        <a:p>
          <a:endParaRPr lang="de-DE"/>
        </a:p>
      </dgm:t>
    </dgm:pt>
    <dgm:pt modelId="{38583508-027A-48CF-9A21-20E6A11A0F40}" type="pres">
      <dgm:prSet presAssocID="{6186F159-BA63-433B-9E57-FD3B45BB06D0}" presName="hierChild4" presStyleCnt="0"/>
      <dgm:spPr/>
    </dgm:pt>
    <dgm:pt modelId="{2D12C283-97DF-4256-9256-45DF9B4DE1C9}" type="pres">
      <dgm:prSet presAssocID="{6186F159-BA63-433B-9E57-FD3B45BB06D0}" presName="hierChild5" presStyleCnt="0"/>
      <dgm:spPr/>
    </dgm:pt>
    <dgm:pt modelId="{8063BBE0-8FBB-48F8-83D4-257340AC4677}" type="pres">
      <dgm:prSet presAssocID="{F8DBE93E-ADDD-4F1A-A574-8D54A41EE587}" presName="Name37" presStyleLbl="parChTrans1D2" presStyleIdx="1" presStyleCnt="4"/>
      <dgm:spPr/>
      <dgm:t>
        <a:bodyPr/>
        <a:lstStyle/>
        <a:p>
          <a:endParaRPr lang="de-DE"/>
        </a:p>
      </dgm:t>
    </dgm:pt>
    <dgm:pt modelId="{9AD35AEC-783D-495A-9A08-D1A898200295}" type="pres">
      <dgm:prSet presAssocID="{25FD28C3-C812-42C0-B512-460BE3624C4E}" presName="hierRoot2" presStyleCnt="0">
        <dgm:presLayoutVars>
          <dgm:hierBranch val="init"/>
        </dgm:presLayoutVars>
      </dgm:prSet>
      <dgm:spPr/>
    </dgm:pt>
    <dgm:pt modelId="{40DA55C0-857B-4464-BD19-9C80BD55E779}" type="pres">
      <dgm:prSet presAssocID="{25FD28C3-C812-42C0-B512-460BE3624C4E}" presName="rootComposite" presStyleCnt="0"/>
      <dgm:spPr/>
    </dgm:pt>
    <dgm:pt modelId="{8764C051-539F-40AC-B02D-890F3751F82E}" type="pres">
      <dgm:prSet presAssocID="{25FD28C3-C812-42C0-B512-460BE3624C4E}" presName="rootText" presStyleLbl="node2" presStyleIdx="1" presStyleCnt="4" custScaleX="178155" custScaleY="146410">
        <dgm:presLayoutVars>
          <dgm:chPref val="3"/>
        </dgm:presLayoutVars>
      </dgm:prSet>
      <dgm:spPr/>
      <dgm:t>
        <a:bodyPr/>
        <a:lstStyle/>
        <a:p>
          <a:endParaRPr lang="de-DE"/>
        </a:p>
      </dgm:t>
    </dgm:pt>
    <dgm:pt modelId="{F66EDA31-CB24-441B-A07C-678DF14131DA}" type="pres">
      <dgm:prSet presAssocID="{25FD28C3-C812-42C0-B512-460BE3624C4E}" presName="rootConnector" presStyleLbl="node2" presStyleIdx="1" presStyleCnt="4"/>
      <dgm:spPr/>
      <dgm:t>
        <a:bodyPr/>
        <a:lstStyle/>
        <a:p>
          <a:endParaRPr lang="de-DE"/>
        </a:p>
      </dgm:t>
    </dgm:pt>
    <dgm:pt modelId="{5B47FF2E-DFD5-4D5F-A9DD-41EC2814064E}" type="pres">
      <dgm:prSet presAssocID="{25FD28C3-C812-42C0-B512-460BE3624C4E}" presName="hierChild4" presStyleCnt="0"/>
      <dgm:spPr/>
    </dgm:pt>
    <dgm:pt modelId="{AC6C3505-EDFC-4E77-A31D-D7D524767EEE}" type="pres">
      <dgm:prSet presAssocID="{25FD28C3-C812-42C0-B512-460BE3624C4E}" presName="hierChild5" presStyleCnt="0"/>
      <dgm:spPr/>
    </dgm:pt>
    <dgm:pt modelId="{9B62B2A2-88E4-49BD-814C-3C65FBA1DE97}" type="pres">
      <dgm:prSet presAssocID="{6630A98C-FDC6-413B-AF8D-4AB2D116B145}" presName="Name37" presStyleLbl="parChTrans1D2" presStyleIdx="2" presStyleCnt="4"/>
      <dgm:spPr/>
      <dgm:t>
        <a:bodyPr/>
        <a:lstStyle/>
        <a:p>
          <a:endParaRPr lang="de-DE"/>
        </a:p>
      </dgm:t>
    </dgm:pt>
    <dgm:pt modelId="{97F37254-26A9-4535-861C-EBFE5A257A92}" type="pres">
      <dgm:prSet presAssocID="{0739B71E-5545-4FDC-B014-B19823BA1C8E}" presName="hierRoot2" presStyleCnt="0">
        <dgm:presLayoutVars>
          <dgm:hierBranch val="init"/>
        </dgm:presLayoutVars>
      </dgm:prSet>
      <dgm:spPr/>
    </dgm:pt>
    <dgm:pt modelId="{649E8174-AC0B-4637-82B1-2A5271786C48}" type="pres">
      <dgm:prSet presAssocID="{0739B71E-5545-4FDC-B014-B19823BA1C8E}" presName="rootComposite" presStyleCnt="0"/>
      <dgm:spPr/>
    </dgm:pt>
    <dgm:pt modelId="{BE0DA5C1-5D71-469F-8BFB-BB2963A6CAF1}" type="pres">
      <dgm:prSet presAssocID="{0739B71E-5545-4FDC-B014-B19823BA1C8E}" presName="rootText" presStyleLbl="node2" presStyleIdx="2" presStyleCnt="4" custScaleX="161957" custScaleY="146410">
        <dgm:presLayoutVars>
          <dgm:chPref val="3"/>
        </dgm:presLayoutVars>
      </dgm:prSet>
      <dgm:spPr/>
      <dgm:t>
        <a:bodyPr/>
        <a:lstStyle/>
        <a:p>
          <a:endParaRPr lang="de-DE"/>
        </a:p>
      </dgm:t>
    </dgm:pt>
    <dgm:pt modelId="{F1AD99DB-94C2-4AC4-86B4-BFC9FA9BF5AE}" type="pres">
      <dgm:prSet presAssocID="{0739B71E-5545-4FDC-B014-B19823BA1C8E}" presName="rootConnector" presStyleLbl="node2" presStyleIdx="2" presStyleCnt="4"/>
      <dgm:spPr/>
      <dgm:t>
        <a:bodyPr/>
        <a:lstStyle/>
        <a:p>
          <a:endParaRPr lang="de-DE"/>
        </a:p>
      </dgm:t>
    </dgm:pt>
    <dgm:pt modelId="{DBC05A38-34DF-47EC-A2D8-9A94744AC9E6}" type="pres">
      <dgm:prSet presAssocID="{0739B71E-5545-4FDC-B014-B19823BA1C8E}" presName="hierChild4" presStyleCnt="0"/>
      <dgm:spPr/>
    </dgm:pt>
    <dgm:pt modelId="{FE9A0A9F-7EFE-4B23-9625-B2587662B482}" type="pres">
      <dgm:prSet presAssocID="{0739B71E-5545-4FDC-B014-B19823BA1C8E}" presName="hierChild5" presStyleCnt="0"/>
      <dgm:spPr/>
    </dgm:pt>
    <dgm:pt modelId="{DCD39C53-5D24-4A2B-B96B-C325F680961C}" type="pres">
      <dgm:prSet presAssocID="{5465972D-242B-46DC-AD23-4286FB296908}" presName="Name37" presStyleLbl="parChTrans1D2" presStyleIdx="3" presStyleCnt="4"/>
      <dgm:spPr/>
      <dgm:t>
        <a:bodyPr/>
        <a:lstStyle/>
        <a:p>
          <a:endParaRPr lang="de-DE"/>
        </a:p>
      </dgm:t>
    </dgm:pt>
    <dgm:pt modelId="{4A77D922-8C69-467C-AD2F-83C183A2059D}" type="pres">
      <dgm:prSet presAssocID="{B9CEEAFC-23FB-4526-A81E-8F4EA3B8FAB9}" presName="hierRoot2" presStyleCnt="0">
        <dgm:presLayoutVars>
          <dgm:hierBranch val="init"/>
        </dgm:presLayoutVars>
      </dgm:prSet>
      <dgm:spPr/>
    </dgm:pt>
    <dgm:pt modelId="{FA29925C-F10E-4631-A5FD-C505351F0D9B}" type="pres">
      <dgm:prSet presAssocID="{B9CEEAFC-23FB-4526-A81E-8F4EA3B8FAB9}" presName="rootComposite" presStyleCnt="0"/>
      <dgm:spPr/>
    </dgm:pt>
    <dgm:pt modelId="{27D6D580-B1D0-46D8-84E9-A4825339B40D}" type="pres">
      <dgm:prSet presAssocID="{B9CEEAFC-23FB-4526-A81E-8F4EA3B8FAB9}" presName="rootText" presStyleLbl="node2" presStyleIdx="3" presStyleCnt="4" custScaleX="168196" custScaleY="146410">
        <dgm:presLayoutVars>
          <dgm:chPref val="3"/>
        </dgm:presLayoutVars>
      </dgm:prSet>
      <dgm:spPr/>
      <dgm:t>
        <a:bodyPr/>
        <a:lstStyle/>
        <a:p>
          <a:endParaRPr lang="de-DE"/>
        </a:p>
      </dgm:t>
    </dgm:pt>
    <dgm:pt modelId="{80966798-1D6E-48B8-B278-93F2A224F64C}" type="pres">
      <dgm:prSet presAssocID="{B9CEEAFC-23FB-4526-A81E-8F4EA3B8FAB9}" presName="rootConnector" presStyleLbl="node2" presStyleIdx="3" presStyleCnt="4"/>
      <dgm:spPr/>
      <dgm:t>
        <a:bodyPr/>
        <a:lstStyle/>
        <a:p>
          <a:endParaRPr lang="de-DE"/>
        </a:p>
      </dgm:t>
    </dgm:pt>
    <dgm:pt modelId="{E2590384-BC6C-4D56-99CD-A85886B79116}" type="pres">
      <dgm:prSet presAssocID="{B9CEEAFC-23FB-4526-A81E-8F4EA3B8FAB9}" presName="hierChild4" presStyleCnt="0"/>
      <dgm:spPr/>
    </dgm:pt>
    <dgm:pt modelId="{AC9E63AB-4B13-4AEC-B48C-583BBE6EFF02}" type="pres">
      <dgm:prSet presAssocID="{B9CEEAFC-23FB-4526-A81E-8F4EA3B8FAB9}" presName="hierChild5" presStyleCnt="0"/>
      <dgm:spPr/>
    </dgm:pt>
    <dgm:pt modelId="{058CB223-F6C4-47A8-ACDF-372E36084114}" type="pres">
      <dgm:prSet presAssocID="{15D22DEF-A3A3-4B7C-A43A-C29F30026781}" presName="hierChild3" presStyleCnt="0"/>
      <dgm:spPr/>
    </dgm:pt>
  </dgm:ptLst>
  <dgm:cxnLst>
    <dgm:cxn modelId="{E85CF058-344A-40EF-B24D-9E7591974B2A}" type="presOf" srcId="{6186F159-BA63-433B-9E57-FD3B45BB06D0}" destId="{332890A0-9E45-41D5-932F-AE777C13F833}" srcOrd="1" destOrd="0" presId="urn:microsoft.com/office/officeart/2005/8/layout/orgChart1"/>
    <dgm:cxn modelId="{1B33FE46-F9FF-44E8-980C-6171E68A92C8}" type="presOf" srcId="{0739B71E-5545-4FDC-B014-B19823BA1C8E}" destId="{BE0DA5C1-5D71-469F-8BFB-BB2963A6CAF1}" srcOrd="0" destOrd="0" presId="urn:microsoft.com/office/officeart/2005/8/layout/orgChart1"/>
    <dgm:cxn modelId="{51D01639-B710-4B3A-B761-DCA7C3BBE20C}" type="presOf" srcId="{0739B71E-5545-4FDC-B014-B19823BA1C8E}" destId="{F1AD99DB-94C2-4AC4-86B4-BFC9FA9BF5AE}" srcOrd="1" destOrd="0" presId="urn:microsoft.com/office/officeart/2005/8/layout/orgChart1"/>
    <dgm:cxn modelId="{55388652-9BA9-4940-B7C9-1FCB41FAF906}" srcId="{15D22DEF-A3A3-4B7C-A43A-C29F30026781}" destId="{0739B71E-5545-4FDC-B014-B19823BA1C8E}" srcOrd="2" destOrd="0" parTransId="{6630A98C-FDC6-413B-AF8D-4AB2D116B145}" sibTransId="{0EBA6BA8-BA18-4C13-B492-F5F780622E12}"/>
    <dgm:cxn modelId="{B2FED9FD-4612-41AE-9E72-CB9C42306FC9}" srcId="{15D22DEF-A3A3-4B7C-A43A-C29F30026781}" destId="{B9CEEAFC-23FB-4526-A81E-8F4EA3B8FAB9}" srcOrd="3" destOrd="0" parTransId="{5465972D-242B-46DC-AD23-4286FB296908}" sibTransId="{83C60EDF-5FDC-4C5E-AC26-940591D67B47}"/>
    <dgm:cxn modelId="{BD29AD9F-75BB-4BB6-AE41-AD48135F5E13}" type="presOf" srcId="{6186F159-BA63-433B-9E57-FD3B45BB06D0}" destId="{BFFA62D3-D206-4789-A739-A00C05BD69CB}" srcOrd="0" destOrd="0" presId="urn:microsoft.com/office/officeart/2005/8/layout/orgChart1"/>
    <dgm:cxn modelId="{DB577B97-8F1C-42A3-93F0-24C82C155229}" type="presOf" srcId="{5465972D-242B-46DC-AD23-4286FB296908}" destId="{DCD39C53-5D24-4A2B-B96B-C325F680961C}" srcOrd="0" destOrd="0" presId="urn:microsoft.com/office/officeart/2005/8/layout/orgChart1"/>
    <dgm:cxn modelId="{417855FE-C98D-4CA0-A1F6-589987101142}" type="presOf" srcId="{F8DBE93E-ADDD-4F1A-A574-8D54A41EE587}" destId="{8063BBE0-8FBB-48F8-83D4-257340AC4677}" srcOrd="0" destOrd="0" presId="urn:microsoft.com/office/officeart/2005/8/layout/orgChart1"/>
    <dgm:cxn modelId="{5763D7CA-3AF8-480A-968B-88D26851C010}" type="presOf" srcId="{15D22DEF-A3A3-4B7C-A43A-C29F30026781}" destId="{F3AF93C8-1FD5-43CC-A808-C061024F10B0}" srcOrd="1" destOrd="0" presId="urn:microsoft.com/office/officeart/2005/8/layout/orgChart1"/>
    <dgm:cxn modelId="{D8BB16BD-A98F-4751-83FF-B5D9F5064A00}" srcId="{15D22DEF-A3A3-4B7C-A43A-C29F30026781}" destId="{6186F159-BA63-433B-9E57-FD3B45BB06D0}" srcOrd="0" destOrd="0" parTransId="{C01F4199-D62B-401D-ABAD-BA2A10370F0C}" sibTransId="{441DB320-278C-4A52-AB21-C974286E03F4}"/>
    <dgm:cxn modelId="{F2E3D669-CDAA-4FA3-9742-BB8AC535595D}" type="presOf" srcId="{25FD28C3-C812-42C0-B512-460BE3624C4E}" destId="{F66EDA31-CB24-441B-A07C-678DF14131DA}" srcOrd="1" destOrd="0" presId="urn:microsoft.com/office/officeart/2005/8/layout/orgChart1"/>
    <dgm:cxn modelId="{2D0F0899-4DDF-4613-89D4-FAEFF1452E36}" type="presOf" srcId="{46DCDD08-8DAD-4406-ACA5-1CF5C1B42BE8}" destId="{9EFB021F-7CC9-4F48-B279-DA3ADD350CB5}" srcOrd="0" destOrd="0" presId="urn:microsoft.com/office/officeart/2005/8/layout/orgChart1"/>
    <dgm:cxn modelId="{814232D7-F109-4E24-9E71-C4492FFE4376}" type="presOf" srcId="{25FD28C3-C812-42C0-B512-460BE3624C4E}" destId="{8764C051-539F-40AC-B02D-890F3751F82E}" srcOrd="0" destOrd="0" presId="urn:microsoft.com/office/officeart/2005/8/layout/orgChart1"/>
    <dgm:cxn modelId="{131C2184-B404-4A0E-B8D3-9E3F342EE9C3}" type="presOf" srcId="{6630A98C-FDC6-413B-AF8D-4AB2D116B145}" destId="{9B62B2A2-88E4-49BD-814C-3C65FBA1DE97}" srcOrd="0" destOrd="0" presId="urn:microsoft.com/office/officeart/2005/8/layout/orgChart1"/>
    <dgm:cxn modelId="{0E543CAC-4DA7-49A8-B650-E1C895F4626E}" srcId="{46DCDD08-8DAD-4406-ACA5-1CF5C1B42BE8}" destId="{15D22DEF-A3A3-4B7C-A43A-C29F30026781}" srcOrd="0" destOrd="0" parTransId="{FA72B0E8-89F6-4443-BA21-08590E629D2B}" sibTransId="{4D80848F-0806-4DFC-A8C2-CC70EA2AFF03}"/>
    <dgm:cxn modelId="{A360A647-59CD-40F0-B246-015F8E9D5ABE}" type="presOf" srcId="{15D22DEF-A3A3-4B7C-A43A-C29F30026781}" destId="{BAAC421A-F965-4331-911F-E0972FEBEFE6}" srcOrd="0" destOrd="0" presId="urn:microsoft.com/office/officeart/2005/8/layout/orgChart1"/>
    <dgm:cxn modelId="{9FD7D22B-3D31-4A94-BF29-8A3AF3D82912}" type="presOf" srcId="{C01F4199-D62B-401D-ABAD-BA2A10370F0C}" destId="{5BF33DF1-BF56-4875-9B7D-F9C4A3F33801}" srcOrd="0" destOrd="0" presId="urn:microsoft.com/office/officeart/2005/8/layout/orgChart1"/>
    <dgm:cxn modelId="{89115FBD-1F37-4859-997B-D0D6952B8D13}" type="presOf" srcId="{B9CEEAFC-23FB-4526-A81E-8F4EA3B8FAB9}" destId="{80966798-1D6E-48B8-B278-93F2A224F64C}" srcOrd="1" destOrd="0" presId="urn:microsoft.com/office/officeart/2005/8/layout/orgChart1"/>
    <dgm:cxn modelId="{038FA402-220B-4964-B4D2-3B93A44262EF}" srcId="{15D22DEF-A3A3-4B7C-A43A-C29F30026781}" destId="{25FD28C3-C812-42C0-B512-460BE3624C4E}" srcOrd="1" destOrd="0" parTransId="{F8DBE93E-ADDD-4F1A-A574-8D54A41EE587}" sibTransId="{3E580086-0FDA-44A0-BDE1-6AB27504D523}"/>
    <dgm:cxn modelId="{93E648B5-D357-42EF-8B16-C77D9F0F0D31}" type="presOf" srcId="{B9CEEAFC-23FB-4526-A81E-8F4EA3B8FAB9}" destId="{27D6D580-B1D0-46D8-84E9-A4825339B40D}" srcOrd="0" destOrd="0" presId="urn:microsoft.com/office/officeart/2005/8/layout/orgChart1"/>
    <dgm:cxn modelId="{B802B125-D34A-471E-B653-1F3D2A1C6D06}" type="presParOf" srcId="{9EFB021F-7CC9-4F48-B279-DA3ADD350CB5}" destId="{702E40F2-10D3-4366-A8E3-A3A770EADA42}" srcOrd="0" destOrd="0" presId="urn:microsoft.com/office/officeart/2005/8/layout/orgChart1"/>
    <dgm:cxn modelId="{8BD6C436-0E62-45A1-8E8E-5220BDA7549A}" type="presParOf" srcId="{702E40F2-10D3-4366-A8E3-A3A770EADA42}" destId="{92CDA151-57A0-48F1-9C83-3DE9233BC14D}" srcOrd="0" destOrd="0" presId="urn:microsoft.com/office/officeart/2005/8/layout/orgChart1"/>
    <dgm:cxn modelId="{400E6264-EBC3-4345-9923-EA1230AD21BC}" type="presParOf" srcId="{92CDA151-57A0-48F1-9C83-3DE9233BC14D}" destId="{BAAC421A-F965-4331-911F-E0972FEBEFE6}" srcOrd="0" destOrd="0" presId="urn:microsoft.com/office/officeart/2005/8/layout/orgChart1"/>
    <dgm:cxn modelId="{E23DDFB9-1B9D-4E86-9A83-A897F8AD5584}" type="presParOf" srcId="{92CDA151-57A0-48F1-9C83-3DE9233BC14D}" destId="{F3AF93C8-1FD5-43CC-A808-C061024F10B0}" srcOrd="1" destOrd="0" presId="urn:microsoft.com/office/officeart/2005/8/layout/orgChart1"/>
    <dgm:cxn modelId="{97D3D5EE-A3E8-4A6F-8974-06EF1E950208}" type="presParOf" srcId="{702E40F2-10D3-4366-A8E3-A3A770EADA42}" destId="{EF391338-78EE-47EE-8C07-1908F266F3AC}" srcOrd="1" destOrd="0" presId="urn:microsoft.com/office/officeart/2005/8/layout/orgChart1"/>
    <dgm:cxn modelId="{330405CF-31FD-4892-B59D-E3DDEF91D9E8}" type="presParOf" srcId="{EF391338-78EE-47EE-8C07-1908F266F3AC}" destId="{5BF33DF1-BF56-4875-9B7D-F9C4A3F33801}" srcOrd="0" destOrd="0" presId="urn:microsoft.com/office/officeart/2005/8/layout/orgChart1"/>
    <dgm:cxn modelId="{F76F79D9-4ACA-46D0-8EA1-14A6C5A5C50C}" type="presParOf" srcId="{EF391338-78EE-47EE-8C07-1908F266F3AC}" destId="{7700F9E6-6CFC-4A85-B746-82E4557A7FFB}" srcOrd="1" destOrd="0" presId="urn:microsoft.com/office/officeart/2005/8/layout/orgChart1"/>
    <dgm:cxn modelId="{5CCBD48A-C855-4D46-A7C3-9B2B9F991A3C}" type="presParOf" srcId="{7700F9E6-6CFC-4A85-B746-82E4557A7FFB}" destId="{0334A66A-9634-4D06-AE3C-B94974DB0B84}" srcOrd="0" destOrd="0" presId="urn:microsoft.com/office/officeart/2005/8/layout/orgChart1"/>
    <dgm:cxn modelId="{5D806B82-E2AE-4C2C-9BC7-834EFAF1BE87}" type="presParOf" srcId="{0334A66A-9634-4D06-AE3C-B94974DB0B84}" destId="{BFFA62D3-D206-4789-A739-A00C05BD69CB}" srcOrd="0" destOrd="0" presId="urn:microsoft.com/office/officeart/2005/8/layout/orgChart1"/>
    <dgm:cxn modelId="{DB3C3605-C4DD-4CD5-BF7A-174F6D8C1A9D}" type="presParOf" srcId="{0334A66A-9634-4D06-AE3C-B94974DB0B84}" destId="{332890A0-9E45-41D5-932F-AE777C13F833}" srcOrd="1" destOrd="0" presId="urn:microsoft.com/office/officeart/2005/8/layout/orgChart1"/>
    <dgm:cxn modelId="{4B488848-697B-4E85-B387-1884240963F6}" type="presParOf" srcId="{7700F9E6-6CFC-4A85-B746-82E4557A7FFB}" destId="{38583508-027A-48CF-9A21-20E6A11A0F40}" srcOrd="1" destOrd="0" presId="urn:microsoft.com/office/officeart/2005/8/layout/orgChart1"/>
    <dgm:cxn modelId="{BF75239E-4895-47BD-82E2-53E2C0DA666B}" type="presParOf" srcId="{7700F9E6-6CFC-4A85-B746-82E4557A7FFB}" destId="{2D12C283-97DF-4256-9256-45DF9B4DE1C9}" srcOrd="2" destOrd="0" presId="urn:microsoft.com/office/officeart/2005/8/layout/orgChart1"/>
    <dgm:cxn modelId="{5FABA99F-DBCA-4C33-81E3-AD9B31AC1EA6}" type="presParOf" srcId="{EF391338-78EE-47EE-8C07-1908F266F3AC}" destId="{8063BBE0-8FBB-48F8-83D4-257340AC4677}" srcOrd="2" destOrd="0" presId="urn:microsoft.com/office/officeart/2005/8/layout/orgChart1"/>
    <dgm:cxn modelId="{A7D928C0-FB68-43B5-997E-C2B901900B64}" type="presParOf" srcId="{EF391338-78EE-47EE-8C07-1908F266F3AC}" destId="{9AD35AEC-783D-495A-9A08-D1A898200295}" srcOrd="3" destOrd="0" presId="urn:microsoft.com/office/officeart/2005/8/layout/orgChart1"/>
    <dgm:cxn modelId="{57EA06B1-3906-4D3F-B27B-A48C45F260D0}" type="presParOf" srcId="{9AD35AEC-783D-495A-9A08-D1A898200295}" destId="{40DA55C0-857B-4464-BD19-9C80BD55E779}" srcOrd="0" destOrd="0" presId="urn:microsoft.com/office/officeart/2005/8/layout/orgChart1"/>
    <dgm:cxn modelId="{97F939B6-78BF-4C42-BF6C-055C38BFB30C}" type="presParOf" srcId="{40DA55C0-857B-4464-BD19-9C80BD55E779}" destId="{8764C051-539F-40AC-B02D-890F3751F82E}" srcOrd="0" destOrd="0" presId="urn:microsoft.com/office/officeart/2005/8/layout/orgChart1"/>
    <dgm:cxn modelId="{AA090BD7-2D51-4D75-B5F6-67B630317A1A}" type="presParOf" srcId="{40DA55C0-857B-4464-BD19-9C80BD55E779}" destId="{F66EDA31-CB24-441B-A07C-678DF14131DA}" srcOrd="1" destOrd="0" presId="urn:microsoft.com/office/officeart/2005/8/layout/orgChart1"/>
    <dgm:cxn modelId="{AEC2E52C-0919-4C22-B0A1-EE5A7CAD656E}" type="presParOf" srcId="{9AD35AEC-783D-495A-9A08-D1A898200295}" destId="{5B47FF2E-DFD5-4D5F-A9DD-41EC2814064E}" srcOrd="1" destOrd="0" presId="urn:microsoft.com/office/officeart/2005/8/layout/orgChart1"/>
    <dgm:cxn modelId="{FF89EAE7-6C5A-4FC8-B736-A975C7F16BD1}" type="presParOf" srcId="{9AD35AEC-783D-495A-9A08-D1A898200295}" destId="{AC6C3505-EDFC-4E77-A31D-D7D524767EEE}" srcOrd="2" destOrd="0" presId="urn:microsoft.com/office/officeart/2005/8/layout/orgChart1"/>
    <dgm:cxn modelId="{46645B95-0D56-4CBA-BC66-3799D16B0C9B}" type="presParOf" srcId="{EF391338-78EE-47EE-8C07-1908F266F3AC}" destId="{9B62B2A2-88E4-49BD-814C-3C65FBA1DE97}" srcOrd="4" destOrd="0" presId="urn:microsoft.com/office/officeart/2005/8/layout/orgChart1"/>
    <dgm:cxn modelId="{4A8458D1-ADF6-495B-9C79-82E30D0C659A}" type="presParOf" srcId="{EF391338-78EE-47EE-8C07-1908F266F3AC}" destId="{97F37254-26A9-4535-861C-EBFE5A257A92}" srcOrd="5" destOrd="0" presId="urn:microsoft.com/office/officeart/2005/8/layout/orgChart1"/>
    <dgm:cxn modelId="{FE394647-B2CE-4AE0-8194-C502111C553F}" type="presParOf" srcId="{97F37254-26A9-4535-861C-EBFE5A257A92}" destId="{649E8174-AC0B-4637-82B1-2A5271786C48}" srcOrd="0" destOrd="0" presId="urn:microsoft.com/office/officeart/2005/8/layout/orgChart1"/>
    <dgm:cxn modelId="{6BDFF0DE-1B66-4E54-8BD8-3526C3788BDF}" type="presParOf" srcId="{649E8174-AC0B-4637-82B1-2A5271786C48}" destId="{BE0DA5C1-5D71-469F-8BFB-BB2963A6CAF1}" srcOrd="0" destOrd="0" presId="urn:microsoft.com/office/officeart/2005/8/layout/orgChart1"/>
    <dgm:cxn modelId="{675562A4-0453-4374-A56A-8F8FB5607271}" type="presParOf" srcId="{649E8174-AC0B-4637-82B1-2A5271786C48}" destId="{F1AD99DB-94C2-4AC4-86B4-BFC9FA9BF5AE}" srcOrd="1" destOrd="0" presId="urn:microsoft.com/office/officeart/2005/8/layout/orgChart1"/>
    <dgm:cxn modelId="{319F2A10-A1FA-4A38-8145-8CBEB2227A0D}" type="presParOf" srcId="{97F37254-26A9-4535-861C-EBFE5A257A92}" destId="{DBC05A38-34DF-47EC-A2D8-9A94744AC9E6}" srcOrd="1" destOrd="0" presId="urn:microsoft.com/office/officeart/2005/8/layout/orgChart1"/>
    <dgm:cxn modelId="{5058F7BB-B2FF-4BA2-A555-E763BC98E5AF}" type="presParOf" srcId="{97F37254-26A9-4535-861C-EBFE5A257A92}" destId="{FE9A0A9F-7EFE-4B23-9625-B2587662B482}" srcOrd="2" destOrd="0" presId="urn:microsoft.com/office/officeart/2005/8/layout/orgChart1"/>
    <dgm:cxn modelId="{0B857598-2273-442B-BE03-D87EF37AE729}" type="presParOf" srcId="{EF391338-78EE-47EE-8C07-1908F266F3AC}" destId="{DCD39C53-5D24-4A2B-B96B-C325F680961C}" srcOrd="6" destOrd="0" presId="urn:microsoft.com/office/officeart/2005/8/layout/orgChart1"/>
    <dgm:cxn modelId="{3FB32EE5-079B-4262-A6B2-6D2903555EC3}" type="presParOf" srcId="{EF391338-78EE-47EE-8C07-1908F266F3AC}" destId="{4A77D922-8C69-467C-AD2F-83C183A2059D}" srcOrd="7" destOrd="0" presId="urn:microsoft.com/office/officeart/2005/8/layout/orgChart1"/>
    <dgm:cxn modelId="{89750977-89BF-466D-AE29-DA74487E17D4}" type="presParOf" srcId="{4A77D922-8C69-467C-AD2F-83C183A2059D}" destId="{FA29925C-F10E-4631-A5FD-C505351F0D9B}" srcOrd="0" destOrd="0" presId="urn:microsoft.com/office/officeart/2005/8/layout/orgChart1"/>
    <dgm:cxn modelId="{6AC96580-AA0A-4A63-92F9-F47CA46FA641}" type="presParOf" srcId="{FA29925C-F10E-4631-A5FD-C505351F0D9B}" destId="{27D6D580-B1D0-46D8-84E9-A4825339B40D}" srcOrd="0" destOrd="0" presId="urn:microsoft.com/office/officeart/2005/8/layout/orgChart1"/>
    <dgm:cxn modelId="{D53D6DE5-40C0-488D-92F6-B70C4DBA606A}" type="presParOf" srcId="{FA29925C-F10E-4631-A5FD-C505351F0D9B}" destId="{80966798-1D6E-48B8-B278-93F2A224F64C}" srcOrd="1" destOrd="0" presId="urn:microsoft.com/office/officeart/2005/8/layout/orgChart1"/>
    <dgm:cxn modelId="{AD666861-F4FF-4C7D-B362-CBB62624FA1A}" type="presParOf" srcId="{4A77D922-8C69-467C-AD2F-83C183A2059D}" destId="{E2590384-BC6C-4D56-99CD-A85886B79116}" srcOrd="1" destOrd="0" presId="urn:microsoft.com/office/officeart/2005/8/layout/orgChart1"/>
    <dgm:cxn modelId="{1F754E97-37FF-4EF5-85E4-F6D92FED9E18}" type="presParOf" srcId="{4A77D922-8C69-467C-AD2F-83C183A2059D}" destId="{AC9E63AB-4B13-4AEC-B48C-583BBE6EFF02}" srcOrd="2" destOrd="0" presId="urn:microsoft.com/office/officeart/2005/8/layout/orgChart1"/>
    <dgm:cxn modelId="{AC050293-8114-45A9-801C-FC6ED8134DBD}" type="presParOf" srcId="{702E40F2-10D3-4366-A8E3-A3A770EADA42}" destId="{058CB223-F6C4-47A8-ACDF-372E3608411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DCDD08-8DAD-4406-ACA5-1CF5C1B42B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5D22DEF-A3A3-4B7C-A43A-C29F30026781}">
      <dgm:prSet phldrT="[Text]" custT="1">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r>
            <a:rPr lang="de-DE" sz="1800" b="1" dirty="0">
              <a:solidFill>
                <a:schemeClr val="tx1"/>
              </a:solidFill>
            </a:rPr>
            <a:t>Arbeits- und Sozialformen</a:t>
          </a:r>
        </a:p>
      </dgm:t>
    </dgm:pt>
    <dgm:pt modelId="{FA72B0E8-89F6-4443-BA21-08590E629D2B}" type="parTrans" cxnId="{0E543CAC-4DA7-49A8-B650-E1C895F4626E}">
      <dgm:prSet/>
      <dgm:spPr/>
      <dgm:t>
        <a:bodyPr/>
        <a:lstStyle/>
        <a:p>
          <a:endParaRPr lang="de-DE" sz="1400">
            <a:solidFill>
              <a:schemeClr val="tx1"/>
            </a:solidFill>
          </a:endParaRPr>
        </a:p>
      </dgm:t>
    </dgm:pt>
    <dgm:pt modelId="{4D80848F-0806-4DFC-A8C2-CC70EA2AFF03}" type="sibTrans" cxnId="{0E543CAC-4DA7-49A8-B650-E1C895F4626E}">
      <dgm:prSet/>
      <dgm:spPr/>
      <dgm:t>
        <a:bodyPr/>
        <a:lstStyle/>
        <a:p>
          <a:endParaRPr lang="de-DE" sz="1400">
            <a:solidFill>
              <a:schemeClr val="tx1"/>
            </a:solidFill>
          </a:endParaRPr>
        </a:p>
      </dgm:t>
    </dgm:pt>
    <dgm:pt modelId="{6186F159-BA63-433B-9E57-FD3B45BB06D0}">
      <dgm:prSet phldrT="[Text]" custT="1"/>
      <dgm:spPr>
        <a:noFill/>
        <a:ln>
          <a:solidFill>
            <a:srgbClr val="00B050"/>
          </a:solidFill>
        </a:ln>
      </dgm:spPr>
      <dgm:t>
        <a:bodyPr/>
        <a:lstStyle/>
        <a:p>
          <a:r>
            <a:rPr lang="de-DE" sz="1600" dirty="0">
              <a:solidFill>
                <a:schemeClr val="tx1"/>
              </a:solidFill>
            </a:rPr>
            <a:t>Einzel-, Partner-, Gruppenarbeit</a:t>
          </a:r>
        </a:p>
      </dgm:t>
    </dgm:pt>
    <dgm:pt modelId="{C01F4199-D62B-401D-ABAD-BA2A10370F0C}" type="parTrans" cxnId="{D8BB16BD-A98F-4751-83FF-B5D9F5064A00}">
      <dgm:prSet/>
      <dgm:spPr>
        <a:ln>
          <a:solidFill>
            <a:srgbClr val="00B050"/>
          </a:solidFill>
        </a:ln>
      </dgm:spPr>
      <dgm:t>
        <a:bodyPr/>
        <a:lstStyle/>
        <a:p>
          <a:endParaRPr lang="de-DE" sz="1400">
            <a:solidFill>
              <a:schemeClr val="tx1"/>
            </a:solidFill>
          </a:endParaRPr>
        </a:p>
      </dgm:t>
    </dgm:pt>
    <dgm:pt modelId="{441DB320-278C-4A52-AB21-C974286E03F4}" type="sibTrans" cxnId="{D8BB16BD-A98F-4751-83FF-B5D9F5064A00}">
      <dgm:prSet/>
      <dgm:spPr/>
      <dgm:t>
        <a:bodyPr/>
        <a:lstStyle/>
        <a:p>
          <a:endParaRPr lang="de-DE" sz="1400">
            <a:solidFill>
              <a:schemeClr val="tx1"/>
            </a:solidFill>
          </a:endParaRPr>
        </a:p>
      </dgm:t>
    </dgm:pt>
    <dgm:pt modelId="{25FD28C3-C812-42C0-B512-460BE3624C4E}">
      <dgm:prSet phldrT="[Text]" custT="1"/>
      <dgm:spPr>
        <a:noFill/>
        <a:ln>
          <a:solidFill>
            <a:srgbClr val="00B050"/>
          </a:solidFill>
        </a:ln>
      </dgm:spPr>
      <dgm:t>
        <a:bodyPr/>
        <a:lstStyle/>
        <a:p>
          <a:endParaRPr lang="de-DE" sz="1600" dirty="0">
            <a:solidFill>
              <a:schemeClr val="tx1"/>
            </a:solidFill>
          </a:endParaRPr>
        </a:p>
        <a:p>
          <a:r>
            <a:rPr lang="de-DE" sz="1600" dirty="0">
              <a:solidFill>
                <a:schemeClr val="tx1"/>
              </a:solidFill>
            </a:rPr>
            <a:t>Wochenplan-, Freiarbeit, …</a:t>
          </a:r>
        </a:p>
        <a:p>
          <a:endParaRPr lang="de-DE" sz="1600" dirty="0">
            <a:solidFill>
              <a:schemeClr val="tx1"/>
            </a:solidFill>
          </a:endParaRPr>
        </a:p>
      </dgm:t>
    </dgm:pt>
    <dgm:pt modelId="{F8DBE93E-ADDD-4F1A-A574-8D54A41EE587}" type="parTrans" cxnId="{038FA402-220B-4964-B4D2-3B93A44262EF}">
      <dgm:prSet/>
      <dgm:spPr>
        <a:ln>
          <a:solidFill>
            <a:srgbClr val="00B050"/>
          </a:solidFill>
        </a:ln>
      </dgm:spPr>
      <dgm:t>
        <a:bodyPr/>
        <a:lstStyle/>
        <a:p>
          <a:endParaRPr lang="de-DE" sz="1400">
            <a:solidFill>
              <a:schemeClr val="tx1"/>
            </a:solidFill>
          </a:endParaRPr>
        </a:p>
      </dgm:t>
    </dgm:pt>
    <dgm:pt modelId="{3E580086-0FDA-44A0-BDE1-6AB27504D523}" type="sibTrans" cxnId="{038FA402-220B-4964-B4D2-3B93A44262EF}">
      <dgm:prSet/>
      <dgm:spPr/>
      <dgm:t>
        <a:bodyPr/>
        <a:lstStyle/>
        <a:p>
          <a:endParaRPr lang="de-DE" sz="1400">
            <a:solidFill>
              <a:schemeClr val="tx1"/>
            </a:solidFill>
          </a:endParaRPr>
        </a:p>
      </dgm:t>
    </dgm:pt>
    <dgm:pt modelId="{0739B71E-5545-4FDC-B014-B19823BA1C8E}">
      <dgm:prSet phldrT="[Text]" custT="1"/>
      <dgm:spPr>
        <a:noFill/>
        <a:ln>
          <a:solidFill>
            <a:srgbClr val="00B050"/>
          </a:solidFill>
        </a:ln>
      </dgm:spPr>
      <dgm:t>
        <a:bodyPr/>
        <a:lstStyle/>
        <a:p>
          <a:r>
            <a:rPr lang="de-DE" sz="1600" dirty="0">
              <a:solidFill>
                <a:schemeClr val="tx1"/>
              </a:solidFill>
            </a:rPr>
            <a:t>Vertiefungs-angebote</a:t>
          </a:r>
        </a:p>
      </dgm:t>
    </dgm:pt>
    <dgm:pt modelId="{6630A98C-FDC6-413B-AF8D-4AB2D116B145}" type="parTrans" cxnId="{55388652-9BA9-4940-B7C9-1FCB41FAF906}">
      <dgm:prSet/>
      <dgm:spPr>
        <a:ln>
          <a:solidFill>
            <a:srgbClr val="00B050"/>
          </a:solidFill>
        </a:ln>
      </dgm:spPr>
      <dgm:t>
        <a:bodyPr/>
        <a:lstStyle/>
        <a:p>
          <a:endParaRPr lang="de-DE" sz="1400">
            <a:solidFill>
              <a:schemeClr val="tx1"/>
            </a:solidFill>
          </a:endParaRPr>
        </a:p>
      </dgm:t>
    </dgm:pt>
    <dgm:pt modelId="{0EBA6BA8-BA18-4C13-B492-F5F780622E12}" type="sibTrans" cxnId="{55388652-9BA9-4940-B7C9-1FCB41FAF906}">
      <dgm:prSet/>
      <dgm:spPr/>
      <dgm:t>
        <a:bodyPr/>
        <a:lstStyle/>
        <a:p>
          <a:endParaRPr lang="de-DE" sz="1400">
            <a:solidFill>
              <a:schemeClr val="tx1"/>
            </a:solidFill>
          </a:endParaRPr>
        </a:p>
      </dgm:t>
    </dgm:pt>
    <dgm:pt modelId="{B9CEEAFC-23FB-4526-A81E-8F4EA3B8FAB9}">
      <dgm:prSet phldrT="[Text]" custT="1"/>
      <dgm:spPr>
        <a:noFill/>
        <a:ln>
          <a:solidFill>
            <a:srgbClr val="00B050"/>
          </a:solidFill>
        </a:ln>
      </dgm:spPr>
      <dgm:t>
        <a:bodyPr/>
        <a:lstStyle/>
        <a:p>
          <a:r>
            <a:rPr lang="de-DE" sz="1600" dirty="0">
              <a:solidFill>
                <a:schemeClr val="tx1"/>
              </a:solidFill>
            </a:rPr>
            <a:t>Phasierung und Visualisierung</a:t>
          </a:r>
        </a:p>
      </dgm:t>
    </dgm:pt>
    <dgm:pt modelId="{5465972D-242B-46DC-AD23-4286FB296908}" type="parTrans" cxnId="{B2FED9FD-4612-41AE-9E72-CB9C42306FC9}">
      <dgm:prSet/>
      <dgm:spPr>
        <a:ln>
          <a:solidFill>
            <a:srgbClr val="00B050"/>
          </a:solidFill>
        </a:ln>
      </dgm:spPr>
      <dgm:t>
        <a:bodyPr/>
        <a:lstStyle/>
        <a:p>
          <a:endParaRPr lang="de-DE" sz="1400">
            <a:solidFill>
              <a:schemeClr val="tx1"/>
            </a:solidFill>
          </a:endParaRPr>
        </a:p>
      </dgm:t>
    </dgm:pt>
    <dgm:pt modelId="{83C60EDF-5FDC-4C5E-AC26-940591D67B47}" type="sibTrans" cxnId="{B2FED9FD-4612-41AE-9E72-CB9C42306FC9}">
      <dgm:prSet/>
      <dgm:spPr/>
      <dgm:t>
        <a:bodyPr/>
        <a:lstStyle/>
        <a:p>
          <a:endParaRPr lang="de-DE" sz="1400">
            <a:solidFill>
              <a:schemeClr val="tx1"/>
            </a:solidFill>
          </a:endParaRPr>
        </a:p>
      </dgm:t>
    </dgm:pt>
    <dgm:pt modelId="{9EFB021F-7CC9-4F48-B279-DA3ADD350CB5}" type="pres">
      <dgm:prSet presAssocID="{46DCDD08-8DAD-4406-ACA5-1CF5C1B42BE8}" presName="hierChild1" presStyleCnt="0">
        <dgm:presLayoutVars>
          <dgm:orgChart val="1"/>
          <dgm:chPref val="1"/>
          <dgm:dir/>
          <dgm:animOne val="branch"/>
          <dgm:animLvl val="lvl"/>
          <dgm:resizeHandles/>
        </dgm:presLayoutVars>
      </dgm:prSet>
      <dgm:spPr/>
      <dgm:t>
        <a:bodyPr/>
        <a:lstStyle/>
        <a:p>
          <a:endParaRPr lang="de-DE"/>
        </a:p>
      </dgm:t>
    </dgm:pt>
    <dgm:pt modelId="{702E40F2-10D3-4366-A8E3-A3A770EADA42}" type="pres">
      <dgm:prSet presAssocID="{15D22DEF-A3A3-4B7C-A43A-C29F30026781}" presName="hierRoot1" presStyleCnt="0">
        <dgm:presLayoutVars>
          <dgm:hierBranch val="init"/>
        </dgm:presLayoutVars>
      </dgm:prSet>
      <dgm:spPr/>
    </dgm:pt>
    <dgm:pt modelId="{92CDA151-57A0-48F1-9C83-3DE9233BC14D}" type="pres">
      <dgm:prSet presAssocID="{15D22DEF-A3A3-4B7C-A43A-C29F30026781}" presName="rootComposite1" presStyleCnt="0"/>
      <dgm:spPr/>
    </dgm:pt>
    <dgm:pt modelId="{BAAC421A-F965-4331-911F-E0972FEBEFE6}" type="pres">
      <dgm:prSet presAssocID="{15D22DEF-A3A3-4B7C-A43A-C29F30026781}" presName="rootText1" presStyleLbl="node0" presStyleIdx="0" presStyleCnt="1" custScaleX="194872" custScaleY="194872">
        <dgm:presLayoutVars>
          <dgm:chPref val="3"/>
        </dgm:presLayoutVars>
      </dgm:prSet>
      <dgm:spPr/>
      <dgm:t>
        <a:bodyPr/>
        <a:lstStyle/>
        <a:p>
          <a:endParaRPr lang="de-DE"/>
        </a:p>
      </dgm:t>
    </dgm:pt>
    <dgm:pt modelId="{F3AF93C8-1FD5-43CC-A808-C061024F10B0}" type="pres">
      <dgm:prSet presAssocID="{15D22DEF-A3A3-4B7C-A43A-C29F30026781}" presName="rootConnector1" presStyleLbl="node1" presStyleIdx="0" presStyleCnt="0"/>
      <dgm:spPr/>
      <dgm:t>
        <a:bodyPr/>
        <a:lstStyle/>
        <a:p>
          <a:endParaRPr lang="de-DE"/>
        </a:p>
      </dgm:t>
    </dgm:pt>
    <dgm:pt modelId="{EF391338-78EE-47EE-8C07-1908F266F3AC}" type="pres">
      <dgm:prSet presAssocID="{15D22DEF-A3A3-4B7C-A43A-C29F30026781}" presName="hierChild2" presStyleCnt="0"/>
      <dgm:spPr/>
    </dgm:pt>
    <dgm:pt modelId="{5BF33DF1-BF56-4875-9B7D-F9C4A3F33801}" type="pres">
      <dgm:prSet presAssocID="{C01F4199-D62B-401D-ABAD-BA2A10370F0C}" presName="Name37" presStyleLbl="parChTrans1D2" presStyleIdx="0" presStyleCnt="4"/>
      <dgm:spPr/>
      <dgm:t>
        <a:bodyPr/>
        <a:lstStyle/>
        <a:p>
          <a:endParaRPr lang="de-DE"/>
        </a:p>
      </dgm:t>
    </dgm:pt>
    <dgm:pt modelId="{7700F9E6-6CFC-4A85-B746-82E4557A7FFB}" type="pres">
      <dgm:prSet presAssocID="{6186F159-BA63-433B-9E57-FD3B45BB06D0}" presName="hierRoot2" presStyleCnt="0">
        <dgm:presLayoutVars>
          <dgm:hierBranch val="init"/>
        </dgm:presLayoutVars>
      </dgm:prSet>
      <dgm:spPr/>
    </dgm:pt>
    <dgm:pt modelId="{0334A66A-9634-4D06-AE3C-B94974DB0B84}" type="pres">
      <dgm:prSet presAssocID="{6186F159-BA63-433B-9E57-FD3B45BB06D0}" presName="rootComposite" presStyleCnt="0"/>
      <dgm:spPr/>
    </dgm:pt>
    <dgm:pt modelId="{BFFA62D3-D206-4789-A739-A00C05BD69CB}" type="pres">
      <dgm:prSet presAssocID="{6186F159-BA63-433B-9E57-FD3B45BB06D0}" presName="rootText" presStyleLbl="node2" presStyleIdx="0" presStyleCnt="4" custScaleX="142645" custScaleY="121000">
        <dgm:presLayoutVars>
          <dgm:chPref val="3"/>
        </dgm:presLayoutVars>
      </dgm:prSet>
      <dgm:spPr/>
      <dgm:t>
        <a:bodyPr/>
        <a:lstStyle/>
        <a:p>
          <a:endParaRPr lang="de-DE"/>
        </a:p>
      </dgm:t>
    </dgm:pt>
    <dgm:pt modelId="{332890A0-9E45-41D5-932F-AE777C13F833}" type="pres">
      <dgm:prSet presAssocID="{6186F159-BA63-433B-9E57-FD3B45BB06D0}" presName="rootConnector" presStyleLbl="node2" presStyleIdx="0" presStyleCnt="4"/>
      <dgm:spPr/>
      <dgm:t>
        <a:bodyPr/>
        <a:lstStyle/>
        <a:p>
          <a:endParaRPr lang="de-DE"/>
        </a:p>
      </dgm:t>
    </dgm:pt>
    <dgm:pt modelId="{38583508-027A-48CF-9A21-20E6A11A0F40}" type="pres">
      <dgm:prSet presAssocID="{6186F159-BA63-433B-9E57-FD3B45BB06D0}" presName="hierChild4" presStyleCnt="0"/>
      <dgm:spPr/>
    </dgm:pt>
    <dgm:pt modelId="{2D12C283-97DF-4256-9256-45DF9B4DE1C9}" type="pres">
      <dgm:prSet presAssocID="{6186F159-BA63-433B-9E57-FD3B45BB06D0}" presName="hierChild5" presStyleCnt="0"/>
      <dgm:spPr/>
    </dgm:pt>
    <dgm:pt modelId="{8063BBE0-8FBB-48F8-83D4-257340AC4677}" type="pres">
      <dgm:prSet presAssocID="{F8DBE93E-ADDD-4F1A-A574-8D54A41EE587}" presName="Name37" presStyleLbl="parChTrans1D2" presStyleIdx="1" presStyleCnt="4"/>
      <dgm:spPr/>
      <dgm:t>
        <a:bodyPr/>
        <a:lstStyle/>
        <a:p>
          <a:endParaRPr lang="de-DE"/>
        </a:p>
      </dgm:t>
    </dgm:pt>
    <dgm:pt modelId="{9AD35AEC-783D-495A-9A08-D1A898200295}" type="pres">
      <dgm:prSet presAssocID="{25FD28C3-C812-42C0-B512-460BE3624C4E}" presName="hierRoot2" presStyleCnt="0">
        <dgm:presLayoutVars>
          <dgm:hierBranch val="init"/>
        </dgm:presLayoutVars>
      </dgm:prSet>
      <dgm:spPr/>
    </dgm:pt>
    <dgm:pt modelId="{40DA55C0-857B-4464-BD19-9C80BD55E779}" type="pres">
      <dgm:prSet presAssocID="{25FD28C3-C812-42C0-B512-460BE3624C4E}" presName="rootComposite" presStyleCnt="0"/>
      <dgm:spPr/>
    </dgm:pt>
    <dgm:pt modelId="{8764C051-539F-40AC-B02D-890F3751F82E}" type="pres">
      <dgm:prSet presAssocID="{25FD28C3-C812-42C0-B512-460BE3624C4E}" presName="rootText" presStyleLbl="node2" presStyleIdx="1" presStyleCnt="4" custScaleX="121000" custScaleY="121000">
        <dgm:presLayoutVars>
          <dgm:chPref val="3"/>
        </dgm:presLayoutVars>
      </dgm:prSet>
      <dgm:spPr/>
      <dgm:t>
        <a:bodyPr/>
        <a:lstStyle/>
        <a:p>
          <a:endParaRPr lang="de-DE"/>
        </a:p>
      </dgm:t>
    </dgm:pt>
    <dgm:pt modelId="{F66EDA31-CB24-441B-A07C-678DF14131DA}" type="pres">
      <dgm:prSet presAssocID="{25FD28C3-C812-42C0-B512-460BE3624C4E}" presName="rootConnector" presStyleLbl="node2" presStyleIdx="1" presStyleCnt="4"/>
      <dgm:spPr/>
      <dgm:t>
        <a:bodyPr/>
        <a:lstStyle/>
        <a:p>
          <a:endParaRPr lang="de-DE"/>
        </a:p>
      </dgm:t>
    </dgm:pt>
    <dgm:pt modelId="{5B47FF2E-DFD5-4D5F-A9DD-41EC2814064E}" type="pres">
      <dgm:prSet presAssocID="{25FD28C3-C812-42C0-B512-460BE3624C4E}" presName="hierChild4" presStyleCnt="0"/>
      <dgm:spPr/>
    </dgm:pt>
    <dgm:pt modelId="{AC6C3505-EDFC-4E77-A31D-D7D524767EEE}" type="pres">
      <dgm:prSet presAssocID="{25FD28C3-C812-42C0-B512-460BE3624C4E}" presName="hierChild5" presStyleCnt="0"/>
      <dgm:spPr/>
    </dgm:pt>
    <dgm:pt modelId="{9B62B2A2-88E4-49BD-814C-3C65FBA1DE97}" type="pres">
      <dgm:prSet presAssocID="{6630A98C-FDC6-413B-AF8D-4AB2D116B145}" presName="Name37" presStyleLbl="parChTrans1D2" presStyleIdx="2" presStyleCnt="4"/>
      <dgm:spPr/>
      <dgm:t>
        <a:bodyPr/>
        <a:lstStyle/>
        <a:p>
          <a:endParaRPr lang="de-DE"/>
        </a:p>
      </dgm:t>
    </dgm:pt>
    <dgm:pt modelId="{97F37254-26A9-4535-861C-EBFE5A257A92}" type="pres">
      <dgm:prSet presAssocID="{0739B71E-5545-4FDC-B014-B19823BA1C8E}" presName="hierRoot2" presStyleCnt="0">
        <dgm:presLayoutVars>
          <dgm:hierBranch val="init"/>
        </dgm:presLayoutVars>
      </dgm:prSet>
      <dgm:spPr/>
    </dgm:pt>
    <dgm:pt modelId="{649E8174-AC0B-4637-82B1-2A5271786C48}" type="pres">
      <dgm:prSet presAssocID="{0739B71E-5545-4FDC-B014-B19823BA1C8E}" presName="rootComposite" presStyleCnt="0"/>
      <dgm:spPr/>
    </dgm:pt>
    <dgm:pt modelId="{BE0DA5C1-5D71-469F-8BFB-BB2963A6CAF1}" type="pres">
      <dgm:prSet presAssocID="{0739B71E-5545-4FDC-B014-B19823BA1C8E}" presName="rootText" presStyleLbl="node2" presStyleIdx="2" presStyleCnt="4" custScaleX="121000" custScaleY="121000">
        <dgm:presLayoutVars>
          <dgm:chPref val="3"/>
        </dgm:presLayoutVars>
      </dgm:prSet>
      <dgm:spPr/>
      <dgm:t>
        <a:bodyPr/>
        <a:lstStyle/>
        <a:p>
          <a:endParaRPr lang="de-DE"/>
        </a:p>
      </dgm:t>
    </dgm:pt>
    <dgm:pt modelId="{F1AD99DB-94C2-4AC4-86B4-BFC9FA9BF5AE}" type="pres">
      <dgm:prSet presAssocID="{0739B71E-5545-4FDC-B014-B19823BA1C8E}" presName="rootConnector" presStyleLbl="node2" presStyleIdx="2" presStyleCnt="4"/>
      <dgm:spPr/>
      <dgm:t>
        <a:bodyPr/>
        <a:lstStyle/>
        <a:p>
          <a:endParaRPr lang="de-DE"/>
        </a:p>
      </dgm:t>
    </dgm:pt>
    <dgm:pt modelId="{DBC05A38-34DF-47EC-A2D8-9A94744AC9E6}" type="pres">
      <dgm:prSet presAssocID="{0739B71E-5545-4FDC-B014-B19823BA1C8E}" presName="hierChild4" presStyleCnt="0"/>
      <dgm:spPr/>
    </dgm:pt>
    <dgm:pt modelId="{FE9A0A9F-7EFE-4B23-9625-B2587662B482}" type="pres">
      <dgm:prSet presAssocID="{0739B71E-5545-4FDC-B014-B19823BA1C8E}" presName="hierChild5" presStyleCnt="0"/>
      <dgm:spPr/>
    </dgm:pt>
    <dgm:pt modelId="{DCD39C53-5D24-4A2B-B96B-C325F680961C}" type="pres">
      <dgm:prSet presAssocID="{5465972D-242B-46DC-AD23-4286FB296908}" presName="Name37" presStyleLbl="parChTrans1D2" presStyleIdx="3" presStyleCnt="4"/>
      <dgm:spPr/>
      <dgm:t>
        <a:bodyPr/>
        <a:lstStyle/>
        <a:p>
          <a:endParaRPr lang="de-DE"/>
        </a:p>
      </dgm:t>
    </dgm:pt>
    <dgm:pt modelId="{4A77D922-8C69-467C-AD2F-83C183A2059D}" type="pres">
      <dgm:prSet presAssocID="{B9CEEAFC-23FB-4526-A81E-8F4EA3B8FAB9}" presName="hierRoot2" presStyleCnt="0">
        <dgm:presLayoutVars>
          <dgm:hierBranch val="init"/>
        </dgm:presLayoutVars>
      </dgm:prSet>
      <dgm:spPr/>
    </dgm:pt>
    <dgm:pt modelId="{FA29925C-F10E-4631-A5FD-C505351F0D9B}" type="pres">
      <dgm:prSet presAssocID="{B9CEEAFC-23FB-4526-A81E-8F4EA3B8FAB9}" presName="rootComposite" presStyleCnt="0"/>
      <dgm:spPr/>
    </dgm:pt>
    <dgm:pt modelId="{27D6D580-B1D0-46D8-84E9-A4825339B40D}" type="pres">
      <dgm:prSet presAssocID="{B9CEEAFC-23FB-4526-A81E-8F4EA3B8FAB9}" presName="rootText" presStyleLbl="node2" presStyleIdx="3" presStyleCnt="4" custScaleX="121000" custScaleY="121000">
        <dgm:presLayoutVars>
          <dgm:chPref val="3"/>
        </dgm:presLayoutVars>
      </dgm:prSet>
      <dgm:spPr/>
      <dgm:t>
        <a:bodyPr/>
        <a:lstStyle/>
        <a:p>
          <a:endParaRPr lang="de-DE"/>
        </a:p>
      </dgm:t>
    </dgm:pt>
    <dgm:pt modelId="{80966798-1D6E-48B8-B278-93F2A224F64C}" type="pres">
      <dgm:prSet presAssocID="{B9CEEAFC-23FB-4526-A81E-8F4EA3B8FAB9}" presName="rootConnector" presStyleLbl="node2" presStyleIdx="3" presStyleCnt="4"/>
      <dgm:spPr/>
      <dgm:t>
        <a:bodyPr/>
        <a:lstStyle/>
        <a:p>
          <a:endParaRPr lang="de-DE"/>
        </a:p>
      </dgm:t>
    </dgm:pt>
    <dgm:pt modelId="{E2590384-BC6C-4D56-99CD-A85886B79116}" type="pres">
      <dgm:prSet presAssocID="{B9CEEAFC-23FB-4526-A81E-8F4EA3B8FAB9}" presName="hierChild4" presStyleCnt="0"/>
      <dgm:spPr/>
    </dgm:pt>
    <dgm:pt modelId="{AC9E63AB-4B13-4AEC-B48C-583BBE6EFF02}" type="pres">
      <dgm:prSet presAssocID="{B9CEEAFC-23FB-4526-A81E-8F4EA3B8FAB9}" presName="hierChild5" presStyleCnt="0"/>
      <dgm:spPr/>
    </dgm:pt>
    <dgm:pt modelId="{058CB223-F6C4-47A8-ACDF-372E36084114}" type="pres">
      <dgm:prSet presAssocID="{15D22DEF-A3A3-4B7C-A43A-C29F30026781}" presName="hierChild3" presStyleCnt="0"/>
      <dgm:spPr/>
    </dgm:pt>
  </dgm:ptLst>
  <dgm:cxnLst>
    <dgm:cxn modelId="{E85CF058-344A-40EF-B24D-9E7591974B2A}" type="presOf" srcId="{6186F159-BA63-433B-9E57-FD3B45BB06D0}" destId="{332890A0-9E45-41D5-932F-AE777C13F833}" srcOrd="1" destOrd="0" presId="urn:microsoft.com/office/officeart/2005/8/layout/orgChart1"/>
    <dgm:cxn modelId="{1B33FE46-F9FF-44E8-980C-6171E68A92C8}" type="presOf" srcId="{0739B71E-5545-4FDC-B014-B19823BA1C8E}" destId="{BE0DA5C1-5D71-469F-8BFB-BB2963A6CAF1}" srcOrd="0" destOrd="0" presId="urn:microsoft.com/office/officeart/2005/8/layout/orgChart1"/>
    <dgm:cxn modelId="{51D01639-B710-4B3A-B761-DCA7C3BBE20C}" type="presOf" srcId="{0739B71E-5545-4FDC-B014-B19823BA1C8E}" destId="{F1AD99DB-94C2-4AC4-86B4-BFC9FA9BF5AE}" srcOrd="1" destOrd="0" presId="urn:microsoft.com/office/officeart/2005/8/layout/orgChart1"/>
    <dgm:cxn modelId="{55388652-9BA9-4940-B7C9-1FCB41FAF906}" srcId="{15D22DEF-A3A3-4B7C-A43A-C29F30026781}" destId="{0739B71E-5545-4FDC-B014-B19823BA1C8E}" srcOrd="2" destOrd="0" parTransId="{6630A98C-FDC6-413B-AF8D-4AB2D116B145}" sibTransId="{0EBA6BA8-BA18-4C13-B492-F5F780622E12}"/>
    <dgm:cxn modelId="{B2FED9FD-4612-41AE-9E72-CB9C42306FC9}" srcId="{15D22DEF-A3A3-4B7C-A43A-C29F30026781}" destId="{B9CEEAFC-23FB-4526-A81E-8F4EA3B8FAB9}" srcOrd="3" destOrd="0" parTransId="{5465972D-242B-46DC-AD23-4286FB296908}" sibTransId="{83C60EDF-5FDC-4C5E-AC26-940591D67B47}"/>
    <dgm:cxn modelId="{BD29AD9F-75BB-4BB6-AE41-AD48135F5E13}" type="presOf" srcId="{6186F159-BA63-433B-9E57-FD3B45BB06D0}" destId="{BFFA62D3-D206-4789-A739-A00C05BD69CB}" srcOrd="0" destOrd="0" presId="urn:microsoft.com/office/officeart/2005/8/layout/orgChart1"/>
    <dgm:cxn modelId="{DB577B97-8F1C-42A3-93F0-24C82C155229}" type="presOf" srcId="{5465972D-242B-46DC-AD23-4286FB296908}" destId="{DCD39C53-5D24-4A2B-B96B-C325F680961C}" srcOrd="0" destOrd="0" presId="urn:microsoft.com/office/officeart/2005/8/layout/orgChart1"/>
    <dgm:cxn modelId="{417855FE-C98D-4CA0-A1F6-589987101142}" type="presOf" srcId="{F8DBE93E-ADDD-4F1A-A574-8D54A41EE587}" destId="{8063BBE0-8FBB-48F8-83D4-257340AC4677}" srcOrd="0" destOrd="0" presId="urn:microsoft.com/office/officeart/2005/8/layout/orgChart1"/>
    <dgm:cxn modelId="{5763D7CA-3AF8-480A-968B-88D26851C010}" type="presOf" srcId="{15D22DEF-A3A3-4B7C-A43A-C29F30026781}" destId="{F3AF93C8-1FD5-43CC-A808-C061024F10B0}" srcOrd="1" destOrd="0" presId="urn:microsoft.com/office/officeart/2005/8/layout/orgChart1"/>
    <dgm:cxn modelId="{D8BB16BD-A98F-4751-83FF-B5D9F5064A00}" srcId="{15D22DEF-A3A3-4B7C-A43A-C29F30026781}" destId="{6186F159-BA63-433B-9E57-FD3B45BB06D0}" srcOrd="0" destOrd="0" parTransId="{C01F4199-D62B-401D-ABAD-BA2A10370F0C}" sibTransId="{441DB320-278C-4A52-AB21-C974286E03F4}"/>
    <dgm:cxn modelId="{F2E3D669-CDAA-4FA3-9742-BB8AC535595D}" type="presOf" srcId="{25FD28C3-C812-42C0-B512-460BE3624C4E}" destId="{F66EDA31-CB24-441B-A07C-678DF14131DA}" srcOrd="1" destOrd="0" presId="urn:microsoft.com/office/officeart/2005/8/layout/orgChart1"/>
    <dgm:cxn modelId="{2D0F0899-4DDF-4613-89D4-FAEFF1452E36}" type="presOf" srcId="{46DCDD08-8DAD-4406-ACA5-1CF5C1B42BE8}" destId="{9EFB021F-7CC9-4F48-B279-DA3ADD350CB5}" srcOrd="0" destOrd="0" presId="urn:microsoft.com/office/officeart/2005/8/layout/orgChart1"/>
    <dgm:cxn modelId="{814232D7-F109-4E24-9E71-C4492FFE4376}" type="presOf" srcId="{25FD28C3-C812-42C0-B512-460BE3624C4E}" destId="{8764C051-539F-40AC-B02D-890F3751F82E}" srcOrd="0" destOrd="0" presId="urn:microsoft.com/office/officeart/2005/8/layout/orgChart1"/>
    <dgm:cxn modelId="{131C2184-B404-4A0E-B8D3-9E3F342EE9C3}" type="presOf" srcId="{6630A98C-FDC6-413B-AF8D-4AB2D116B145}" destId="{9B62B2A2-88E4-49BD-814C-3C65FBA1DE97}" srcOrd="0" destOrd="0" presId="urn:microsoft.com/office/officeart/2005/8/layout/orgChart1"/>
    <dgm:cxn modelId="{0E543CAC-4DA7-49A8-B650-E1C895F4626E}" srcId="{46DCDD08-8DAD-4406-ACA5-1CF5C1B42BE8}" destId="{15D22DEF-A3A3-4B7C-A43A-C29F30026781}" srcOrd="0" destOrd="0" parTransId="{FA72B0E8-89F6-4443-BA21-08590E629D2B}" sibTransId="{4D80848F-0806-4DFC-A8C2-CC70EA2AFF03}"/>
    <dgm:cxn modelId="{A360A647-59CD-40F0-B246-015F8E9D5ABE}" type="presOf" srcId="{15D22DEF-A3A3-4B7C-A43A-C29F30026781}" destId="{BAAC421A-F965-4331-911F-E0972FEBEFE6}" srcOrd="0" destOrd="0" presId="urn:microsoft.com/office/officeart/2005/8/layout/orgChart1"/>
    <dgm:cxn modelId="{9FD7D22B-3D31-4A94-BF29-8A3AF3D82912}" type="presOf" srcId="{C01F4199-D62B-401D-ABAD-BA2A10370F0C}" destId="{5BF33DF1-BF56-4875-9B7D-F9C4A3F33801}" srcOrd="0" destOrd="0" presId="urn:microsoft.com/office/officeart/2005/8/layout/orgChart1"/>
    <dgm:cxn modelId="{89115FBD-1F37-4859-997B-D0D6952B8D13}" type="presOf" srcId="{B9CEEAFC-23FB-4526-A81E-8F4EA3B8FAB9}" destId="{80966798-1D6E-48B8-B278-93F2A224F64C}" srcOrd="1" destOrd="0" presId="urn:microsoft.com/office/officeart/2005/8/layout/orgChart1"/>
    <dgm:cxn modelId="{038FA402-220B-4964-B4D2-3B93A44262EF}" srcId="{15D22DEF-A3A3-4B7C-A43A-C29F30026781}" destId="{25FD28C3-C812-42C0-B512-460BE3624C4E}" srcOrd="1" destOrd="0" parTransId="{F8DBE93E-ADDD-4F1A-A574-8D54A41EE587}" sibTransId="{3E580086-0FDA-44A0-BDE1-6AB27504D523}"/>
    <dgm:cxn modelId="{93E648B5-D357-42EF-8B16-C77D9F0F0D31}" type="presOf" srcId="{B9CEEAFC-23FB-4526-A81E-8F4EA3B8FAB9}" destId="{27D6D580-B1D0-46D8-84E9-A4825339B40D}" srcOrd="0" destOrd="0" presId="urn:microsoft.com/office/officeart/2005/8/layout/orgChart1"/>
    <dgm:cxn modelId="{B802B125-D34A-471E-B653-1F3D2A1C6D06}" type="presParOf" srcId="{9EFB021F-7CC9-4F48-B279-DA3ADD350CB5}" destId="{702E40F2-10D3-4366-A8E3-A3A770EADA42}" srcOrd="0" destOrd="0" presId="urn:microsoft.com/office/officeart/2005/8/layout/orgChart1"/>
    <dgm:cxn modelId="{8BD6C436-0E62-45A1-8E8E-5220BDA7549A}" type="presParOf" srcId="{702E40F2-10D3-4366-A8E3-A3A770EADA42}" destId="{92CDA151-57A0-48F1-9C83-3DE9233BC14D}" srcOrd="0" destOrd="0" presId="urn:microsoft.com/office/officeart/2005/8/layout/orgChart1"/>
    <dgm:cxn modelId="{400E6264-EBC3-4345-9923-EA1230AD21BC}" type="presParOf" srcId="{92CDA151-57A0-48F1-9C83-3DE9233BC14D}" destId="{BAAC421A-F965-4331-911F-E0972FEBEFE6}" srcOrd="0" destOrd="0" presId="urn:microsoft.com/office/officeart/2005/8/layout/orgChart1"/>
    <dgm:cxn modelId="{E23DDFB9-1B9D-4E86-9A83-A897F8AD5584}" type="presParOf" srcId="{92CDA151-57A0-48F1-9C83-3DE9233BC14D}" destId="{F3AF93C8-1FD5-43CC-A808-C061024F10B0}" srcOrd="1" destOrd="0" presId="urn:microsoft.com/office/officeart/2005/8/layout/orgChart1"/>
    <dgm:cxn modelId="{97D3D5EE-A3E8-4A6F-8974-06EF1E950208}" type="presParOf" srcId="{702E40F2-10D3-4366-A8E3-A3A770EADA42}" destId="{EF391338-78EE-47EE-8C07-1908F266F3AC}" srcOrd="1" destOrd="0" presId="urn:microsoft.com/office/officeart/2005/8/layout/orgChart1"/>
    <dgm:cxn modelId="{330405CF-31FD-4892-B59D-E3DDEF91D9E8}" type="presParOf" srcId="{EF391338-78EE-47EE-8C07-1908F266F3AC}" destId="{5BF33DF1-BF56-4875-9B7D-F9C4A3F33801}" srcOrd="0" destOrd="0" presId="urn:microsoft.com/office/officeart/2005/8/layout/orgChart1"/>
    <dgm:cxn modelId="{F76F79D9-4ACA-46D0-8EA1-14A6C5A5C50C}" type="presParOf" srcId="{EF391338-78EE-47EE-8C07-1908F266F3AC}" destId="{7700F9E6-6CFC-4A85-B746-82E4557A7FFB}" srcOrd="1" destOrd="0" presId="urn:microsoft.com/office/officeart/2005/8/layout/orgChart1"/>
    <dgm:cxn modelId="{5CCBD48A-C855-4D46-A7C3-9B2B9F991A3C}" type="presParOf" srcId="{7700F9E6-6CFC-4A85-B746-82E4557A7FFB}" destId="{0334A66A-9634-4D06-AE3C-B94974DB0B84}" srcOrd="0" destOrd="0" presId="urn:microsoft.com/office/officeart/2005/8/layout/orgChart1"/>
    <dgm:cxn modelId="{5D806B82-E2AE-4C2C-9BC7-834EFAF1BE87}" type="presParOf" srcId="{0334A66A-9634-4D06-AE3C-B94974DB0B84}" destId="{BFFA62D3-D206-4789-A739-A00C05BD69CB}" srcOrd="0" destOrd="0" presId="urn:microsoft.com/office/officeart/2005/8/layout/orgChart1"/>
    <dgm:cxn modelId="{DB3C3605-C4DD-4CD5-BF7A-174F6D8C1A9D}" type="presParOf" srcId="{0334A66A-9634-4D06-AE3C-B94974DB0B84}" destId="{332890A0-9E45-41D5-932F-AE777C13F833}" srcOrd="1" destOrd="0" presId="urn:microsoft.com/office/officeart/2005/8/layout/orgChart1"/>
    <dgm:cxn modelId="{4B488848-697B-4E85-B387-1884240963F6}" type="presParOf" srcId="{7700F9E6-6CFC-4A85-B746-82E4557A7FFB}" destId="{38583508-027A-48CF-9A21-20E6A11A0F40}" srcOrd="1" destOrd="0" presId="urn:microsoft.com/office/officeart/2005/8/layout/orgChart1"/>
    <dgm:cxn modelId="{BF75239E-4895-47BD-82E2-53E2C0DA666B}" type="presParOf" srcId="{7700F9E6-6CFC-4A85-B746-82E4557A7FFB}" destId="{2D12C283-97DF-4256-9256-45DF9B4DE1C9}" srcOrd="2" destOrd="0" presId="urn:microsoft.com/office/officeart/2005/8/layout/orgChart1"/>
    <dgm:cxn modelId="{5FABA99F-DBCA-4C33-81E3-AD9B31AC1EA6}" type="presParOf" srcId="{EF391338-78EE-47EE-8C07-1908F266F3AC}" destId="{8063BBE0-8FBB-48F8-83D4-257340AC4677}" srcOrd="2" destOrd="0" presId="urn:microsoft.com/office/officeart/2005/8/layout/orgChart1"/>
    <dgm:cxn modelId="{A7D928C0-FB68-43B5-997E-C2B901900B64}" type="presParOf" srcId="{EF391338-78EE-47EE-8C07-1908F266F3AC}" destId="{9AD35AEC-783D-495A-9A08-D1A898200295}" srcOrd="3" destOrd="0" presId="urn:microsoft.com/office/officeart/2005/8/layout/orgChart1"/>
    <dgm:cxn modelId="{57EA06B1-3906-4D3F-B27B-A48C45F260D0}" type="presParOf" srcId="{9AD35AEC-783D-495A-9A08-D1A898200295}" destId="{40DA55C0-857B-4464-BD19-9C80BD55E779}" srcOrd="0" destOrd="0" presId="urn:microsoft.com/office/officeart/2005/8/layout/orgChart1"/>
    <dgm:cxn modelId="{97F939B6-78BF-4C42-BF6C-055C38BFB30C}" type="presParOf" srcId="{40DA55C0-857B-4464-BD19-9C80BD55E779}" destId="{8764C051-539F-40AC-B02D-890F3751F82E}" srcOrd="0" destOrd="0" presId="urn:microsoft.com/office/officeart/2005/8/layout/orgChart1"/>
    <dgm:cxn modelId="{AA090BD7-2D51-4D75-B5F6-67B630317A1A}" type="presParOf" srcId="{40DA55C0-857B-4464-BD19-9C80BD55E779}" destId="{F66EDA31-CB24-441B-A07C-678DF14131DA}" srcOrd="1" destOrd="0" presId="urn:microsoft.com/office/officeart/2005/8/layout/orgChart1"/>
    <dgm:cxn modelId="{AEC2E52C-0919-4C22-B0A1-EE5A7CAD656E}" type="presParOf" srcId="{9AD35AEC-783D-495A-9A08-D1A898200295}" destId="{5B47FF2E-DFD5-4D5F-A9DD-41EC2814064E}" srcOrd="1" destOrd="0" presId="urn:microsoft.com/office/officeart/2005/8/layout/orgChart1"/>
    <dgm:cxn modelId="{FF89EAE7-6C5A-4FC8-B736-A975C7F16BD1}" type="presParOf" srcId="{9AD35AEC-783D-495A-9A08-D1A898200295}" destId="{AC6C3505-EDFC-4E77-A31D-D7D524767EEE}" srcOrd="2" destOrd="0" presId="urn:microsoft.com/office/officeart/2005/8/layout/orgChart1"/>
    <dgm:cxn modelId="{46645B95-0D56-4CBA-BC66-3799D16B0C9B}" type="presParOf" srcId="{EF391338-78EE-47EE-8C07-1908F266F3AC}" destId="{9B62B2A2-88E4-49BD-814C-3C65FBA1DE97}" srcOrd="4" destOrd="0" presId="urn:microsoft.com/office/officeart/2005/8/layout/orgChart1"/>
    <dgm:cxn modelId="{4A8458D1-ADF6-495B-9C79-82E30D0C659A}" type="presParOf" srcId="{EF391338-78EE-47EE-8C07-1908F266F3AC}" destId="{97F37254-26A9-4535-861C-EBFE5A257A92}" srcOrd="5" destOrd="0" presId="urn:microsoft.com/office/officeart/2005/8/layout/orgChart1"/>
    <dgm:cxn modelId="{FE394647-B2CE-4AE0-8194-C502111C553F}" type="presParOf" srcId="{97F37254-26A9-4535-861C-EBFE5A257A92}" destId="{649E8174-AC0B-4637-82B1-2A5271786C48}" srcOrd="0" destOrd="0" presId="urn:microsoft.com/office/officeart/2005/8/layout/orgChart1"/>
    <dgm:cxn modelId="{6BDFF0DE-1B66-4E54-8BD8-3526C3788BDF}" type="presParOf" srcId="{649E8174-AC0B-4637-82B1-2A5271786C48}" destId="{BE0DA5C1-5D71-469F-8BFB-BB2963A6CAF1}" srcOrd="0" destOrd="0" presId="urn:microsoft.com/office/officeart/2005/8/layout/orgChart1"/>
    <dgm:cxn modelId="{675562A4-0453-4374-A56A-8F8FB5607271}" type="presParOf" srcId="{649E8174-AC0B-4637-82B1-2A5271786C48}" destId="{F1AD99DB-94C2-4AC4-86B4-BFC9FA9BF5AE}" srcOrd="1" destOrd="0" presId="urn:microsoft.com/office/officeart/2005/8/layout/orgChart1"/>
    <dgm:cxn modelId="{319F2A10-A1FA-4A38-8145-8CBEB2227A0D}" type="presParOf" srcId="{97F37254-26A9-4535-861C-EBFE5A257A92}" destId="{DBC05A38-34DF-47EC-A2D8-9A94744AC9E6}" srcOrd="1" destOrd="0" presId="urn:microsoft.com/office/officeart/2005/8/layout/orgChart1"/>
    <dgm:cxn modelId="{5058F7BB-B2FF-4BA2-A555-E763BC98E5AF}" type="presParOf" srcId="{97F37254-26A9-4535-861C-EBFE5A257A92}" destId="{FE9A0A9F-7EFE-4B23-9625-B2587662B482}" srcOrd="2" destOrd="0" presId="urn:microsoft.com/office/officeart/2005/8/layout/orgChart1"/>
    <dgm:cxn modelId="{0B857598-2273-442B-BE03-D87EF37AE729}" type="presParOf" srcId="{EF391338-78EE-47EE-8C07-1908F266F3AC}" destId="{DCD39C53-5D24-4A2B-B96B-C325F680961C}" srcOrd="6" destOrd="0" presId="urn:microsoft.com/office/officeart/2005/8/layout/orgChart1"/>
    <dgm:cxn modelId="{3FB32EE5-079B-4262-A6B2-6D2903555EC3}" type="presParOf" srcId="{EF391338-78EE-47EE-8C07-1908F266F3AC}" destId="{4A77D922-8C69-467C-AD2F-83C183A2059D}" srcOrd="7" destOrd="0" presId="urn:microsoft.com/office/officeart/2005/8/layout/orgChart1"/>
    <dgm:cxn modelId="{89750977-89BF-466D-AE29-DA74487E17D4}" type="presParOf" srcId="{4A77D922-8C69-467C-AD2F-83C183A2059D}" destId="{FA29925C-F10E-4631-A5FD-C505351F0D9B}" srcOrd="0" destOrd="0" presId="urn:microsoft.com/office/officeart/2005/8/layout/orgChart1"/>
    <dgm:cxn modelId="{6AC96580-AA0A-4A63-92F9-F47CA46FA641}" type="presParOf" srcId="{FA29925C-F10E-4631-A5FD-C505351F0D9B}" destId="{27D6D580-B1D0-46D8-84E9-A4825339B40D}" srcOrd="0" destOrd="0" presId="urn:microsoft.com/office/officeart/2005/8/layout/orgChart1"/>
    <dgm:cxn modelId="{D53D6DE5-40C0-488D-92F6-B70C4DBA606A}" type="presParOf" srcId="{FA29925C-F10E-4631-A5FD-C505351F0D9B}" destId="{80966798-1D6E-48B8-B278-93F2A224F64C}" srcOrd="1" destOrd="0" presId="urn:microsoft.com/office/officeart/2005/8/layout/orgChart1"/>
    <dgm:cxn modelId="{AD666861-F4FF-4C7D-B362-CBB62624FA1A}" type="presParOf" srcId="{4A77D922-8C69-467C-AD2F-83C183A2059D}" destId="{E2590384-BC6C-4D56-99CD-A85886B79116}" srcOrd="1" destOrd="0" presId="urn:microsoft.com/office/officeart/2005/8/layout/orgChart1"/>
    <dgm:cxn modelId="{1F754E97-37FF-4EF5-85E4-F6D92FED9E18}" type="presParOf" srcId="{4A77D922-8C69-467C-AD2F-83C183A2059D}" destId="{AC9E63AB-4B13-4AEC-B48C-583BBE6EFF02}" srcOrd="2" destOrd="0" presId="urn:microsoft.com/office/officeart/2005/8/layout/orgChart1"/>
    <dgm:cxn modelId="{AC050293-8114-45A9-801C-FC6ED8134DBD}" type="presParOf" srcId="{702E40F2-10D3-4366-A8E3-A3A770EADA42}" destId="{058CB223-F6C4-47A8-ACDF-372E3608411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6DCDD08-8DAD-4406-ACA5-1CF5C1B42BE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15D22DEF-A3A3-4B7C-A43A-C29F30026781}">
      <dgm:prSet phldrT="[Text]" custT="1">
        <dgm:style>
          <a:lnRef idx="2">
            <a:schemeClr val="accent3"/>
          </a:lnRef>
          <a:fillRef idx="1">
            <a:schemeClr val="lt1"/>
          </a:fillRef>
          <a:effectRef idx="0">
            <a:schemeClr val="accent3"/>
          </a:effectRef>
          <a:fontRef idx="minor">
            <a:schemeClr val="dk1"/>
          </a:fontRef>
        </dgm:style>
      </dgm:prSet>
      <dgm:spPr>
        <a:ln>
          <a:solidFill>
            <a:srgbClr val="00B050"/>
          </a:solidFill>
        </a:ln>
      </dgm:spPr>
      <dgm:t>
        <a:bodyPr/>
        <a:lstStyle/>
        <a:p>
          <a:r>
            <a:rPr lang="de-DE" sz="1800" b="1" dirty="0" smtClean="0">
              <a:solidFill>
                <a:schemeClr val="tx1"/>
              </a:solidFill>
            </a:rPr>
            <a:t>Selbstständiges Lernen</a:t>
          </a:r>
          <a:endParaRPr lang="de-DE" sz="1800" b="1" dirty="0">
            <a:solidFill>
              <a:schemeClr val="tx1"/>
            </a:solidFill>
          </a:endParaRPr>
        </a:p>
      </dgm:t>
    </dgm:pt>
    <dgm:pt modelId="{FA72B0E8-89F6-4443-BA21-08590E629D2B}" type="parTrans" cxnId="{0E543CAC-4DA7-49A8-B650-E1C895F4626E}">
      <dgm:prSet/>
      <dgm:spPr/>
      <dgm:t>
        <a:bodyPr/>
        <a:lstStyle/>
        <a:p>
          <a:endParaRPr lang="de-DE" sz="1400">
            <a:solidFill>
              <a:schemeClr val="tx1"/>
            </a:solidFill>
          </a:endParaRPr>
        </a:p>
      </dgm:t>
    </dgm:pt>
    <dgm:pt modelId="{4D80848F-0806-4DFC-A8C2-CC70EA2AFF03}" type="sibTrans" cxnId="{0E543CAC-4DA7-49A8-B650-E1C895F4626E}">
      <dgm:prSet/>
      <dgm:spPr/>
      <dgm:t>
        <a:bodyPr/>
        <a:lstStyle/>
        <a:p>
          <a:endParaRPr lang="de-DE" sz="1400">
            <a:solidFill>
              <a:schemeClr val="tx1"/>
            </a:solidFill>
          </a:endParaRPr>
        </a:p>
      </dgm:t>
    </dgm:pt>
    <dgm:pt modelId="{6186F159-BA63-433B-9E57-FD3B45BB06D0}">
      <dgm:prSet phldrT="[Text]" custT="1"/>
      <dgm:spPr>
        <a:noFill/>
        <a:ln>
          <a:solidFill>
            <a:srgbClr val="00B050"/>
          </a:solidFill>
        </a:ln>
      </dgm:spPr>
      <dgm:t>
        <a:bodyPr/>
        <a:lstStyle/>
        <a:p>
          <a:r>
            <a:rPr lang="de-DE" sz="1600" dirty="0" smtClean="0">
              <a:solidFill>
                <a:schemeClr val="tx1"/>
              </a:solidFill>
            </a:rPr>
            <a:t>Aufgaben-kontrolle</a:t>
          </a:r>
          <a:endParaRPr lang="de-DE" sz="1600" dirty="0">
            <a:solidFill>
              <a:schemeClr val="tx1"/>
            </a:solidFill>
          </a:endParaRPr>
        </a:p>
      </dgm:t>
    </dgm:pt>
    <dgm:pt modelId="{C01F4199-D62B-401D-ABAD-BA2A10370F0C}" type="parTrans" cxnId="{D8BB16BD-A98F-4751-83FF-B5D9F5064A00}">
      <dgm:prSet/>
      <dgm:spPr>
        <a:ln>
          <a:solidFill>
            <a:srgbClr val="00B050"/>
          </a:solidFill>
        </a:ln>
      </dgm:spPr>
      <dgm:t>
        <a:bodyPr/>
        <a:lstStyle/>
        <a:p>
          <a:endParaRPr lang="de-DE" sz="1400">
            <a:solidFill>
              <a:schemeClr val="tx1"/>
            </a:solidFill>
          </a:endParaRPr>
        </a:p>
      </dgm:t>
    </dgm:pt>
    <dgm:pt modelId="{441DB320-278C-4A52-AB21-C974286E03F4}" type="sibTrans" cxnId="{D8BB16BD-A98F-4751-83FF-B5D9F5064A00}">
      <dgm:prSet/>
      <dgm:spPr/>
      <dgm:t>
        <a:bodyPr/>
        <a:lstStyle/>
        <a:p>
          <a:endParaRPr lang="de-DE" sz="1400">
            <a:solidFill>
              <a:schemeClr val="tx1"/>
            </a:solidFill>
          </a:endParaRPr>
        </a:p>
      </dgm:t>
    </dgm:pt>
    <dgm:pt modelId="{25FD28C3-C812-42C0-B512-460BE3624C4E}">
      <dgm:prSet phldrT="[Text]" custT="1"/>
      <dgm:spPr>
        <a:noFill/>
        <a:ln>
          <a:solidFill>
            <a:srgbClr val="00B050"/>
          </a:solidFill>
        </a:ln>
      </dgm:spPr>
      <dgm:t>
        <a:bodyPr/>
        <a:lstStyle/>
        <a:p>
          <a:endParaRPr lang="de-DE" sz="1600" dirty="0">
            <a:solidFill>
              <a:schemeClr val="tx1"/>
            </a:solidFill>
          </a:endParaRPr>
        </a:p>
        <a:p>
          <a:r>
            <a:rPr lang="de-DE" sz="1600" dirty="0" smtClean="0">
              <a:solidFill>
                <a:schemeClr val="tx1"/>
              </a:solidFill>
            </a:rPr>
            <a:t>Lern- und Arbeitshilfen</a:t>
          </a:r>
          <a:endParaRPr lang="de-DE" sz="1600" dirty="0">
            <a:solidFill>
              <a:schemeClr val="tx1"/>
            </a:solidFill>
          </a:endParaRPr>
        </a:p>
        <a:p>
          <a:endParaRPr lang="de-DE" sz="1600" dirty="0">
            <a:solidFill>
              <a:schemeClr val="tx1"/>
            </a:solidFill>
          </a:endParaRPr>
        </a:p>
      </dgm:t>
    </dgm:pt>
    <dgm:pt modelId="{F8DBE93E-ADDD-4F1A-A574-8D54A41EE587}" type="parTrans" cxnId="{038FA402-220B-4964-B4D2-3B93A44262EF}">
      <dgm:prSet/>
      <dgm:spPr>
        <a:ln>
          <a:solidFill>
            <a:srgbClr val="00B050"/>
          </a:solidFill>
        </a:ln>
      </dgm:spPr>
      <dgm:t>
        <a:bodyPr/>
        <a:lstStyle/>
        <a:p>
          <a:endParaRPr lang="de-DE" sz="1400">
            <a:solidFill>
              <a:schemeClr val="tx1"/>
            </a:solidFill>
          </a:endParaRPr>
        </a:p>
      </dgm:t>
    </dgm:pt>
    <dgm:pt modelId="{3E580086-0FDA-44A0-BDE1-6AB27504D523}" type="sibTrans" cxnId="{038FA402-220B-4964-B4D2-3B93A44262EF}">
      <dgm:prSet/>
      <dgm:spPr/>
      <dgm:t>
        <a:bodyPr/>
        <a:lstStyle/>
        <a:p>
          <a:endParaRPr lang="de-DE" sz="1400">
            <a:solidFill>
              <a:schemeClr val="tx1"/>
            </a:solidFill>
          </a:endParaRPr>
        </a:p>
      </dgm:t>
    </dgm:pt>
    <dgm:pt modelId="{0739B71E-5545-4FDC-B014-B19823BA1C8E}">
      <dgm:prSet phldrT="[Text]" custT="1"/>
      <dgm:spPr>
        <a:noFill/>
        <a:ln>
          <a:solidFill>
            <a:srgbClr val="00B050"/>
          </a:solidFill>
        </a:ln>
      </dgm:spPr>
      <dgm:t>
        <a:bodyPr/>
        <a:lstStyle/>
        <a:p>
          <a:r>
            <a:rPr lang="de-DE" sz="1600" dirty="0" smtClean="0">
              <a:solidFill>
                <a:schemeClr val="tx1"/>
              </a:solidFill>
            </a:rPr>
            <a:t>offene Aufgaben</a:t>
          </a:r>
          <a:endParaRPr lang="de-DE" sz="1600" dirty="0">
            <a:solidFill>
              <a:schemeClr val="tx1"/>
            </a:solidFill>
          </a:endParaRPr>
        </a:p>
      </dgm:t>
    </dgm:pt>
    <dgm:pt modelId="{6630A98C-FDC6-413B-AF8D-4AB2D116B145}" type="parTrans" cxnId="{55388652-9BA9-4940-B7C9-1FCB41FAF906}">
      <dgm:prSet/>
      <dgm:spPr>
        <a:ln>
          <a:solidFill>
            <a:srgbClr val="00B050"/>
          </a:solidFill>
        </a:ln>
      </dgm:spPr>
      <dgm:t>
        <a:bodyPr/>
        <a:lstStyle/>
        <a:p>
          <a:endParaRPr lang="de-DE" sz="1400">
            <a:solidFill>
              <a:schemeClr val="tx1"/>
            </a:solidFill>
          </a:endParaRPr>
        </a:p>
      </dgm:t>
    </dgm:pt>
    <dgm:pt modelId="{0EBA6BA8-BA18-4C13-B492-F5F780622E12}" type="sibTrans" cxnId="{55388652-9BA9-4940-B7C9-1FCB41FAF906}">
      <dgm:prSet/>
      <dgm:spPr/>
      <dgm:t>
        <a:bodyPr/>
        <a:lstStyle/>
        <a:p>
          <a:endParaRPr lang="de-DE" sz="1400">
            <a:solidFill>
              <a:schemeClr val="tx1"/>
            </a:solidFill>
          </a:endParaRPr>
        </a:p>
      </dgm:t>
    </dgm:pt>
    <dgm:pt modelId="{B9CEEAFC-23FB-4526-A81E-8F4EA3B8FAB9}">
      <dgm:prSet phldrT="[Text]" custT="1"/>
      <dgm:spPr>
        <a:noFill/>
        <a:ln>
          <a:solidFill>
            <a:srgbClr val="00B050"/>
          </a:solidFill>
        </a:ln>
      </dgm:spPr>
      <dgm:t>
        <a:bodyPr/>
        <a:lstStyle/>
        <a:p>
          <a:r>
            <a:rPr lang="de-DE" sz="1600" dirty="0" smtClean="0">
              <a:solidFill>
                <a:schemeClr val="tx1"/>
              </a:solidFill>
            </a:rPr>
            <a:t>Planung und Dokumentation</a:t>
          </a:r>
          <a:endParaRPr lang="de-DE" sz="1600" dirty="0">
            <a:solidFill>
              <a:schemeClr val="tx1"/>
            </a:solidFill>
          </a:endParaRPr>
        </a:p>
      </dgm:t>
    </dgm:pt>
    <dgm:pt modelId="{5465972D-242B-46DC-AD23-4286FB296908}" type="parTrans" cxnId="{B2FED9FD-4612-41AE-9E72-CB9C42306FC9}">
      <dgm:prSet/>
      <dgm:spPr>
        <a:ln>
          <a:solidFill>
            <a:srgbClr val="00B050"/>
          </a:solidFill>
        </a:ln>
      </dgm:spPr>
      <dgm:t>
        <a:bodyPr/>
        <a:lstStyle/>
        <a:p>
          <a:endParaRPr lang="de-DE" sz="1400">
            <a:solidFill>
              <a:schemeClr val="tx1"/>
            </a:solidFill>
          </a:endParaRPr>
        </a:p>
      </dgm:t>
    </dgm:pt>
    <dgm:pt modelId="{83C60EDF-5FDC-4C5E-AC26-940591D67B47}" type="sibTrans" cxnId="{B2FED9FD-4612-41AE-9E72-CB9C42306FC9}">
      <dgm:prSet/>
      <dgm:spPr/>
      <dgm:t>
        <a:bodyPr/>
        <a:lstStyle/>
        <a:p>
          <a:endParaRPr lang="de-DE" sz="1400">
            <a:solidFill>
              <a:schemeClr val="tx1"/>
            </a:solidFill>
          </a:endParaRPr>
        </a:p>
      </dgm:t>
    </dgm:pt>
    <dgm:pt modelId="{9EFB021F-7CC9-4F48-B279-DA3ADD350CB5}" type="pres">
      <dgm:prSet presAssocID="{46DCDD08-8DAD-4406-ACA5-1CF5C1B42BE8}" presName="hierChild1" presStyleCnt="0">
        <dgm:presLayoutVars>
          <dgm:orgChart val="1"/>
          <dgm:chPref val="1"/>
          <dgm:dir/>
          <dgm:animOne val="branch"/>
          <dgm:animLvl val="lvl"/>
          <dgm:resizeHandles/>
        </dgm:presLayoutVars>
      </dgm:prSet>
      <dgm:spPr/>
      <dgm:t>
        <a:bodyPr/>
        <a:lstStyle/>
        <a:p>
          <a:endParaRPr lang="de-DE"/>
        </a:p>
      </dgm:t>
    </dgm:pt>
    <dgm:pt modelId="{702E40F2-10D3-4366-A8E3-A3A770EADA42}" type="pres">
      <dgm:prSet presAssocID="{15D22DEF-A3A3-4B7C-A43A-C29F30026781}" presName="hierRoot1" presStyleCnt="0">
        <dgm:presLayoutVars>
          <dgm:hierBranch val="init"/>
        </dgm:presLayoutVars>
      </dgm:prSet>
      <dgm:spPr/>
    </dgm:pt>
    <dgm:pt modelId="{92CDA151-57A0-48F1-9C83-3DE9233BC14D}" type="pres">
      <dgm:prSet presAssocID="{15D22DEF-A3A3-4B7C-A43A-C29F30026781}" presName="rootComposite1" presStyleCnt="0"/>
      <dgm:spPr/>
    </dgm:pt>
    <dgm:pt modelId="{BAAC421A-F965-4331-911F-E0972FEBEFE6}" type="pres">
      <dgm:prSet presAssocID="{15D22DEF-A3A3-4B7C-A43A-C29F30026781}" presName="rootText1" presStyleLbl="node0" presStyleIdx="0" presStyleCnt="1" custScaleX="194872" custScaleY="194872">
        <dgm:presLayoutVars>
          <dgm:chPref val="3"/>
        </dgm:presLayoutVars>
      </dgm:prSet>
      <dgm:spPr/>
      <dgm:t>
        <a:bodyPr/>
        <a:lstStyle/>
        <a:p>
          <a:endParaRPr lang="de-DE"/>
        </a:p>
      </dgm:t>
    </dgm:pt>
    <dgm:pt modelId="{F3AF93C8-1FD5-43CC-A808-C061024F10B0}" type="pres">
      <dgm:prSet presAssocID="{15D22DEF-A3A3-4B7C-A43A-C29F30026781}" presName="rootConnector1" presStyleLbl="node1" presStyleIdx="0" presStyleCnt="0"/>
      <dgm:spPr/>
      <dgm:t>
        <a:bodyPr/>
        <a:lstStyle/>
        <a:p>
          <a:endParaRPr lang="de-DE"/>
        </a:p>
      </dgm:t>
    </dgm:pt>
    <dgm:pt modelId="{EF391338-78EE-47EE-8C07-1908F266F3AC}" type="pres">
      <dgm:prSet presAssocID="{15D22DEF-A3A3-4B7C-A43A-C29F30026781}" presName="hierChild2" presStyleCnt="0"/>
      <dgm:spPr/>
    </dgm:pt>
    <dgm:pt modelId="{5BF33DF1-BF56-4875-9B7D-F9C4A3F33801}" type="pres">
      <dgm:prSet presAssocID="{C01F4199-D62B-401D-ABAD-BA2A10370F0C}" presName="Name37" presStyleLbl="parChTrans1D2" presStyleIdx="0" presStyleCnt="4"/>
      <dgm:spPr/>
      <dgm:t>
        <a:bodyPr/>
        <a:lstStyle/>
        <a:p>
          <a:endParaRPr lang="de-DE"/>
        </a:p>
      </dgm:t>
    </dgm:pt>
    <dgm:pt modelId="{7700F9E6-6CFC-4A85-B746-82E4557A7FFB}" type="pres">
      <dgm:prSet presAssocID="{6186F159-BA63-433B-9E57-FD3B45BB06D0}" presName="hierRoot2" presStyleCnt="0">
        <dgm:presLayoutVars>
          <dgm:hierBranch val="init"/>
        </dgm:presLayoutVars>
      </dgm:prSet>
      <dgm:spPr/>
    </dgm:pt>
    <dgm:pt modelId="{0334A66A-9634-4D06-AE3C-B94974DB0B84}" type="pres">
      <dgm:prSet presAssocID="{6186F159-BA63-433B-9E57-FD3B45BB06D0}" presName="rootComposite" presStyleCnt="0"/>
      <dgm:spPr/>
    </dgm:pt>
    <dgm:pt modelId="{BFFA62D3-D206-4789-A739-A00C05BD69CB}" type="pres">
      <dgm:prSet presAssocID="{6186F159-BA63-433B-9E57-FD3B45BB06D0}" presName="rootText" presStyleLbl="node2" presStyleIdx="0" presStyleCnt="4" custScaleX="142645" custScaleY="121000">
        <dgm:presLayoutVars>
          <dgm:chPref val="3"/>
        </dgm:presLayoutVars>
      </dgm:prSet>
      <dgm:spPr/>
      <dgm:t>
        <a:bodyPr/>
        <a:lstStyle/>
        <a:p>
          <a:endParaRPr lang="de-DE"/>
        </a:p>
      </dgm:t>
    </dgm:pt>
    <dgm:pt modelId="{332890A0-9E45-41D5-932F-AE777C13F833}" type="pres">
      <dgm:prSet presAssocID="{6186F159-BA63-433B-9E57-FD3B45BB06D0}" presName="rootConnector" presStyleLbl="node2" presStyleIdx="0" presStyleCnt="4"/>
      <dgm:spPr/>
      <dgm:t>
        <a:bodyPr/>
        <a:lstStyle/>
        <a:p>
          <a:endParaRPr lang="de-DE"/>
        </a:p>
      </dgm:t>
    </dgm:pt>
    <dgm:pt modelId="{38583508-027A-48CF-9A21-20E6A11A0F40}" type="pres">
      <dgm:prSet presAssocID="{6186F159-BA63-433B-9E57-FD3B45BB06D0}" presName="hierChild4" presStyleCnt="0"/>
      <dgm:spPr/>
    </dgm:pt>
    <dgm:pt modelId="{2D12C283-97DF-4256-9256-45DF9B4DE1C9}" type="pres">
      <dgm:prSet presAssocID="{6186F159-BA63-433B-9E57-FD3B45BB06D0}" presName="hierChild5" presStyleCnt="0"/>
      <dgm:spPr/>
    </dgm:pt>
    <dgm:pt modelId="{8063BBE0-8FBB-48F8-83D4-257340AC4677}" type="pres">
      <dgm:prSet presAssocID="{F8DBE93E-ADDD-4F1A-A574-8D54A41EE587}" presName="Name37" presStyleLbl="parChTrans1D2" presStyleIdx="1" presStyleCnt="4"/>
      <dgm:spPr/>
      <dgm:t>
        <a:bodyPr/>
        <a:lstStyle/>
        <a:p>
          <a:endParaRPr lang="de-DE"/>
        </a:p>
      </dgm:t>
    </dgm:pt>
    <dgm:pt modelId="{9AD35AEC-783D-495A-9A08-D1A898200295}" type="pres">
      <dgm:prSet presAssocID="{25FD28C3-C812-42C0-B512-460BE3624C4E}" presName="hierRoot2" presStyleCnt="0">
        <dgm:presLayoutVars>
          <dgm:hierBranch val="init"/>
        </dgm:presLayoutVars>
      </dgm:prSet>
      <dgm:spPr/>
    </dgm:pt>
    <dgm:pt modelId="{40DA55C0-857B-4464-BD19-9C80BD55E779}" type="pres">
      <dgm:prSet presAssocID="{25FD28C3-C812-42C0-B512-460BE3624C4E}" presName="rootComposite" presStyleCnt="0"/>
      <dgm:spPr/>
    </dgm:pt>
    <dgm:pt modelId="{8764C051-539F-40AC-B02D-890F3751F82E}" type="pres">
      <dgm:prSet presAssocID="{25FD28C3-C812-42C0-B512-460BE3624C4E}" presName="rootText" presStyleLbl="node2" presStyleIdx="1" presStyleCnt="4" custScaleX="121000" custScaleY="121000">
        <dgm:presLayoutVars>
          <dgm:chPref val="3"/>
        </dgm:presLayoutVars>
      </dgm:prSet>
      <dgm:spPr/>
      <dgm:t>
        <a:bodyPr/>
        <a:lstStyle/>
        <a:p>
          <a:endParaRPr lang="de-DE"/>
        </a:p>
      </dgm:t>
    </dgm:pt>
    <dgm:pt modelId="{F66EDA31-CB24-441B-A07C-678DF14131DA}" type="pres">
      <dgm:prSet presAssocID="{25FD28C3-C812-42C0-B512-460BE3624C4E}" presName="rootConnector" presStyleLbl="node2" presStyleIdx="1" presStyleCnt="4"/>
      <dgm:spPr/>
      <dgm:t>
        <a:bodyPr/>
        <a:lstStyle/>
        <a:p>
          <a:endParaRPr lang="de-DE"/>
        </a:p>
      </dgm:t>
    </dgm:pt>
    <dgm:pt modelId="{5B47FF2E-DFD5-4D5F-A9DD-41EC2814064E}" type="pres">
      <dgm:prSet presAssocID="{25FD28C3-C812-42C0-B512-460BE3624C4E}" presName="hierChild4" presStyleCnt="0"/>
      <dgm:spPr/>
    </dgm:pt>
    <dgm:pt modelId="{AC6C3505-EDFC-4E77-A31D-D7D524767EEE}" type="pres">
      <dgm:prSet presAssocID="{25FD28C3-C812-42C0-B512-460BE3624C4E}" presName="hierChild5" presStyleCnt="0"/>
      <dgm:spPr/>
    </dgm:pt>
    <dgm:pt modelId="{9B62B2A2-88E4-49BD-814C-3C65FBA1DE97}" type="pres">
      <dgm:prSet presAssocID="{6630A98C-FDC6-413B-AF8D-4AB2D116B145}" presName="Name37" presStyleLbl="parChTrans1D2" presStyleIdx="2" presStyleCnt="4"/>
      <dgm:spPr/>
      <dgm:t>
        <a:bodyPr/>
        <a:lstStyle/>
        <a:p>
          <a:endParaRPr lang="de-DE"/>
        </a:p>
      </dgm:t>
    </dgm:pt>
    <dgm:pt modelId="{97F37254-26A9-4535-861C-EBFE5A257A92}" type="pres">
      <dgm:prSet presAssocID="{0739B71E-5545-4FDC-B014-B19823BA1C8E}" presName="hierRoot2" presStyleCnt="0">
        <dgm:presLayoutVars>
          <dgm:hierBranch val="init"/>
        </dgm:presLayoutVars>
      </dgm:prSet>
      <dgm:spPr/>
    </dgm:pt>
    <dgm:pt modelId="{649E8174-AC0B-4637-82B1-2A5271786C48}" type="pres">
      <dgm:prSet presAssocID="{0739B71E-5545-4FDC-B014-B19823BA1C8E}" presName="rootComposite" presStyleCnt="0"/>
      <dgm:spPr/>
    </dgm:pt>
    <dgm:pt modelId="{BE0DA5C1-5D71-469F-8BFB-BB2963A6CAF1}" type="pres">
      <dgm:prSet presAssocID="{0739B71E-5545-4FDC-B014-B19823BA1C8E}" presName="rootText" presStyleLbl="node2" presStyleIdx="2" presStyleCnt="4" custScaleX="121000" custScaleY="121000">
        <dgm:presLayoutVars>
          <dgm:chPref val="3"/>
        </dgm:presLayoutVars>
      </dgm:prSet>
      <dgm:spPr/>
      <dgm:t>
        <a:bodyPr/>
        <a:lstStyle/>
        <a:p>
          <a:endParaRPr lang="de-DE"/>
        </a:p>
      </dgm:t>
    </dgm:pt>
    <dgm:pt modelId="{F1AD99DB-94C2-4AC4-86B4-BFC9FA9BF5AE}" type="pres">
      <dgm:prSet presAssocID="{0739B71E-5545-4FDC-B014-B19823BA1C8E}" presName="rootConnector" presStyleLbl="node2" presStyleIdx="2" presStyleCnt="4"/>
      <dgm:spPr/>
      <dgm:t>
        <a:bodyPr/>
        <a:lstStyle/>
        <a:p>
          <a:endParaRPr lang="de-DE"/>
        </a:p>
      </dgm:t>
    </dgm:pt>
    <dgm:pt modelId="{DBC05A38-34DF-47EC-A2D8-9A94744AC9E6}" type="pres">
      <dgm:prSet presAssocID="{0739B71E-5545-4FDC-B014-B19823BA1C8E}" presName="hierChild4" presStyleCnt="0"/>
      <dgm:spPr/>
    </dgm:pt>
    <dgm:pt modelId="{FE9A0A9F-7EFE-4B23-9625-B2587662B482}" type="pres">
      <dgm:prSet presAssocID="{0739B71E-5545-4FDC-B014-B19823BA1C8E}" presName="hierChild5" presStyleCnt="0"/>
      <dgm:spPr/>
    </dgm:pt>
    <dgm:pt modelId="{DCD39C53-5D24-4A2B-B96B-C325F680961C}" type="pres">
      <dgm:prSet presAssocID="{5465972D-242B-46DC-AD23-4286FB296908}" presName="Name37" presStyleLbl="parChTrans1D2" presStyleIdx="3" presStyleCnt="4"/>
      <dgm:spPr/>
      <dgm:t>
        <a:bodyPr/>
        <a:lstStyle/>
        <a:p>
          <a:endParaRPr lang="de-DE"/>
        </a:p>
      </dgm:t>
    </dgm:pt>
    <dgm:pt modelId="{4A77D922-8C69-467C-AD2F-83C183A2059D}" type="pres">
      <dgm:prSet presAssocID="{B9CEEAFC-23FB-4526-A81E-8F4EA3B8FAB9}" presName="hierRoot2" presStyleCnt="0">
        <dgm:presLayoutVars>
          <dgm:hierBranch val="init"/>
        </dgm:presLayoutVars>
      </dgm:prSet>
      <dgm:spPr/>
    </dgm:pt>
    <dgm:pt modelId="{FA29925C-F10E-4631-A5FD-C505351F0D9B}" type="pres">
      <dgm:prSet presAssocID="{B9CEEAFC-23FB-4526-A81E-8F4EA3B8FAB9}" presName="rootComposite" presStyleCnt="0"/>
      <dgm:spPr/>
    </dgm:pt>
    <dgm:pt modelId="{27D6D580-B1D0-46D8-84E9-A4825339B40D}" type="pres">
      <dgm:prSet presAssocID="{B9CEEAFC-23FB-4526-A81E-8F4EA3B8FAB9}" presName="rootText" presStyleLbl="node2" presStyleIdx="3" presStyleCnt="4" custScaleX="130267" custScaleY="121000">
        <dgm:presLayoutVars>
          <dgm:chPref val="3"/>
        </dgm:presLayoutVars>
      </dgm:prSet>
      <dgm:spPr/>
      <dgm:t>
        <a:bodyPr/>
        <a:lstStyle/>
        <a:p>
          <a:endParaRPr lang="de-DE"/>
        </a:p>
      </dgm:t>
    </dgm:pt>
    <dgm:pt modelId="{80966798-1D6E-48B8-B278-93F2A224F64C}" type="pres">
      <dgm:prSet presAssocID="{B9CEEAFC-23FB-4526-A81E-8F4EA3B8FAB9}" presName="rootConnector" presStyleLbl="node2" presStyleIdx="3" presStyleCnt="4"/>
      <dgm:spPr/>
      <dgm:t>
        <a:bodyPr/>
        <a:lstStyle/>
        <a:p>
          <a:endParaRPr lang="de-DE"/>
        </a:p>
      </dgm:t>
    </dgm:pt>
    <dgm:pt modelId="{E2590384-BC6C-4D56-99CD-A85886B79116}" type="pres">
      <dgm:prSet presAssocID="{B9CEEAFC-23FB-4526-A81E-8F4EA3B8FAB9}" presName="hierChild4" presStyleCnt="0"/>
      <dgm:spPr/>
    </dgm:pt>
    <dgm:pt modelId="{AC9E63AB-4B13-4AEC-B48C-583BBE6EFF02}" type="pres">
      <dgm:prSet presAssocID="{B9CEEAFC-23FB-4526-A81E-8F4EA3B8FAB9}" presName="hierChild5" presStyleCnt="0"/>
      <dgm:spPr/>
    </dgm:pt>
    <dgm:pt modelId="{058CB223-F6C4-47A8-ACDF-372E36084114}" type="pres">
      <dgm:prSet presAssocID="{15D22DEF-A3A3-4B7C-A43A-C29F30026781}" presName="hierChild3" presStyleCnt="0"/>
      <dgm:spPr/>
    </dgm:pt>
  </dgm:ptLst>
  <dgm:cxnLst>
    <dgm:cxn modelId="{4E9FB4B7-8AA0-4972-B26A-E17639778464}" type="presOf" srcId="{0739B71E-5545-4FDC-B014-B19823BA1C8E}" destId="{BE0DA5C1-5D71-469F-8BFB-BB2963A6CAF1}" srcOrd="0" destOrd="0" presId="urn:microsoft.com/office/officeart/2005/8/layout/orgChart1"/>
    <dgm:cxn modelId="{55388652-9BA9-4940-B7C9-1FCB41FAF906}" srcId="{15D22DEF-A3A3-4B7C-A43A-C29F30026781}" destId="{0739B71E-5545-4FDC-B014-B19823BA1C8E}" srcOrd="2" destOrd="0" parTransId="{6630A98C-FDC6-413B-AF8D-4AB2D116B145}" sibTransId="{0EBA6BA8-BA18-4C13-B492-F5F780622E12}"/>
    <dgm:cxn modelId="{B2FED9FD-4612-41AE-9E72-CB9C42306FC9}" srcId="{15D22DEF-A3A3-4B7C-A43A-C29F30026781}" destId="{B9CEEAFC-23FB-4526-A81E-8F4EA3B8FAB9}" srcOrd="3" destOrd="0" parTransId="{5465972D-242B-46DC-AD23-4286FB296908}" sibTransId="{83C60EDF-5FDC-4C5E-AC26-940591D67B47}"/>
    <dgm:cxn modelId="{B6A4C292-F283-4496-A308-9AE3EAE40F5C}" type="presOf" srcId="{46DCDD08-8DAD-4406-ACA5-1CF5C1B42BE8}" destId="{9EFB021F-7CC9-4F48-B279-DA3ADD350CB5}" srcOrd="0" destOrd="0" presId="urn:microsoft.com/office/officeart/2005/8/layout/orgChart1"/>
    <dgm:cxn modelId="{3AAC7E57-DE53-4EC1-9D8B-4C06A3750701}" type="presOf" srcId="{B9CEEAFC-23FB-4526-A81E-8F4EA3B8FAB9}" destId="{80966798-1D6E-48B8-B278-93F2A224F64C}" srcOrd="1" destOrd="0" presId="urn:microsoft.com/office/officeart/2005/8/layout/orgChart1"/>
    <dgm:cxn modelId="{A55E7647-A086-49C5-B487-3F7CC9B0392F}" type="presOf" srcId="{5465972D-242B-46DC-AD23-4286FB296908}" destId="{DCD39C53-5D24-4A2B-B96B-C325F680961C}" srcOrd="0" destOrd="0" presId="urn:microsoft.com/office/officeart/2005/8/layout/orgChart1"/>
    <dgm:cxn modelId="{CD0DE3C9-70AD-4354-94E6-5AE0531F1FFD}" type="presOf" srcId="{25FD28C3-C812-42C0-B512-460BE3624C4E}" destId="{8764C051-539F-40AC-B02D-890F3751F82E}" srcOrd="0" destOrd="0" presId="urn:microsoft.com/office/officeart/2005/8/layout/orgChart1"/>
    <dgm:cxn modelId="{D8BB16BD-A98F-4751-83FF-B5D9F5064A00}" srcId="{15D22DEF-A3A3-4B7C-A43A-C29F30026781}" destId="{6186F159-BA63-433B-9E57-FD3B45BB06D0}" srcOrd="0" destOrd="0" parTransId="{C01F4199-D62B-401D-ABAD-BA2A10370F0C}" sibTransId="{441DB320-278C-4A52-AB21-C974286E03F4}"/>
    <dgm:cxn modelId="{F1184B06-4A5C-4EAA-B941-DF41FCEC0EBE}" type="presOf" srcId="{25FD28C3-C812-42C0-B512-460BE3624C4E}" destId="{F66EDA31-CB24-441B-A07C-678DF14131DA}" srcOrd="1" destOrd="0" presId="urn:microsoft.com/office/officeart/2005/8/layout/orgChart1"/>
    <dgm:cxn modelId="{087A11F2-41B3-4E63-AA3C-F1CF3B4D421E}" type="presOf" srcId="{6630A98C-FDC6-413B-AF8D-4AB2D116B145}" destId="{9B62B2A2-88E4-49BD-814C-3C65FBA1DE97}" srcOrd="0" destOrd="0" presId="urn:microsoft.com/office/officeart/2005/8/layout/orgChart1"/>
    <dgm:cxn modelId="{29EFE934-5F45-4774-A5FC-5E1F49B31F6A}" type="presOf" srcId="{6186F159-BA63-433B-9E57-FD3B45BB06D0}" destId="{332890A0-9E45-41D5-932F-AE777C13F833}" srcOrd="1" destOrd="0" presId="urn:microsoft.com/office/officeart/2005/8/layout/orgChart1"/>
    <dgm:cxn modelId="{C5748B22-991E-4337-9A3C-006C1DFF1FA7}" type="presOf" srcId="{15D22DEF-A3A3-4B7C-A43A-C29F30026781}" destId="{F3AF93C8-1FD5-43CC-A808-C061024F10B0}" srcOrd="1" destOrd="0" presId="urn:microsoft.com/office/officeart/2005/8/layout/orgChart1"/>
    <dgm:cxn modelId="{ABCBA991-A055-4739-BC3D-B16964C9B9A4}" type="presOf" srcId="{15D22DEF-A3A3-4B7C-A43A-C29F30026781}" destId="{BAAC421A-F965-4331-911F-E0972FEBEFE6}" srcOrd="0" destOrd="0" presId="urn:microsoft.com/office/officeart/2005/8/layout/orgChart1"/>
    <dgm:cxn modelId="{93158F95-DCE8-44BF-80FA-660C77F8F8B4}" type="presOf" srcId="{0739B71E-5545-4FDC-B014-B19823BA1C8E}" destId="{F1AD99DB-94C2-4AC4-86B4-BFC9FA9BF5AE}" srcOrd="1" destOrd="0" presId="urn:microsoft.com/office/officeart/2005/8/layout/orgChart1"/>
    <dgm:cxn modelId="{0E543CAC-4DA7-49A8-B650-E1C895F4626E}" srcId="{46DCDD08-8DAD-4406-ACA5-1CF5C1B42BE8}" destId="{15D22DEF-A3A3-4B7C-A43A-C29F30026781}" srcOrd="0" destOrd="0" parTransId="{FA72B0E8-89F6-4443-BA21-08590E629D2B}" sibTransId="{4D80848F-0806-4DFC-A8C2-CC70EA2AFF03}"/>
    <dgm:cxn modelId="{C43F0853-E065-46A9-9060-98B4C1B3ADE1}" type="presOf" srcId="{6186F159-BA63-433B-9E57-FD3B45BB06D0}" destId="{BFFA62D3-D206-4789-A739-A00C05BD69CB}" srcOrd="0" destOrd="0" presId="urn:microsoft.com/office/officeart/2005/8/layout/orgChart1"/>
    <dgm:cxn modelId="{038FA402-220B-4964-B4D2-3B93A44262EF}" srcId="{15D22DEF-A3A3-4B7C-A43A-C29F30026781}" destId="{25FD28C3-C812-42C0-B512-460BE3624C4E}" srcOrd="1" destOrd="0" parTransId="{F8DBE93E-ADDD-4F1A-A574-8D54A41EE587}" sibTransId="{3E580086-0FDA-44A0-BDE1-6AB27504D523}"/>
    <dgm:cxn modelId="{902B305F-2D13-4EE0-9013-8E528625C98B}" type="presOf" srcId="{C01F4199-D62B-401D-ABAD-BA2A10370F0C}" destId="{5BF33DF1-BF56-4875-9B7D-F9C4A3F33801}" srcOrd="0" destOrd="0" presId="urn:microsoft.com/office/officeart/2005/8/layout/orgChart1"/>
    <dgm:cxn modelId="{7FA88AAD-C516-4036-BABB-ACA9E7B4759E}" type="presOf" srcId="{F8DBE93E-ADDD-4F1A-A574-8D54A41EE587}" destId="{8063BBE0-8FBB-48F8-83D4-257340AC4677}" srcOrd="0" destOrd="0" presId="urn:microsoft.com/office/officeart/2005/8/layout/orgChart1"/>
    <dgm:cxn modelId="{0C156669-9DEF-4E1B-B99C-EC4E05AC4FAC}" type="presOf" srcId="{B9CEEAFC-23FB-4526-A81E-8F4EA3B8FAB9}" destId="{27D6D580-B1D0-46D8-84E9-A4825339B40D}" srcOrd="0" destOrd="0" presId="urn:microsoft.com/office/officeart/2005/8/layout/orgChart1"/>
    <dgm:cxn modelId="{F3861C8F-6B76-4983-99CF-1D3B1F5E2F87}" type="presParOf" srcId="{9EFB021F-7CC9-4F48-B279-DA3ADD350CB5}" destId="{702E40F2-10D3-4366-A8E3-A3A770EADA42}" srcOrd="0" destOrd="0" presId="urn:microsoft.com/office/officeart/2005/8/layout/orgChart1"/>
    <dgm:cxn modelId="{F8090D0D-F72E-4EC5-9102-D851E82F6167}" type="presParOf" srcId="{702E40F2-10D3-4366-A8E3-A3A770EADA42}" destId="{92CDA151-57A0-48F1-9C83-3DE9233BC14D}" srcOrd="0" destOrd="0" presId="urn:microsoft.com/office/officeart/2005/8/layout/orgChart1"/>
    <dgm:cxn modelId="{E6CF8C69-8CF0-4D95-B6C4-C8C8FF2110B4}" type="presParOf" srcId="{92CDA151-57A0-48F1-9C83-3DE9233BC14D}" destId="{BAAC421A-F965-4331-911F-E0972FEBEFE6}" srcOrd="0" destOrd="0" presId="urn:microsoft.com/office/officeart/2005/8/layout/orgChart1"/>
    <dgm:cxn modelId="{C61CC296-CDE2-4E08-AB84-9D0AB2E983F4}" type="presParOf" srcId="{92CDA151-57A0-48F1-9C83-3DE9233BC14D}" destId="{F3AF93C8-1FD5-43CC-A808-C061024F10B0}" srcOrd="1" destOrd="0" presId="urn:microsoft.com/office/officeart/2005/8/layout/orgChart1"/>
    <dgm:cxn modelId="{EFFCDFDD-2907-4B24-B534-E415FDCE7E3F}" type="presParOf" srcId="{702E40F2-10D3-4366-A8E3-A3A770EADA42}" destId="{EF391338-78EE-47EE-8C07-1908F266F3AC}" srcOrd="1" destOrd="0" presId="urn:microsoft.com/office/officeart/2005/8/layout/orgChart1"/>
    <dgm:cxn modelId="{D1AE21F0-FB0B-42C8-8D1F-E8D599F6B12C}" type="presParOf" srcId="{EF391338-78EE-47EE-8C07-1908F266F3AC}" destId="{5BF33DF1-BF56-4875-9B7D-F9C4A3F33801}" srcOrd="0" destOrd="0" presId="urn:microsoft.com/office/officeart/2005/8/layout/orgChart1"/>
    <dgm:cxn modelId="{DCDA569C-62FA-4523-9B0E-6130FCAB1EFB}" type="presParOf" srcId="{EF391338-78EE-47EE-8C07-1908F266F3AC}" destId="{7700F9E6-6CFC-4A85-B746-82E4557A7FFB}" srcOrd="1" destOrd="0" presId="urn:microsoft.com/office/officeart/2005/8/layout/orgChart1"/>
    <dgm:cxn modelId="{DBD371EB-D723-4795-ADD0-C215658698AA}" type="presParOf" srcId="{7700F9E6-6CFC-4A85-B746-82E4557A7FFB}" destId="{0334A66A-9634-4D06-AE3C-B94974DB0B84}" srcOrd="0" destOrd="0" presId="urn:microsoft.com/office/officeart/2005/8/layout/orgChart1"/>
    <dgm:cxn modelId="{A9DDEA5E-B545-4FAA-8523-D35961BD47FD}" type="presParOf" srcId="{0334A66A-9634-4D06-AE3C-B94974DB0B84}" destId="{BFFA62D3-D206-4789-A739-A00C05BD69CB}" srcOrd="0" destOrd="0" presId="urn:microsoft.com/office/officeart/2005/8/layout/orgChart1"/>
    <dgm:cxn modelId="{E283E491-97CD-4ED0-8B3A-A11B92E75FEF}" type="presParOf" srcId="{0334A66A-9634-4D06-AE3C-B94974DB0B84}" destId="{332890A0-9E45-41D5-932F-AE777C13F833}" srcOrd="1" destOrd="0" presId="urn:microsoft.com/office/officeart/2005/8/layout/orgChart1"/>
    <dgm:cxn modelId="{97ABB5D3-69C4-40F5-9734-1032D3B8DA39}" type="presParOf" srcId="{7700F9E6-6CFC-4A85-B746-82E4557A7FFB}" destId="{38583508-027A-48CF-9A21-20E6A11A0F40}" srcOrd="1" destOrd="0" presId="urn:microsoft.com/office/officeart/2005/8/layout/orgChart1"/>
    <dgm:cxn modelId="{FC7CB416-5BD3-4393-A6E7-A4DE80736D4F}" type="presParOf" srcId="{7700F9E6-6CFC-4A85-B746-82E4557A7FFB}" destId="{2D12C283-97DF-4256-9256-45DF9B4DE1C9}" srcOrd="2" destOrd="0" presId="urn:microsoft.com/office/officeart/2005/8/layout/orgChart1"/>
    <dgm:cxn modelId="{478AA1BA-CCA1-48C3-9E22-8B571034867E}" type="presParOf" srcId="{EF391338-78EE-47EE-8C07-1908F266F3AC}" destId="{8063BBE0-8FBB-48F8-83D4-257340AC4677}" srcOrd="2" destOrd="0" presId="urn:microsoft.com/office/officeart/2005/8/layout/orgChart1"/>
    <dgm:cxn modelId="{1DCE653D-B204-44DD-9BC9-D09BFC3E1F78}" type="presParOf" srcId="{EF391338-78EE-47EE-8C07-1908F266F3AC}" destId="{9AD35AEC-783D-495A-9A08-D1A898200295}" srcOrd="3" destOrd="0" presId="urn:microsoft.com/office/officeart/2005/8/layout/orgChart1"/>
    <dgm:cxn modelId="{132C5DF5-2A3E-4599-863E-6D67BBEF6570}" type="presParOf" srcId="{9AD35AEC-783D-495A-9A08-D1A898200295}" destId="{40DA55C0-857B-4464-BD19-9C80BD55E779}" srcOrd="0" destOrd="0" presId="urn:microsoft.com/office/officeart/2005/8/layout/orgChart1"/>
    <dgm:cxn modelId="{8024DBB8-A4B6-4C9E-A1D1-AA22CB008B37}" type="presParOf" srcId="{40DA55C0-857B-4464-BD19-9C80BD55E779}" destId="{8764C051-539F-40AC-B02D-890F3751F82E}" srcOrd="0" destOrd="0" presId="urn:microsoft.com/office/officeart/2005/8/layout/orgChart1"/>
    <dgm:cxn modelId="{15EAE634-FA5B-4F58-8538-24BDAF8D082C}" type="presParOf" srcId="{40DA55C0-857B-4464-BD19-9C80BD55E779}" destId="{F66EDA31-CB24-441B-A07C-678DF14131DA}" srcOrd="1" destOrd="0" presId="urn:microsoft.com/office/officeart/2005/8/layout/orgChart1"/>
    <dgm:cxn modelId="{8D9EC4EC-C03C-4E88-ACAC-824FA2B38223}" type="presParOf" srcId="{9AD35AEC-783D-495A-9A08-D1A898200295}" destId="{5B47FF2E-DFD5-4D5F-A9DD-41EC2814064E}" srcOrd="1" destOrd="0" presId="urn:microsoft.com/office/officeart/2005/8/layout/orgChart1"/>
    <dgm:cxn modelId="{D19273C1-BA0B-4100-BDE1-9947500845A5}" type="presParOf" srcId="{9AD35AEC-783D-495A-9A08-D1A898200295}" destId="{AC6C3505-EDFC-4E77-A31D-D7D524767EEE}" srcOrd="2" destOrd="0" presId="urn:microsoft.com/office/officeart/2005/8/layout/orgChart1"/>
    <dgm:cxn modelId="{1FBC2A7F-1820-47A7-9ACB-ABB48A4AEF97}" type="presParOf" srcId="{EF391338-78EE-47EE-8C07-1908F266F3AC}" destId="{9B62B2A2-88E4-49BD-814C-3C65FBA1DE97}" srcOrd="4" destOrd="0" presId="urn:microsoft.com/office/officeart/2005/8/layout/orgChart1"/>
    <dgm:cxn modelId="{9FDA1175-EA26-4692-86EB-D123FBFD2D50}" type="presParOf" srcId="{EF391338-78EE-47EE-8C07-1908F266F3AC}" destId="{97F37254-26A9-4535-861C-EBFE5A257A92}" srcOrd="5" destOrd="0" presId="urn:microsoft.com/office/officeart/2005/8/layout/orgChart1"/>
    <dgm:cxn modelId="{EB5FA168-4646-4A00-A81B-C4419336A13B}" type="presParOf" srcId="{97F37254-26A9-4535-861C-EBFE5A257A92}" destId="{649E8174-AC0B-4637-82B1-2A5271786C48}" srcOrd="0" destOrd="0" presId="urn:microsoft.com/office/officeart/2005/8/layout/orgChart1"/>
    <dgm:cxn modelId="{F817C30D-7D5D-48C9-89FB-3976BB878AA0}" type="presParOf" srcId="{649E8174-AC0B-4637-82B1-2A5271786C48}" destId="{BE0DA5C1-5D71-469F-8BFB-BB2963A6CAF1}" srcOrd="0" destOrd="0" presId="urn:microsoft.com/office/officeart/2005/8/layout/orgChart1"/>
    <dgm:cxn modelId="{425279C5-AD9A-4B9E-9B3C-26664C9DB67B}" type="presParOf" srcId="{649E8174-AC0B-4637-82B1-2A5271786C48}" destId="{F1AD99DB-94C2-4AC4-86B4-BFC9FA9BF5AE}" srcOrd="1" destOrd="0" presId="urn:microsoft.com/office/officeart/2005/8/layout/orgChart1"/>
    <dgm:cxn modelId="{766CF19D-C922-4F2E-B20D-02EDA0B1F3C8}" type="presParOf" srcId="{97F37254-26A9-4535-861C-EBFE5A257A92}" destId="{DBC05A38-34DF-47EC-A2D8-9A94744AC9E6}" srcOrd="1" destOrd="0" presId="urn:microsoft.com/office/officeart/2005/8/layout/orgChart1"/>
    <dgm:cxn modelId="{BFBD305E-5F80-4037-B727-191D2602275C}" type="presParOf" srcId="{97F37254-26A9-4535-861C-EBFE5A257A92}" destId="{FE9A0A9F-7EFE-4B23-9625-B2587662B482}" srcOrd="2" destOrd="0" presId="urn:microsoft.com/office/officeart/2005/8/layout/orgChart1"/>
    <dgm:cxn modelId="{F8066E0A-12E3-4F30-96A2-8F7B2E223DA7}" type="presParOf" srcId="{EF391338-78EE-47EE-8C07-1908F266F3AC}" destId="{DCD39C53-5D24-4A2B-B96B-C325F680961C}" srcOrd="6" destOrd="0" presId="urn:microsoft.com/office/officeart/2005/8/layout/orgChart1"/>
    <dgm:cxn modelId="{566E954E-3212-4479-8CA3-369D7AB889AE}" type="presParOf" srcId="{EF391338-78EE-47EE-8C07-1908F266F3AC}" destId="{4A77D922-8C69-467C-AD2F-83C183A2059D}" srcOrd="7" destOrd="0" presId="urn:microsoft.com/office/officeart/2005/8/layout/orgChart1"/>
    <dgm:cxn modelId="{91FD2111-F135-459E-A67F-36C5300E7694}" type="presParOf" srcId="{4A77D922-8C69-467C-AD2F-83C183A2059D}" destId="{FA29925C-F10E-4631-A5FD-C505351F0D9B}" srcOrd="0" destOrd="0" presId="urn:microsoft.com/office/officeart/2005/8/layout/orgChart1"/>
    <dgm:cxn modelId="{368CFD8B-FDF2-4382-9274-4F3B3C9E775F}" type="presParOf" srcId="{FA29925C-F10E-4631-A5FD-C505351F0D9B}" destId="{27D6D580-B1D0-46D8-84E9-A4825339B40D}" srcOrd="0" destOrd="0" presId="urn:microsoft.com/office/officeart/2005/8/layout/orgChart1"/>
    <dgm:cxn modelId="{62076208-DDFC-44BF-8EC4-7CC8D833EF09}" type="presParOf" srcId="{FA29925C-F10E-4631-A5FD-C505351F0D9B}" destId="{80966798-1D6E-48B8-B278-93F2A224F64C}" srcOrd="1" destOrd="0" presId="urn:microsoft.com/office/officeart/2005/8/layout/orgChart1"/>
    <dgm:cxn modelId="{B17B8C64-5C8F-4978-8158-7331D9F1D9FF}" type="presParOf" srcId="{4A77D922-8C69-467C-AD2F-83C183A2059D}" destId="{E2590384-BC6C-4D56-99CD-A85886B79116}" srcOrd="1" destOrd="0" presId="urn:microsoft.com/office/officeart/2005/8/layout/orgChart1"/>
    <dgm:cxn modelId="{71FA1E26-15F6-49AC-A5F4-BF9A0464D5AE}" type="presParOf" srcId="{4A77D922-8C69-467C-AD2F-83C183A2059D}" destId="{AC9E63AB-4B13-4AEC-B48C-583BBE6EFF02}" srcOrd="2" destOrd="0" presId="urn:microsoft.com/office/officeart/2005/8/layout/orgChart1"/>
    <dgm:cxn modelId="{B7B26547-7C5D-4153-8CD5-E5F086FB3B7D}" type="presParOf" srcId="{702E40F2-10D3-4366-A8E3-A3A770EADA42}" destId="{058CB223-F6C4-47A8-ACDF-372E3608411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4D344-D75D-4302-A2A7-272ABB2E4B52}">
      <dsp:nvSpPr>
        <dsp:cNvPr id="0" name=""/>
        <dsp:cNvSpPr/>
      </dsp:nvSpPr>
      <dsp:spPr>
        <a:xfrm>
          <a:off x="2808310" y="1733126"/>
          <a:ext cx="1602773" cy="1404156"/>
        </a:xfrm>
        <a:prstGeom prst="roundRect">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de-DE" sz="1400" b="1" kern="1200" dirty="0"/>
            <a:t>Individualisiertes Lernen und Fördern in Lernzeiten</a:t>
          </a:r>
        </a:p>
      </dsp:txBody>
      <dsp:txXfrm>
        <a:off x="2876855" y="1801671"/>
        <a:ext cx="1465683" cy="1267066"/>
      </dsp:txXfrm>
    </dsp:sp>
    <dsp:sp modelId="{708B3FD1-C5C3-4FE3-9D20-2E83C80D861F}">
      <dsp:nvSpPr>
        <dsp:cNvPr id="0" name=""/>
        <dsp:cNvSpPr/>
      </dsp:nvSpPr>
      <dsp:spPr>
        <a:xfrm rot="16200000">
          <a:off x="3237202" y="1360631"/>
          <a:ext cx="744988" cy="0"/>
        </a:xfrm>
        <a:custGeom>
          <a:avLst/>
          <a:gdLst/>
          <a:ahLst/>
          <a:cxnLst/>
          <a:rect l="0" t="0" r="0" b="0"/>
          <a:pathLst>
            <a:path>
              <a:moveTo>
                <a:pt x="0" y="0"/>
              </a:moveTo>
              <a:lnTo>
                <a:pt x="744988"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34B4770D-6EDE-4351-A74E-7B7A3D6EFB5B}">
      <dsp:nvSpPr>
        <dsp:cNvPr id="0" name=""/>
        <dsp:cNvSpPr/>
      </dsp:nvSpPr>
      <dsp:spPr>
        <a:xfrm>
          <a:off x="3024750" y="47352"/>
          <a:ext cx="1169893"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Unterstützung des fachlichen Kompetenz-erwerbs</a:t>
          </a:r>
        </a:p>
      </dsp:txBody>
      <dsp:txXfrm>
        <a:off x="3070675" y="93277"/>
        <a:ext cx="1078043" cy="848934"/>
      </dsp:txXfrm>
    </dsp:sp>
    <dsp:sp modelId="{DBF73E33-0552-4DD6-B86B-EE70F75F566E}">
      <dsp:nvSpPr>
        <dsp:cNvPr id="0" name=""/>
        <dsp:cNvSpPr/>
      </dsp:nvSpPr>
      <dsp:spPr>
        <a:xfrm rot="19285714">
          <a:off x="4388853" y="1732587"/>
          <a:ext cx="203793" cy="0"/>
        </a:xfrm>
        <a:custGeom>
          <a:avLst/>
          <a:gdLst/>
          <a:ahLst/>
          <a:cxnLst/>
          <a:rect l="0" t="0" r="0" b="0"/>
          <a:pathLst>
            <a:path>
              <a:moveTo>
                <a:pt x="0" y="0"/>
              </a:moveTo>
              <a:lnTo>
                <a:pt x="203793"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A74CA205-8E7A-47A1-B0D8-705ABD2F43BD}">
      <dsp:nvSpPr>
        <dsp:cNvPr id="0" name=""/>
        <dsp:cNvSpPr/>
      </dsp:nvSpPr>
      <dsp:spPr>
        <a:xfrm>
          <a:off x="4570416" y="769295"/>
          <a:ext cx="1076821"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Förderung von Stärken und Talenten</a:t>
          </a:r>
        </a:p>
      </dsp:txBody>
      <dsp:txXfrm>
        <a:off x="4616341" y="815220"/>
        <a:ext cx="984971" cy="848934"/>
      </dsp:txXfrm>
    </dsp:sp>
    <dsp:sp modelId="{1CE5F25F-1139-4608-B7EB-F636C4BF1C8F}">
      <dsp:nvSpPr>
        <dsp:cNvPr id="0" name=""/>
        <dsp:cNvSpPr/>
      </dsp:nvSpPr>
      <dsp:spPr>
        <a:xfrm rot="771429">
          <a:off x="4404488" y="2676657"/>
          <a:ext cx="526169" cy="0"/>
        </a:xfrm>
        <a:custGeom>
          <a:avLst/>
          <a:gdLst/>
          <a:ahLst/>
          <a:cxnLst/>
          <a:rect l="0" t="0" r="0" b="0"/>
          <a:pathLst>
            <a:path>
              <a:moveTo>
                <a:pt x="0" y="0"/>
              </a:moveTo>
              <a:lnTo>
                <a:pt x="526169"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7382418D-2FEA-4323-91DA-40BB0B5B0EFF}">
      <dsp:nvSpPr>
        <dsp:cNvPr id="0" name=""/>
        <dsp:cNvSpPr/>
      </dsp:nvSpPr>
      <dsp:spPr>
        <a:xfrm>
          <a:off x="4924061" y="2391486"/>
          <a:ext cx="1110041"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Förderung sozialer Kompetenzen</a:t>
          </a:r>
        </a:p>
      </dsp:txBody>
      <dsp:txXfrm>
        <a:off x="4969986" y="2437411"/>
        <a:ext cx="1018191" cy="848934"/>
      </dsp:txXfrm>
    </dsp:sp>
    <dsp:sp modelId="{BB5F6161-55E9-45A3-A61D-9124491603F7}">
      <dsp:nvSpPr>
        <dsp:cNvPr id="0" name=""/>
        <dsp:cNvSpPr/>
      </dsp:nvSpPr>
      <dsp:spPr>
        <a:xfrm rot="3857143">
          <a:off x="3773403" y="3414832"/>
          <a:ext cx="616115" cy="0"/>
        </a:xfrm>
        <a:custGeom>
          <a:avLst/>
          <a:gdLst/>
          <a:ahLst/>
          <a:cxnLst/>
          <a:rect l="0" t="0" r="0" b="0"/>
          <a:pathLst>
            <a:path>
              <a:moveTo>
                <a:pt x="0" y="0"/>
              </a:moveTo>
              <a:lnTo>
                <a:pt x="616115"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02DEB9B5-99E1-4AE7-805D-2BF50D031763}">
      <dsp:nvSpPr>
        <dsp:cNvPr id="0" name=""/>
        <dsp:cNvSpPr/>
      </dsp:nvSpPr>
      <dsp:spPr>
        <a:xfrm>
          <a:off x="3896335" y="3692382"/>
          <a:ext cx="1090632"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Selbst-ständiges Lernen</a:t>
          </a:r>
        </a:p>
      </dsp:txBody>
      <dsp:txXfrm>
        <a:off x="3942260" y="3738307"/>
        <a:ext cx="998782" cy="848934"/>
      </dsp:txXfrm>
    </dsp:sp>
    <dsp:sp modelId="{D6780F64-D55D-4AC5-90F2-DDCFD6CF4E49}">
      <dsp:nvSpPr>
        <dsp:cNvPr id="0" name=""/>
        <dsp:cNvSpPr/>
      </dsp:nvSpPr>
      <dsp:spPr>
        <a:xfrm rot="6942857">
          <a:off x="2829875" y="3414832"/>
          <a:ext cx="616115" cy="0"/>
        </a:xfrm>
        <a:custGeom>
          <a:avLst/>
          <a:gdLst/>
          <a:ahLst/>
          <a:cxnLst/>
          <a:rect l="0" t="0" r="0" b="0"/>
          <a:pathLst>
            <a:path>
              <a:moveTo>
                <a:pt x="0" y="0"/>
              </a:moveTo>
              <a:lnTo>
                <a:pt x="616115"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CA501DBC-B690-4F71-8F89-533B4976EF13}">
      <dsp:nvSpPr>
        <dsp:cNvPr id="0" name=""/>
        <dsp:cNvSpPr/>
      </dsp:nvSpPr>
      <dsp:spPr>
        <a:xfrm>
          <a:off x="2219194" y="3692382"/>
          <a:ext cx="1117096"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Einübung von Arbeits- und Lerntechniken</a:t>
          </a:r>
        </a:p>
      </dsp:txBody>
      <dsp:txXfrm>
        <a:off x="2265119" y="3738307"/>
        <a:ext cx="1025246" cy="848934"/>
      </dsp:txXfrm>
    </dsp:sp>
    <dsp:sp modelId="{E1EF637D-8C0B-4609-AD26-E7FAFFC6D823}">
      <dsp:nvSpPr>
        <dsp:cNvPr id="0" name=""/>
        <dsp:cNvSpPr/>
      </dsp:nvSpPr>
      <dsp:spPr>
        <a:xfrm rot="10028571">
          <a:off x="2307571" y="2674535"/>
          <a:ext cx="507096" cy="0"/>
        </a:xfrm>
        <a:custGeom>
          <a:avLst/>
          <a:gdLst/>
          <a:ahLst/>
          <a:cxnLst/>
          <a:rect l="0" t="0" r="0" b="0"/>
          <a:pathLst>
            <a:path>
              <a:moveTo>
                <a:pt x="0" y="0"/>
              </a:moveTo>
              <a:lnTo>
                <a:pt x="507096"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9F18928-08E1-4AA3-807B-B80740F9E878}">
      <dsp:nvSpPr>
        <dsp:cNvPr id="0" name=""/>
        <dsp:cNvSpPr/>
      </dsp:nvSpPr>
      <dsp:spPr>
        <a:xfrm>
          <a:off x="1166697" y="2391486"/>
          <a:ext cx="1147230"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Ausgleich von Lern-schwierigkeiten</a:t>
          </a:r>
        </a:p>
      </dsp:txBody>
      <dsp:txXfrm>
        <a:off x="1212622" y="2437411"/>
        <a:ext cx="1055380" cy="848934"/>
      </dsp:txXfrm>
    </dsp:sp>
    <dsp:sp modelId="{9BBEA060-AC98-4E90-9B75-FD51B0925751}">
      <dsp:nvSpPr>
        <dsp:cNvPr id="0" name=""/>
        <dsp:cNvSpPr/>
      </dsp:nvSpPr>
      <dsp:spPr>
        <a:xfrm rot="13114286">
          <a:off x="2637339" y="1736294"/>
          <a:ext cx="191904" cy="0"/>
        </a:xfrm>
        <a:custGeom>
          <a:avLst/>
          <a:gdLst/>
          <a:ahLst/>
          <a:cxnLst/>
          <a:rect l="0" t="0" r="0" b="0"/>
          <a:pathLst>
            <a:path>
              <a:moveTo>
                <a:pt x="0" y="0"/>
              </a:moveTo>
              <a:lnTo>
                <a:pt x="191904" y="0"/>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D4C1639B-F67F-4829-BBFA-111366886E70}">
      <dsp:nvSpPr>
        <dsp:cNvPr id="0" name=""/>
        <dsp:cNvSpPr/>
      </dsp:nvSpPr>
      <dsp:spPr>
        <a:xfrm>
          <a:off x="1562861" y="769295"/>
          <a:ext cx="1095411" cy="94078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de-DE" sz="1200" kern="1200" dirty="0"/>
            <a:t>Erhöhung der Lern-motivation</a:t>
          </a:r>
        </a:p>
      </dsp:txBody>
      <dsp:txXfrm>
        <a:off x="1608786" y="815220"/>
        <a:ext cx="1003561" cy="8489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5BEC7-2926-40F4-9BDD-F6AB05B1E53E}">
      <dsp:nvSpPr>
        <dsp:cNvPr id="0" name=""/>
        <dsp:cNvSpPr/>
      </dsp:nvSpPr>
      <dsp:spPr>
        <a:xfrm>
          <a:off x="1944228" y="1457619"/>
          <a:ext cx="2381865" cy="2381865"/>
        </a:xfrm>
        <a:prstGeom prst="gear9">
          <a:avLst/>
        </a:prstGeom>
        <a:solidFill>
          <a:schemeClr val="lt1"/>
        </a:solidFill>
        <a:ln w="25400" cap="flat" cmpd="sng" algn="ctr">
          <a:solidFill>
            <a:schemeClr val="accent2"/>
          </a:solidFill>
          <a:prstDash val="solid"/>
        </a:ln>
        <a:effectLst/>
        <a:scene3d>
          <a:camera prst="orthographicFront">
            <a:rot lat="0" lon="0" rev="0"/>
          </a:camera>
          <a:lightRig rig="contrasting" dir="t">
            <a:rot lat="0" lon="0" rev="1200000"/>
          </a:lightRig>
        </a:scene3d>
        <a:sp3d/>
      </dsp:spPr>
      <dsp:style>
        <a:lnRef idx="2">
          <a:schemeClr val="accent2"/>
        </a:lnRef>
        <a:fillRef idx="1">
          <a:schemeClr val="lt1"/>
        </a:fillRef>
        <a:effectRef idx="0">
          <a:schemeClr val="accent2"/>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sz="2000" kern="1200" dirty="0" smtClean="0">
              <a:solidFill>
                <a:schemeClr val="tx1"/>
              </a:solidFill>
            </a:rPr>
            <a:t>Gelungene Lernzeiten</a:t>
          </a:r>
          <a:endParaRPr lang="de-DE" sz="1000" kern="1200" dirty="0">
            <a:solidFill>
              <a:schemeClr val="tx1"/>
            </a:solidFill>
          </a:endParaRPr>
        </a:p>
      </dsp:txBody>
      <dsp:txXfrm>
        <a:off x="2423089" y="2015560"/>
        <a:ext cx="1424143" cy="1224327"/>
      </dsp:txXfrm>
    </dsp:sp>
    <dsp:sp modelId="{5CD566C7-EB4D-4ACE-B135-A877B1204050}">
      <dsp:nvSpPr>
        <dsp:cNvPr id="0" name=""/>
        <dsp:cNvSpPr/>
      </dsp:nvSpPr>
      <dsp:spPr>
        <a:xfrm rot="3396518" flipV="1">
          <a:off x="1606302" y="1038626"/>
          <a:ext cx="3071549" cy="3259548"/>
        </a:xfrm>
        <a:prstGeom prst="circularArrow">
          <a:avLst>
            <a:gd name="adj1" fmla="val 4878"/>
            <a:gd name="adj2" fmla="val 312630"/>
            <a:gd name="adj3" fmla="val 3153441"/>
            <a:gd name="adj4" fmla="val 15206710"/>
            <a:gd name="adj5" fmla="val 5691"/>
          </a:avLst>
        </a:prstGeom>
        <a:solidFill>
          <a:schemeClr val="lt1"/>
        </a:solidFill>
        <a:ln w="25400" cap="flat" cmpd="sng" algn="ctr">
          <a:solidFill>
            <a:srgbClr val="00B050"/>
          </a:solidFill>
          <a:prstDash val="solid"/>
        </a:ln>
        <a:effectLst/>
        <a:scene3d>
          <a:camera prst="orthographicFront">
            <a:rot lat="0" lon="0" rev="0"/>
          </a:camera>
          <a:lightRig rig="contrasting" dir="t">
            <a:rot lat="0" lon="0" rev="1200000"/>
          </a:lightRig>
        </a:scene3d>
        <a:sp3d z="-182000"/>
      </dsp:spPr>
      <dsp:style>
        <a:lnRef idx="2">
          <a:schemeClr val="accent3"/>
        </a:lnRef>
        <a:fillRef idx="1">
          <a:schemeClr val="lt1"/>
        </a:fillRef>
        <a:effectRef idx="0">
          <a:schemeClr val="accent3"/>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2C154-BD9A-47C6-AB5A-1C50AF6A7036}">
      <dsp:nvSpPr>
        <dsp:cNvPr id="0" name=""/>
        <dsp:cNvSpPr/>
      </dsp:nvSpPr>
      <dsp:spPr>
        <a:xfrm>
          <a:off x="2570842" y="34003"/>
          <a:ext cx="1524616" cy="1007885"/>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1. Womit fangen wir an? - Eine Ausgangsfrage formulieren</a:t>
          </a:r>
        </a:p>
      </dsp:txBody>
      <dsp:txXfrm>
        <a:off x="2620043" y="83204"/>
        <a:ext cx="1426214" cy="909483"/>
      </dsp:txXfrm>
    </dsp:sp>
    <dsp:sp modelId="{C27384F2-DF6C-469D-91B4-95502EDBD910}">
      <dsp:nvSpPr>
        <dsp:cNvPr id="0" name=""/>
        <dsp:cNvSpPr/>
      </dsp:nvSpPr>
      <dsp:spPr>
        <a:xfrm>
          <a:off x="1809713" y="684323"/>
          <a:ext cx="3980179" cy="3980179"/>
        </a:xfrm>
        <a:custGeom>
          <a:avLst/>
          <a:gdLst/>
          <a:ahLst/>
          <a:cxnLst/>
          <a:rect l="0" t="0" r="0" b="0"/>
          <a:pathLst>
            <a:path>
              <a:moveTo>
                <a:pt x="2431686" y="49613"/>
              </a:moveTo>
              <a:arcTo wR="1990089" hR="1990089" stAng="16969232" swAng="777394"/>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CA809D5-50C4-4A21-ACE9-B2921FAC347A}">
      <dsp:nvSpPr>
        <dsp:cNvPr id="0" name=""/>
        <dsp:cNvSpPr/>
      </dsp:nvSpPr>
      <dsp:spPr>
        <a:xfrm>
          <a:off x="4314158" y="951882"/>
          <a:ext cx="1662500" cy="997679"/>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2. Wie setzen wir den Prozess um? – Verantwortlichkeiten und Prozessverlauf klären</a:t>
          </a:r>
        </a:p>
      </dsp:txBody>
      <dsp:txXfrm>
        <a:off x="4362861" y="1000585"/>
        <a:ext cx="1565094" cy="900273"/>
      </dsp:txXfrm>
    </dsp:sp>
    <dsp:sp modelId="{09BFA09E-310B-439C-A48F-54E0FBE7AF53}">
      <dsp:nvSpPr>
        <dsp:cNvPr id="0" name=""/>
        <dsp:cNvSpPr/>
      </dsp:nvSpPr>
      <dsp:spPr>
        <a:xfrm>
          <a:off x="1644669" y="1025156"/>
          <a:ext cx="3980179" cy="3980179"/>
        </a:xfrm>
        <a:custGeom>
          <a:avLst/>
          <a:gdLst/>
          <a:ahLst/>
          <a:cxnLst/>
          <a:rect l="0" t="0" r="0" b="0"/>
          <a:pathLst>
            <a:path>
              <a:moveTo>
                <a:pt x="3705577" y="981348"/>
              </a:moveTo>
              <a:arcTo wR="1990089" hR="1990089" stAng="19772618" swAng="346490"/>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CF74593-7DB8-466E-9C96-22986013F81F}">
      <dsp:nvSpPr>
        <dsp:cNvPr id="0" name=""/>
        <dsp:cNvSpPr/>
      </dsp:nvSpPr>
      <dsp:spPr>
        <a:xfrm>
          <a:off x="4608506" y="2245325"/>
          <a:ext cx="1650670" cy="1010806"/>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3. Wie gut sind wir schon? – Den Ist-Stand analysieren</a:t>
          </a:r>
        </a:p>
      </dsp:txBody>
      <dsp:txXfrm>
        <a:off x="4657849" y="2294668"/>
        <a:ext cx="1551984" cy="912120"/>
      </dsp:txXfrm>
    </dsp:sp>
    <dsp:sp modelId="{321E13BF-5F6B-42C5-AD88-78C15011A387}">
      <dsp:nvSpPr>
        <dsp:cNvPr id="0" name=""/>
        <dsp:cNvSpPr/>
      </dsp:nvSpPr>
      <dsp:spPr>
        <a:xfrm>
          <a:off x="1908882" y="-176943"/>
          <a:ext cx="3980179" cy="3980179"/>
        </a:xfrm>
        <a:custGeom>
          <a:avLst/>
          <a:gdLst/>
          <a:ahLst/>
          <a:cxnLst/>
          <a:rect l="0" t="0" r="0" b="0"/>
          <a:pathLst>
            <a:path>
              <a:moveTo>
                <a:pt x="3300263" y="3488056"/>
              </a:moveTo>
              <a:arcTo wR="1990089" hR="1990089" stAng="2929556" swAng="424238"/>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A4DB589-6342-40B1-9229-5319753F6C7A}">
      <dsp:nvSpPr>
        <dsp:cNvPr id="0" name=""/>
        <dsp:cNvSpPr/>
      </dsp:nvSpPr>
      <dsp:spPr>
        <a:xfrm>
          <a:off x="3632650" y="3505360"/>
          <a:ext cx="1623932" cy="974840"/>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4. Was ist gute Qualität? – Qualitätsmerkmale definieren</a:t>
          </a:r>
        </a:p>
      </dsp:txBody>
      <dsp:txXfrm>
        <a:off x="3680238" y="3552948"/>
        <a:ext cx="1528756" cy="879664"/>
      </dsp:txXfrm>
    </dsp:sp>
    <dsp:sp modelId="{C296FA0F-4130-4792-B6EA-0AA3A734A71B}">
      <dsp:nvSpPr>
        <dsp:cNvPr id="0" name=""/>
        <dsp:cNvSpPr/>
      </dsp:nvSpPr>
      <dsp:spPr>
        <a:xfrm>
          <a:off x="1529438" y="333252"/>
          <a:ext cx="3980179" cy="3980179"/>
        </a:xfrm>
        <a:custGeom>
          <a:avLst/>
          <a:gdLst/>
          <a:ahLst/>
          <a:cxnLst/>
          <a:rect l="0" t="0" r="0" b="0"/>
          <a:pathLst>
            <a:path>
              <a:moveTo>
                <a:pt x="1995679" y="3980171"/>
              </a:moveTo>
              <a:arcTo wR="1990089" hR="1990089" stAng="5390344" swAng="560434"/>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BC4C6BC-9606-4643-BDC4-B7EBA1AD1856}">
      <dsp:nvSpPr>
        <dsp:cNvPr id="0" name=""/>
        <dsp:cNvSpPr/>
      </dsp:nvSpPr>
      <dsp:spPr>
        <a:xfrm>
          <a:off x="1474926" y="3490381"/>
          <a:ext cx="1621422" cy="968238"/>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5. Wo wollen wir hin? – Die Ziele der Weiterentwicklung verabreden</a:t>
          </a:r>
        </a:p>
      </dsp:txBody>
      <dsp:txXfrm>
        <a:off x="1522191" y="3537646"/>
        <a:ext cx="1526892" cy="873708"/>
      </dsp:txXfrm>
    </dsp:sp>
    <dsp:sp modelId="{828FCFEE-C895-402B-B0CA-768910D462B7}">
      <dsp:nvSpPr>
        <dsp:cNvPr id="0" name=""/>
        <dsp:cNvSpPr/>
      </dsp:nvSpPr>
      <dsp:spPr>
        <a:xfrm>
          <a:off x="443230" y="-376524"/>
          <a:ext cx="3980179" cy="3980179"/>
        </a:xfrm>
        <a:custGeom>
          <a:avLst/>
          <a:gdLst/>
          <a:ahLst/>
          <a:cxnLst/>
          <a:rect l="0" t="0" r="0" b="0"/>
          <a:pathLst>
            <a:path>
              <a:moveTo>
                <a:pt x="1231539" y="3829942"/>
              </a:moveTo>
              <a:arcTo wR="1990089" hR="1990089" stAng="6744347" swAng="539192"/>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0E0159A-E32C-46F0-9692-A80CB50D503E}">
      <dsp:nvSpPr>
        <dsp:cNvPr id="0" name=""/>
        <dsp:cNvSpPr/>
      </dsp:nvSpPr>
      <dsp:spPr>
        <a:xfrm>
          <a:off x="354443" y="2216915"/>
          <a:ext cx="1589782" cy="103921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6. Wie kommen wir zum Ziel? – Maßnahmen planen und umsetzen</a:t>
          </a:r>
        </a:p>
      </dsp:txBody>
      <dsp:txXfrm>
        <a:off x="405173" y="2267645"/>
        <a:ext cx="1488322" cy="937754"/>
      </dsp:txXfrm>
    </dsp:sp>
    <dsp:sp modelId="{30946F81-D691-44C2-B975-EF53E621C943}">
      <dsp:nvSpPr>
        <dsp:cNvPr id="0" name=""/>
        <dsp:cNvSpPr/>
      </dsp:nvSpPr>
      <dsp:spPr>
        <a:xfrm>
          <a:off x="918355" y="1096977"/>
          <a:ext cx="3980179" cy="3980179"/>
        </a:xfrm>
        <a:custGeom>
          <a:avLst/>
          <a:gdLst/>
          <a:ahLst/>
          <a:cxnLst/>
          <a:rect l="0" t="0" r="0" b="0"/>
          <a:pathLst>
            <a:path>
              <a:moveTo>
                <a:pt x="229420" y="1062458"/>
              </a:moveTo>
              <a:arcTo wR="1990089" hR="1990089" stAng="12466985" swAng="334510"/>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666BB42-6E0B-4437-B3F5-34AA1DD28042}">
      <dsp:nvSpPr>
        <dsp:cNvPr id="0" name=""/>
        <dsp:cNvSpPr/>
      </dsp:nvSpPr>
      <dsp:spPr>
        <a:xfrm>
          <a:off x="648092" y="951885"/>
          <a:ext cx="1597129" cy="987654"/>
        </a:xfrm>
        <a:prstGeom prst="roundRect">
          <a:avLst/>
        </a:prstGeom>
        <a:solidFill>
          <a:schemeClr val="lt1">
            <a:hueOff val="0"/>
            <a:satOff val="0"/>
            <a:lumOff val="0"/>
            <a:alphaOff val="0"/>
          </a:schemeClr>
        </a:solidFill>
        <a:ln w="25400" cap="flat" cmpd="sng" algn="ctr">
          <a:solidFill>
            <a:srgbClr val="FF66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a:t>7. Haben wir unsere Ziele erreicht? – Ergebnisse auswerten</a:t>
          </a:r>
        </a:p>
      </dsp:txBody>
      <dsp:txXfrm>
        <a:off x="696305" y="1000098"/>
        <a:ext cx="1500703" cy="891228"/>
      </dsp:txXfrm>
    </dsp:sp>
    <dsp:sp modelId="{97459976-9B4E-47B6-9CEF-662C40739782}">
      <dsp:nvSpPr>
        <dsp:cNvPr id="0" name=""/>
        <dsp:cNvSpPr/>
      </dsp:nvSpPr>
      <dsp:spPr>
        <a:xfrm>
          <a:off x="757541" y="698539"/>
          <a:ext cx="3980179" cy="3980179"/>
        </a:xfrm>
        <a:custGeom>
          <a:avLst/>
          <a:gdLst/>
          <a:ahLst/>
          <a:cxnLst/>
          <a:rect l="0" t="0" r="0" b="0"/>
          <a:pathLst>
            <a:path>
              <a:moveTo>
                <a:pt x="1166833" y="178265"/>
              </a:moveTo>
              <a:arcTo wR="1990089" hR="1990089" stAng="14733835" swAng="872947"/>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8DD1F-7A12-4F2F-B10D-123CB3214A73}">
      <dsp:nvSpPr>
        <dsp:cNvPr id="0" name=""/>
        <dsp:cNvSpPr/>
      </dsp:nvSpPr>
      <dsp:spPr>
        <a:xfrm>
          <a:off x="1876105" y="695542"/>
          <a:ext cx="3751126" cy="3751126"/>
        </a:xfrm>
        <a:prstGeom prst="blockArc">
          <a:avLst>
            <a:gd name="adj1" fmla="val 11126396"/>
            <a:gd name="adj2" fmla="val 15917618"/>
            <a:gd name="adj3" fmla="val 464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4C8B9F6D-F079-418E-8BE3-D647D4790114}">
      <dsp:nvSpPr>
        <dsp:cNvPr id="0" name=""/>
        <dsp:cNvSpPr/>
      </dsp:nvSpPr>
      <dsp:spPr>
        <a:xfrm>
          <a:off x="1884356" y="521861"/>
          <a:ext cx="3751126" cy="3751126"/>
        </a:xfrm>
        <a:prstGeom prst="blockArc">
          <a:avLst>
            <a:gd name="adj1" fmla="val 5400000"/>
            <a:gd name="adj2" fmla="val 10800000"/>
            <a:gd name="adj3" fmla="val 464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7BD83C46-C3FF-4D3E-90C1-FB43C6006A86}">
      <dsp:nvSpPr>
        <dsp:cNvPr id="0" name=""/>
        <dsp:cNvSpPr/>
      </dsp:nvSpPr>
      <dsp:spPr>
        <a:xfrm>
          <a:off x="1824080" y="522962"/>
          <a:ext cx="3744674" cy="3751126"/>
        </a:xfrm>
        <a:prstGeom prst="blockArc">
          <a:avLst>
            <a:gd name="adj1" fmla="val 47839"/>
            <a:gd name="adj2" fmla="val 5280816"/>
            <a:gd name="adj3" fmla="val 464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D0C5ADE6-C75B-41CE-9AC2-B15D0C4112F7}">
      <dsp:nvSpPr>
        <dsp:cNvPr id="0" name=""/>
        <dsp:cNvSpPr/>
      </dsp:nvSpPr>
      <dsp:spPr>
        <a:xfrm>
          <a:off x="1826866" y="690564"/>
          <a:ext cx="3751126" cy="3751126"/>
        </a:xfrm>
        <a:prstGeom prst="blockArc">
          <a:avLst>
            <a:gd name="adj1" fmla="val 16010233"/>
            <a:gd name="adj2" fmla="val 21317323"/>
            <a:gd name="adj3" fmla="val 4642"/>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sp>
    <dsp:sp modelId="{29854FF1-BC3E-47F4-93FB-29C98F831985}">
      <dsp:nvSpPr>
        <dsp:cNvPr id="0" name=""/>
        <dsp:cNvSpPr/>
      </dsp:nvSpPr>
      <dsp:spPr>
        <a:xfrm>
          <a:off x="2887901" y="1793918"/>
          <a:ext cx="1727329" cy="1193601"/>
        </a:xfrm>
        <a:prstGeom prst="ellipse">
          <a:avLst/>
        </a:prstGeom>
        <a:solidFill>
          <a:srgbClr val="00B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Kooperation</a:t>
          </a:r>
        </a:p>
      </dsp:txBody>
      <dsp:txXfrm>
        <a:off x="3140862" y="1968717"/>
        <a:ext cx="1221407" cy="844003"/>
      </dsp:txXfrm>
    </dsp:sp>
    <dsp:sp modelId="{CA03AA49-6A8A-4EDA-BE85-29AD9D539A50}">
      <dsp:nvSpPr>
        <dsp:cNvPr id="0" name=""/>
        <dsp:cNvSpPr/>
      </dsp:nvSpPr>
      <dsp:spPr>
        <a:xfrm>
          <a:off x="2719689" y="255653"/>
          <a:ext cx="1763323" cy="979190"/>
        </a:xfrm>
        <a:prstGeom prst="ellipse">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kern="1200" dirty="0">
              <a:solidFill>
                <a:schemeClr val="tx1"/>
              </a:solidFill>
            </a:rPr>
            <a:t>Förderung, Unterstützung, Lernberatung</a:t>
          </a:r>
        </a:p>
      </dsp:txBody>
      <dsp:txXfrm>
        <a:off x="2977922" y="399052"/>
        <a:ext cx="1246857" cy="692392"/>
      </dsp:txXfrm>
    </dsp:sp>
    <dsp:sp modelId="{E5CA285E-2080-4338-9F20-D51935A2E5B4}">
      <dsp:nvSpPr>
        <dsp:cNvPr id="0" name=""/>
        <dsp:cNvSpPr/>
      </dsp:nvSpPr>
      <dsp:spPr>
        <a:xfrm>
          <a:off x="4713816" y="1872208"/>
          <a:ext cx="1628916" cy="1103621"/>
        </a:xfrm>
        <a:prstGeom prst="ellipse">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kern="1200" dirty="0">
              <a:solidFill>
                <a:schemeClr val="tx1"/>
              </a:solidFill>
            </a:rPr>
            <a:t>Differenzierung</a:t>
          </a:r>
        </a:p>
      </dsp:txBody>
      <dsp:txXfrm>
        <a:off x="4952365" y="2033830"/>
        <a:ext cx="1151818" cy="780377"/>
      </dsp:txXfrm>
    </dsp:sp>
    <dsp:sp modelId="{AB825CC4-2C54-4D48-BE72-D7513E29A1C9}">
      <dsp:nvSpPr>
        <dsp:cNvPr id="0" name=""/>
        <dsp:cNvSpPr/>
      </dsp:nvSpPr>
      <dsp:spPr>
        <a:xfrm>
          <a:off x="2888638" y="3659076"/>
          <a:ext cx="1742562" cy="1140766"/>
        </a:xfrm>
        <a:prstGeom prst="ellipse">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kern="1200" dirty="0">
              <a:solidFill>
                <a:schemeClr val="tx1"/>
              </a:solidFill>
            </a:rPr>
            <a:t>Arbeits- und Sozialformen</a:t>
          </a:r>
        </a:p>
      </dsp:txBody>
      <dsp:txXfrm>
        <a:off x="3143830" y="3826137"/>
        <a:ext cx="1232178" cy="806644"/>
      </dsp:txXfrm>
    </dsp:sp>
    <dsp:sp modelId="{444A185B-D2DC-45E2-B96D-05213865CEFA}">
      <dsp:nvSpPr>
        <dsp:cNvPr id="0" name=""/>
        <dsp:cNvSpPr/>
      </dsp:nvSpPr>
      <dsp:spPr>
        <a:xfrm>
          <a:off x="1088440" y="1863424"/>
          <a:ext cx="1678889" cy="1068000"/>
        </a:xfrm>
        <a:prstGeom prst="ellipse">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kern="1200" dirty="0">
              <a:solidFill>
                <a:schemeClr val="tx1"/>
              </a:solidFill>
            </a:rPr>
            <a:t>Selbstständiges Lernen</a:t>
          </a:r>
        </a:p>
      </dsp:txBody>
      <dsp:txXfrm>
        <a:off x="1334308" y="2019829"/>
        <a:ext cx="1187153" cy="7551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9C53-5D24-4A2B-B96B-C325F680961C}">
      <dsp:nvSpPr>
        <dsp:cNvPr id="0" name=""/>
        <dsp:cNvSpPr/>
      </dsp:nvSpPr>
      <dsp:spPr>
        <a:xfrm>
          <a:off x="3048000" y="2120791"/>
          <a:ext cx="2373566" cy="234013"/>
        </a:xfrm>
        <a:custGeom>
          <a:avLst/>
          <a:gdLst/>
          <a:ahLst/>
          <a:cxnLst/>
          <a:rect l="0" t="0" r="0" b="0"/>
          <a:pathLst>
            <a:path>
              <a:moveTo>
                <a:pt x="0" y="0"/>
              </a:moveTo>
              <a:lnTo>
                <a:pt x="0" y="117006"/>
              </a:lnTo>
              <a:lnTo>
                <a:pt x="2373566" y="117006"/>
              </a:lnTo>
              <a:lnTo>
                <a:pt x="2373566"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9B62B2A2-88E4-49BD-814C-3C65FBA1DE97}">
      <dsp:nvSpPr>
        <dsp:cNvPr id="0" name=""/>
        <dsp:cNvSpPr/>
      </dsp:nvSpPr>
      <dsp:spPr>
        <a:xfrm>
          <a:off x="3048000" y="2120791"/>
          <a:ext cx="791188" cy="234013"/>
        </a:xfrm>
        <a:custGeom>
          <a:avLst/>
          <a:gdLst/>
          <a:ahLst/>
          <a:cxnLst/>
          <a:rect l="0" t="0" r="0" b="0"/>
          <a:pathLst>
            <a:path>
              <a:moveTo>
                <a:pt x="0" y="0"/>
              </a:moveTo>
              <a:lnTo>
                <a:pt x="0" y="117006"/>
              </a:lnTo>
              <a:lnTo>
                <a:pt x="791188" y="117006"/>
              </a:lnTo>
              <a:lnTo>
                <a:pt x="791188"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063BBE0-8FBB-48F8-83D4-257340AC4677}">
      <dsp:nvSpPr>
        <dsp:cNvPr id="0" name=""/>
        <dsp:cNvSpPr/>
      </dsp:nvSpPr>
      <dsp:spPr>
        <a:xfrm>
          <a:off x="2256811" y="2120791"/>
          <a:ext cx="791188" cy="234013"/>
        </a:xfrm>
        <a:custGeom>
          <a:avLst/>
          <a:gdLst/>
          <a:ahLst/>
          <a:cxnLst/>
          <a:rect l="0" t="0" r="0" b="0"/>
          <a:pathLst>
            <a:path>
              <a:moveTo>
                <a:pt x="791188" y="0"/>
              </a:moveTo>
              <a:lnTo>
                <a:pt x="791188" y="117006"/>
              </a:lnTo>
              <a:lnTo>
                <a:pt x="0" y="117006"/>
              </a:lnTo>
              <a:lnTo>
                <a:pt x="0"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BF33DF1-BF56-4875-9B7D-F9C4A3F33801}">
      <dsp:nvSpPr>
        <dsp:cNvPr id="0" name=""/>
        <dsp:cNvSpPr/>
      </dsp:nvSpPr>
      <dsp:spPr>
        <a:xfrm>
          <a:off x="674433" y="2120791"/>
          <a:ext cx="2373566" cy="234013"/>
        </a:xfrm>
        <a:custGeom>
          <a:avLst/>
          <a:gdLst/>
          <a:ahLst/>
          <a:cxnLst/>
          <a:rect l="0" t="0" r="0" b="0"/>
          <a:pathLst>
            <a:path>
              <a:moveTo>
                <a:pt x="2373566" y="0"/>
              </a:moveTo>
              <a:lnTo>
                <a:pt x="2373566" y="117006"/>
              </a:lnTo>
              <a:lnTo>
                <a:pt x="0" y="117006"/>
              </a:lnTo>
              <a:lnTo>
                <a:pt x="0"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BAAC421A-F965-4331-911F-E0972FEBEFE6}">
      <dsp:nvSpPr>
        <dsp:cNvPr id="0" name=""/>
        <dsp:cNvSpPr/>
      </dsp:nvSpPr>
      <dsp:spPr>
        <a:xfrm>
          <a:off x="1962221" y="1035012"/>
          <a:ext cx="2171557" cy="1085778"/>
        </a:xfrm>
        <a:prstGeom prst="rect">
          <a:avLst/>
        </a:prstGeom>
        <a:solidFill>
          <a:schemeClr val="lt1"/>
        </a:solidFill>
        <a:ln w="25400" cap="flat" cmpd="sng" algn="ctr">
          <a:solidFill>
            <a:srgbClr val="00B050"/>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Rahmenbedingungen</a:t>
          </a:r>
        </a:p>
      </dsp:txBody>
      <dsp:txXfrm>
        <a:off x="1962221" y="1035012"/>
        <a:ext cx="2171557" cy="1085778"/>
      </dsp:txXfrm>
    </dsp:sp>
    <dsp:sp modelId="{BFFA62D3-D206-4789-A739-A00C05BD69CB}">
      <dsp:nvSpPr>
        <dsp:cNvPr id="0" name=""/>
        <dsp:cNvSpPr/>
      </dsp:nvSpPr>
      <dsp:spPr>
        <a:xfrm>
          <a:off x="251"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Zeitliche Strukturen</a:t>
          </a:r>
        </a:p>
      </dsp:txBody>
      <dsp:txXfrm>
        <a:off x="251" y="2354805"/>
        <a:ext cx="1348364" cy="674182"/>
      </dsp:txXfrm>
    </dsp:sp>
    <dsp:sp modelId="{8764C051-539F-40AC-B02D-890F3751F82E}">
      <dsp:nvSpPr>
        <dsp:cNvPr id="0" name=""/>
        <dsp:cNvSpPr/>
      </dsp:nvSpPr>
      <dsp:spPr>
        <a:xfrm>
          <a:off x="1582628"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de-DE" sz="1600" kern="1200" dirty="0">
            <a:solidFill>
              <a:schemeClr val="tx1"/>
            </a:solidFill>
          </a:endParaRPr>
        </a:p>
        <a:p>
          <a:pPr lvl="0" algn="ctr" defTabSz="711200">
            <a:lnSpc>
              <a:spcPct val="90000"/>
            </a:lnSpc>
            <a:spcBef>
              <a:spcPct val="0"/>
            </a:spcBef>
            <a:spcAft>
              <a:spcPct val="35000"/>
            </a:spcAft>
          </a:pPr>
          <a:r>
            <a:rPr lang="de-DE" sz="1600" kern="1200" dirty="0">
              <a:solidFill>
                <a:schemeClr val="tx1"/>
              </a:solidFill>
            </a:rPr>
            <a:t>Raum-organisation</a:t>
          </a:r>
        </a:p>
        <a:p>
          <a:pPr lvl="0" algn="ctr" defTabSz="711200">
            <a:lnSpc>
              <a:spcPct val="90000"/>
            </a:lnSpc>
            <a:spcBef>
              <a:spcPct val="0"/>
            </a:spcBef>
            <a:spcAft>
              <a:spcPct val="35000"/>
            </a:spcAft>
          </a:pPr>
          <a:endParaRPr lang="de-DE" sz="1600" kern="1200" dirty="0">
            <a:solidFill>
              <a:schemeClr val="tx1"/>
            </a:solidFill>
          </a:endParaRPr>
        </a:p>
      </dsp:txBody>
      <dsp:txXfrm>
        <a:off x="1582628" y="2354805"/>
        <a:ext cx="1348364" cy="674182"/>
      </dsp:txXfrm>
    </dsp:sp>
    <dsp:sp modelId="{BE0DA5C1-5D71-469F-8BFB-BB2963A6CAF1}">
      <dsp:nvSpPr>
        <dsp:cNvPr id="0" name=""/>
        <dsp:cNvSpPr/>
      </dsp:nvSpPr>
      <dsp:spPr>
        <a:xfrm>
          <a:off x="3165006"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Personaleinsatz</a:t>
          </a:r>
        </a:p>
      </dsp:txBody>
      <dsp:txXfrm>
        <a:off x="3165006" y="2354805"/>
        <a:ext cx="1348364" cy="674182"/>
      </dsp:txXfrm>
    </dsp:sp>
    <dsp:sp modelId="{27D6D580-B1D0-46D8-84E9-A4825339B40D}">
      <dsp:nvSpPr>
        <dsp:cNvPr id="0" name=""/>
        <dsp:cNvSpPr/>
      </dsp:nvSpPr>
      <dsp:spPr>
        <a:xfrm>
          <a:off x="4747384"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Gruppen-organisation</a:t>
          </a:r>
        </a:p>
      </dsp:txBody>
      <dsp:txXfrm>
        <a:off x="4747384" y="2354805"/>
        <a:ext cx="1348364" cy="6741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9C53-5D24-4A2B-B96B-C325F680961C}">
      <dsp:nvSpPr>
        <dsp:cNvPr id="0" name=""/>
        <dsp:cNvSpPr/>
      </dsp:nvSpPr>
      <dsp:spPr>
        <a:xfrm>
          <a:off x="3048000" y="2120791"/>
          <a:ext cx="2373566" cy="234013"/>
        </a:xfrm>
        <a:custGeom>
          <a:avLst/>
          <a:gdLst/>
          <a:ahLst/>
          <a:cxnLst/>
          <a:rect l="0" t="0" r="0" b="0"/>
          <a:pathLst>
            <a:path>
              <a:moveTo>
                <a:pt x="0" y="0"/>
              </a:moveTo>
              <a:lnTo>
                <a:pt x="0" y="117006"/>
              </a:lnTo>
              <a:lnTo>
                <a:pt x="2373566" y="117006"/>
              </a:lnTo>
              <a:lnTo>
                <a:pt x="2373566"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9B62B2A2-88E4-49BD-814C-3C65FBA1DE97}">
      <dsp:nvSpPr>
        <dsp:cNvPr id="0" name=""/>
        <dsp:cNvSpPr/>
      </dsp:nvSpPr>
      <dsp:spPr>
        <a:xfrm>
          <a:off x="3048000" y="2120791"/>
          <a:ext cx="791188" cy="234013"/>
        </a:xfrm>
        <a:custGeom>
          <a:avLst/>
          <a:gdLst/>
          <a:ahLst/>
          <a:cxnLst/>
          <a:rect l="0" t="0" r="0" b="0"/>
          <a:pathLst>
            <a:path>
              <a:moveTo>
                <a:pt x="0" y="0"/>
              </a:moveTo>
              <a:lnTo>
                <a:pt x="0" y="117006"/>
              </a:lnTo>
              <a:lnTo>
                <a:pt x="791188" y="117006"/>
              </a:lnTo>
              <a:lnTo>
                <a:pt x="791188"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063BBE0-8FBB-48F8-83D4-257340AC4677}">
      <dsp:nvSpPr>
        <dsp:cNvPr id="0" name=""/>
        <dsp:cNvSpPr/>
      </dsp:nvSpPr>
      <dsp:spPr>
        <a:xfrm>
          <a:off x="2256811" y="2120791"/>
          <a:ext cx="791188" cy="234013"/>
        </a:xfrm>
        <a:custGeom>
          <a:avLst/>
          <a:gdLst/>
          <a:ahLst/>
          <a:cxnLst/>
          <a:rect l="0" t="0" r="0" b="0"/>
          <a:pathLst>
            <a:path>
              <a:moveTo>
                <a:pt x="791188" y="0"/>
              </a:moveTo>
              <a:lnTo>
                <a:pt x="791188" y="117006"/>
              </a:lnTo>
              <a:lnTo>
                <a:pt x="0" y="117006"/>
              </a:lnTo>
              <a:lnTo>
                <a:pt x="0"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BF33DF1-BF56-4875-9B7D-F9C4A3F33801}">
      <dsp:nvSpPr>
        <dsp:cNvPr id="0" name=""/>
        <dsp:cNvSpPr/>
      </dsp:nvSpPr>
      <dsp:spPr>
        <a:xfrm>
          <a:off x="674433" y="2120791"/>
          <a:ext cx="2373566" cy="234013"/>
        </a:xfrm>
        <a:custGeom>
          <a:avLst/>
          <a:gdLst/>
          <a:ahLst/>
          <a:cxnLst/>
          <a:rect l="0" t="0" r="0" b="0"/>
          <a:pathLst>
            <a:path>
              <a:moveTo>
                <a:pt x="2373566" y="0"/>
              </a:moveTo>
              <a:lnTo>
                <a:pt x="2373566" y="117006"/>
              </a:lnTo>
              <a:lnTo>
                <a:pt x="0" y="117006"/>
              </a:lnTo>
              <a:lnTo>
                <a:pt x="0" y="234013"/>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BAAC421A-F965-4331-911F-E0972FEBEFE6}">
      <dsp:nvSpPr>
        <dsp:cNvPr id="0" name=""/>
        <dsp:cNvSpPr/>
      </dsp:nvSpPr>
      <dsp:spPr>
        <a:xfrm>
          <a:off x="1962221" y="1035012"/>
          <a:ext cx="2171557" cy="1085778"/>
        </a:xfrm>
        <a:prstGeom prst="rect">
          <a:avLst/>
        </a:prstGeom>
        <a:solidFill>
          <a:schemeClr val="lt1"/>
        </a:solidFill>
        <a:ln w="25400" cap="flat" cmpd="sng" algn="ctr">
          <a:solidFill>
            <a:srgbClr val="00B050"/>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Förderung, Unterstützung, Lernberatung</a:t>
          </a:r>
        </a:p>
      </dsp:txBody>
      <dsp:txXfrm>
        <a:off x="1962221" y="1035012"/>
        <a:ext cx="2171557" cy="1085778"/>
      </dsp:txXfrm>
    </dsp:sp>
    <dsp:sp modelId="{BFFA62D3-D206-4789-A739-A00C05BD69CB}">
      <dsp:nvSpPr>
        <dsp:cNvPr id="0" name=""/>
        <dsp:cNvSpPr/>
      </dsp:nvSpPr>
      <dsp:spPr>
        <a:xfrm>
          <a:off x="251"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Helfersysteme</a:t>
          </a:r>
        </a:p>
      </dsp:txBody>
      <dsp:txXfrm>
        <a:off x="251" y="2354805"/>
        <a:ext cx="1348364" cy="674182"/>
      </dsp:txXfrm>
    </dsp:sp>
    <dsp:sp modelId="{8764C051-539F-40AC-B02D-890F3751F82E}">
      <dsp:nvSpPr>
        <dsp:cNvPr id="0" name=""/>
        <dsp:cNvSpPr/>
      </dsp:nvSpPr>
      <dsp:spPr>
        <a:xfrm>
          <a:off x="1582628"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de-DE" sz="1600" kern="1200" dirty="0">
            <a:solidFill>
              <a:schemeClr val="tx1"/>
            </a:solidFill>
          </a:endParaRPr>
        </a:p>
        <a:p>
          <a:pPr lvl="0" algn="ctr" defTabSz="711200">
            <a:lnSpc>
              <a:spcPct val="90000"/>
            </a:lnSpc>
            <a:spcBef>
              <a:spcPct val="0"/>
            </a:spcBef>
            <a:spcAft>
              <a:spcPct val="35000"/>
            </a:spcAft>
          </a:pPr>
          <a:r>
            <a:rPr lang="de-DE" sz="1600" kern="1200" dirty="0">
              <a:solidFill>
                <a:schemeClr val="tx1"/>
              </a:solidFill>
            </a:rPr>
            <a:t>Tutorensysteme</a:t>
          </a:r>
        </a:p>
        <a:p>
          <a:pPr lvl="0" algn="ctr" defTabSz="711200">
            <a:lnSpc>
              <a:spcPct val="90000"/>
            </a:lnSpc>
            <a:spcBef>
              <a:spcPct val="0"/>
            </a:spcBef>
            <a:spcAft>
              <a:spcPct val="35000"/>
            </a:spcAft>
          </a:pPr>
          <a:endParaRPr lang="de-DE" sz="1600" kern="1200" dirty="0">
            <a:solidFill>
              <a:schemeClr val="tx1"/>
            </a:solidFill>
          </a:endParaRPr>
        </a:p>
      </dsp:txBody>
      <dsp:txXfrm>
        <a:off x="1582628" y="2354805"/>
        <a:ext cx="1348364" cy="674182"/>
      </dsp:txXfrm>
    </dsp:sp>
    <dsp:sp modelId="{BE0DA5C1-5D71-469F-8BFB-BB2963A6CAF1}">
      <dsp:nvSpPr>
        <dsp:cNvPr id="0" name=""/>
        <dsp:cNvSpPr/>
      </dsp:nvSpPr>
      <dsp:spPr>
        <a:xfrm>
          <a:off x="3165006"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tx1"/>
              </a:solidFill>
            </a:rPr>
            <a:t>Feedback-methoden</a:t>
          </a:r>
          <a:endParaRPr lang="de-DE" sz="1600" kern="1200" dirty="0">
            <a:solidFill>
              <a:schemeClr val="tx1"/>
            </a:solidFill>
          </a:endParaRPr>
        </a:p>
      </dsp:txBody>
      <dsp:txXfrm>
        <a:off x="3165006" y="2354805"/>
        <a:ext cx="1348364" cy="674182"/>
      </dsp:txXfrm>
    </dsp:sp>
    <dsp:sp modelId="{27D6D580-B1D0-46D8-84E9-A4825339B40D}">
      <dsp:nvSpPr>
        <dsp:cNvPr id="0" name=""/>
        <dsp:cNvSpPr/>
      </dsp:nvSpPr>
      <dsp:spPr>
        <a:xfrm>
          <a:off x="4747384" y="2354805"/>
          <a:ext cx="1348364" cy="674182"/>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Begabten-förderung</a:t>
          </a:r>
        </a:p>
      </dsp:txBody>
      <dsp:txXfrm>
        <a:off x="4747384" y="2354805"/>
        <a:ext cx="1348364" cy="6741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9C53-5D24-4A2B-B96B-C325F680961C}">
      <dsp:nvSpPr>
        <dsp:cNvPr id="0" name=""/>
        <dsp:cNvSpPr/>
      </dsp:nvSpPr>
      <dsp:spPr>
        <a:xfrm>
          <a:off x="3468216" y="2047046"/>
          <a:ext cx="2681111" cy="195595"/>
        </a:xfrm>
        <a:custGeom>
          <a:avLst/>
          <a:gdLst/>
          <a:ahLst/>
          <a:cxnLst/>
          <a:rect l="0" t="0" r="0" b="0"/>
          <a:pathLst>
            <a:path>
              <a:moveTo>
                <a:pt x="0" y="0"/>
              </a:moveTo>
              <a:lnTo>
                <a:pt x="0" y="97797"/>
              </a:lnTo>
              <a:lnTo>
                <a:pt x="2681111" y="97797"/>
              </a:lnTo>
              <a:lnTo>
                <a:pt x="2681111" y="195595"/>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9B62B2A2-88E4-49BD-814C-3C65FBA1DE97}">
      <dsp:nvSpPr>
        <dsp:cNvPr id="0" name=""/>
        <dsp:cNvSpPr/>
      </dsp:nvSpPr>
      <dsp:spPr>
        <a:xfrm>
          <a:off x="3468216" y="2047046"/>
          <a:ext cx="947984" cy="195595"/>
        </a:xfrm>
        <a:custGeom>
          <a:avLst/>
          <a:gdLst/>
          <a:ahLst/>
          <a:cxnLst/>
          <a:rect l="0" t="0" r="0" b="0"/>
          <a:pathLst>
            <a:path>
              <a:moveTo>
                <a:pt x="0" y="0"/>
              </a:moveTo>
              <a:lnTo>
                <a:pt x="0" y="97797"/>
              </a:lnTo>
              <a:lnTo>
                <a:pt x="947984" y="97797"/>
              </a:lnTo>
              <a:lnTo>
                <a:pt x="947984" y="195595"/>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063BBE0-8FBB-48F8-83D4-257340AC4677}">
      <dsp:nvSpPr>
        <dsp:cNvPr id="0" name=""/>
        <dsp:cNvSpPr/>
      </dsp:nvSpPr>
      <dsp:spPr>
        <a:xfrm>
          <a:off x="2636694" y="2047046"/>
          <a:ext cx="831521" cy="195595"/>
        </a:xfrm>
        <a:custGeom>
          <a:avLst/>
          <a:gdLst/>
          <a:ahLst/>
          <a:cxnLst/>
          <a:rect l="0" t="0" r="0" b="0"/>
          <a:pathLst>
            <a:path>
              <a:moveTo>
                <a:pt x="831521" y="0"/>
              </a:moveTo>
              <a:lnTo>
                <a:pt x="831521" y="97797"/>
              </a:lnTo>
              <a:lnTo>
                <a:pt x="0" y="97797"/>
              </a:lnTo>
              <a:lnTo>
                <a:pt x="0" y="195595"/>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BF33DF1-BF56-4875-9B7D-F9C4A3F33801}">
      <dsp:nvSpPr>
        <dsp:cNvPr id="0" name=""/>
        <dsp:cNvSpPr/>
      </dsp:nvSpPr>
      <dsp:spPr>
        <a:xfrm>
          <a:off x="807618" y="2047046"/>
          <a:ext cx="2660597" cy="195595"/>
        </a:xfrm>
        <a:custGeom>
          <a:avLst/>
          <a:gdLst/>
          <a:ahLst/>
          <a:cxnLst/>
          <a:rect l="0" t="0" r="0" b="0"/>
          <a:pathLst>
            <a:path>
              <a:moveTo>
                <a:pt x="2660597" y="0"/>
              </a:moveTo>
              <a:lnTo>
                <a:pt x="2660597" y="97797"/>
              </a:lnTo>
              <a:lnTo>
                <a:pt x="0" y="97797"/>
              </a:lnTo>
              <a:lnTo>
                <a:pt x="0" y="195595"/>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BAAC421A-F965-4331-911F-E0972FEBEFE6}">
      <dsp:nvSpPr>
        <dsp:cNvPr id="0" name=""/>
        <dsp:cNvSpPr/>
      </dsp:nvSpPr>
      <dsp:spPr>
        <a:xfrm>
          <a:off x="2560691" y="1139522"/>
          <a:ext cx="1815048" cy="907524"/>
        </a:xfrm>
        <a:prstGeom prst="rect">
          <a:avLst/>
        </a:prstGeom>
        <a:solidFill>
          <a:schemeClr val="lt1"/>
        </a:solidFill>
        <a:ln w="25400" cap="flat" cmpd="sng" algn="ctr">
          <a:solidFill>
            <a:srgbClr val="00B050"/>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Differenzierung</a:t>
          </a:r>
        </a:p>
      </dsp:txBody>
      <dsp:txXfrm>
        <a:off x="2560691" y="1139522"/>
        <a:ext cx="1815048" cy="907524"/>
      </dsp:txXfrm>
    </dsp:sp>
    <dsp:sp modelId="{BFFA62D3-D206-4789-A739-A00C05BD69CB}">
      <dsp:nvSpPr>
        <dsp:cNvPr id="0" name=""/>
        <dsp:cNvSpPr/>
      </dsp:nvSpPr>
      <dsp:spPr>
        <a:xfrm>
          <a:off x="3810" y="2242642"/>
          <a:ext cx="1607615" cy="68183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Auswahl von Aufgaben gemäß Arbeitstempo</a:t>
          </a:r>
        </a:p>
      </dsp:txBody>
      <dsp:txXfrm>
        <a:off x="3810" y="2242642"/>
        <a:ext cx="1607615" cy="681835"/>
      </dsp:txXfrm>
    </dsp:sp>
    <dsp:sp modelId="{8764C051-539F-40AC-B02D-890F3751F82E}">
      <dsp:nvSpPr>
        <dsp:cNvPr id="0" name=""/>
        <dsp:cNvSpPr/>
      </dsp:nvSpPr>
      <dsp:spPr>
        <a:xfrm>
          <a:off x="1807021" y="2242642"/>
          <a:ext cx="1659345" cy="68183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de-DE" sz="1600" kern="1200" dirty="0">
            <a:solidFill>
              <a:schemeClr val="tx1"/>
            </a:solidFill>
          </a:endParaRPr>
        </a:p>
        <a:p>
          <a:pPr lvl="0" algn="ctr" defTabSz="711200">
            <a:lnSpc>
              <a:spcPct val="90000"/>
            </a:lnSpc>
            <a:spcBef>
              <a:spcPct val="0"/>
            </a:spcBef>
            <a:spcAft>
              <a:spcPct val="35000"/>
            </a:spcAft>
          </a:pPr>
          <a:r>
            <a:rPr lang="de-DE" sz="1600" kern="1200" dirty="0">
              <a:solidFill>
                <a:schemeClr val="tx1"/>
              </a:solidFill>
            </a:rPr>
            <a:t>Auswahl von Aufgaben gemäß Lernstand</a:t>
          </a:r>
        </a:p>
        <a:p>
          <a:pPr lvl="0" algn="ctr" defTabSz="711200">
            <a:lnSpc>
              <a:spcPct val="90000"/>
            </a:lnSpc>
            <a:spcBef>
              <a:spcPct val="0"/>
            </a:spcBef>
            <a:spcAft>
              <a:spcPct val="35000"/>
            </a:spcAft>
          </a:pPr>
          <a:endParaRPr lang="de-DE" sz="1600" kern="1200" dirty="0">
            <a:solidFill>
              <a:schemeClr val="tx1"/>
            </a:solidFill>
          </a:endParaRPr>
        </a:p>
      </dsp:txBody>
      <dsp:txXfrm>
        <a:off x="1807021" y="2242642"/>
        <a:ext cx="1659345" cy="681835"/>
      </dsp:txXfrm>
    </dsp:sp>
    <dsp:sp modelId="{BE0DA5C1-5D71-469F-8BFB-BB2963A6CAF1}">
      <dsp:nvSpPr>
        <dsp:cNvPr id="0" name=""/>
        <dsp:cNvSpPr/>
      </dsp:nvSpPr>
      <dsp:spPr>
        <a:xfrm>
          <a:off x="3661962" y="2242642"/>
          <a:ext cx="1508476" cy="68183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Differenzierte Materialien</a:t>
          </a:r>
        </a:p>
      </dsp:txBody>
      <dsp:txXfrm>
        <a:off x="3661962" y="2242642"/>
        <a:ext cx="1508476" cy="681835"/>
      </dsp:txXfrm>
    </dsp:sp>
    <dsp:sp modelId="{27D6D580-B1D0-46D8-84E9-A4825339B40D}">
      <dsp:nvSpPr>
        <dsp:cNvPr id="0" name=""/>
        <dsp:cNvSpPr/>
      </dsp:nvSpPr>
      <dsp:spPr>
        <a:xfrm>
          <a:off x="5366034" y="2242642"/>
          <a:ext cx="1566587" cy="68183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Berücksichtigung von Neigungen/ Interessen</a:t>
          </a:r>
        </a:p>
      </dsp:txBody>
      <dsp:txXfrm>
        <a:off x="5366034" y="2242642"/>
        <a:ext cx="1566587" cy="6818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9C53-5D24-4A2B-B96B-C325F680961C}">
      <dsp:nvSpPr>
        <dsp:cNvPr id="0" name=""/>
        <dsp:cNvSpPr/>
      </dsp:nvSpPr>
      <dsp:spPr>
        <a:xfrm>
          <a:off x="3048000" y="2117382"/>
          <a:ext cx="2398397" cy="225028"/>
        </a:xfrm>
        <a:custGeom>
          <a:avLst/>
          <a:gdLst/>
          <a:ahLst/>
          <a:cxnLst/>
          <a:rect l="0" t="0" r="0" b="0"/>
          <a:pathLst>
            <a:path>
              <a:moveTo>
                <a:pt x="0" y="0"/>
              </a:moveTo>
              <a:lnTo>
                <a:pt x="0" y="112514"/>
              </a:lnTo>
              <a:lnTo>
                <a:pt x="2398397" y="112514"/>
              </a:lnTo>
              <a:lnTo>
                <a:pt x="2398397" y="225028"/>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9B62B2A2-88E4-49BD-814C-3C65FBA1DE97}">
      <dsp:nvSpPr>
        <dsp:cNvPr id="0" name=""/>
        <dsp:cNvSpPr/>
      </dsp:nvSpPr>
      <dsp:spPr>
        <a:xfrm>
          <a:off x="3048000" y="2117382"/>
          <a:ext cx="876779" cy="225028"/>
        </a:xfrm>
        <a:custGeom>
          <a:avLst/>
          <a:gdLst/>
          <a:ahLst/>
          <a:cxnLst/>
          <a:rect l="0" t="0" r="0" b="0"/>
          <a:pathLst>
            <a:path>
              <a:moveTo>
                <a:pt x="0" y="0"/>
              </a:moveTo>
              <a:lnTo>
                <a:pt x="0" y="112514"/>
              </a:lnTo>
              <a:lnTo>
                <a:pt x="876779" y="112514"/>
              </a:lnTo>
              <a:lnTo>
                <a:pt x="876779" y="225028"/>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063BBE0-8FBB-48F8-83D4-257340AC4677}">
      <dsp:nvSpPr>
        <dsp:cNvPr id="0" name=""/>
        <dsp:cNvSpPr/>
      </dsp:nvSpPr>
      <dsp:spPr>
        <a:xfrm>
          <a:off x="2403160" y="2117382"/>
          <a:ext cx="644839" cy="225028"/>
        </a:xfrm>
        <a:custGeom>
          <a:avLst/>
          <a:gdLst/>
          <a:ahLst/>
          <a:cxnLst/>
          <a:rect l="0" t="0" r="0" b="0"/>
          <a:pathLst>
            <a:path>
              <a:moveTo>
                <a:pt x="644839" y="0"/>
              </a:moveTo>
              <a:lnTo>
                <a:pt x="644839" y="112514"/>
              </a:lnTo>
              <a:lnTo>
                <a:pt x="0" y="112514"/>
              </a:lnTo>
              <a:lnTo>
                <a:pt x="0" y="225028"/>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BF33DF1-BF56-4875-9B7D-F9C4A3F33801}">
      <dsp:nvSpPr>
        <dsp:cNvPr id="0" name=""/>
        <dsp:cNvSpPr/>
      </dsp:nvSpPr>
      <dsp:spPr>
        <a:xfrm>
          <a:off x="765571" y="2117382"/>
          <a:ext cx="2282428" cy="225028"/>
        </a:xfrm>
        <a:custGeom>
          <a:avLst/>
          <a:gdLst/>
          <a:ahLst/>
          <a:cxnLst/>
          <a:rect l="0" t="0" r="0" b="0"/>
          <a:pathLst>
            <a:path>
              <a:moveTo>
                <a:pt x="2282428" y="0"/>
              </a:moveTo>
              <a:lnTo>
                <a:pt x="2282428" y="112514"/>
              </a:lnTo>
              <a:lnTo>
                <a:pt x="0" y="112514"/>
              </a:lnTo>
              <a:lnTo>
                <a:pt x="0" y="225028"/>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BAAC421A-F965-4331-911F-E0972FEBEFE6}">
      <dsp:nvSpPr>
        <dsp:cNvPr id="0" name=""/>
        <dsp:cNvSpPr/>
      </dsp:nvSpPr>
      <dsp:spPr>
        <a:xfrm>
          <a:off x="2003912" y="1073294"/>
          <a:ext cx="2088175" cy="1044087"/>
        </a:xfrm>
        <a:prstGeom prst="rect">
          <a:avLst/>
        </a:prstGeom>
        <a:solidFill>
          <a:schemeClr val="lt1"/>
        </a:solidFill>
        <a:ln w="25400" cap="flat" cmpd="sng" algn="ctr">
          <a:solidFill>
            <a:srgbClr val="00B050"/>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a:solidFill>
                <a:schemeClr val="tx1"/>
              </a:solidFill>
            </a:rPr>
            <a:t>Arbeits- und Sozialformen</a:t>
          </a:r>
        </a:p>
      </dsp:txBody>
      <dsp:txXfrm>
        <a:off x="2003912" y="1073294"/>
        <a:ext cx="2088175" cy="1044087"/>
      </dsp:txXfrm>
    </dsp:sp>
    <dsp:sp modelId="{BFFA62D3-D206-4789-A739-A00C05BD69CB}">
      <dsp:nvSpPr>
        <dsp:cNvPr id="0" name=""/>
        <dsp:cNvSpPr/>
      </dsp:nvSpPr>
      <dsp:spPr>
        <a:xfrm>
          <a:off x="1306" y="2342410"/>
          <a:ext cx="1528530" cy="64829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Einzel-, Partner-, Gruppenarbeit</a:t>
          </a:r>
        </a:p>
      </dsp:txBody>
      <dsp:txXfrm>
        <a:off x="1306" y="2342410"/>
        <a:ext cx="1528530" cy="648295"/>
      </dsp:txXfrm>
    </dsp:sp>
    <dsp:sp modelId="{8764C051-539F-40AC-B02D-890F3751F82E}">
      <dsp:nvSpPr>
        <dsp:cNvPr id="0" name=""/>
        <dsp:cNvSpPr/>
      </dsp:nvSpPr>
      <dsp:spPr>
        <a:xfrm>
          <a:off x="1754865" y="2342410"/>
          <a:ext cx="1296590" cy="64829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de-DE" sz="1600" kern="1200" dirty="0">
            <a:solidFill>
              <a:schemeClr val="tx1"/>
            </a:solidFill>
          </a:endParaRPr>
        </a:p>
        <a:p>
          <a:pPr lvl="0" algn="ctr" defTabSz="711200">
            <a:lnSpc>
              <a:spcPct val="90000"/>
            </a:lnSpc>
            <a:spcBef>
              <a:spcPct val="0"/>
            </a:spcBef>
            <a:spcAft>
              <a:spcPct val="35000"/>
            </a:spcAft>
          </a:pPr>
          <a:r>
            <a:rPr lang="de-DE" sz="1600" kern="1200" dirty="0">
              <a:solidFill>
                <a:schemeClr val="tx1"/>
              </a:solidFill>
            </a:rPr>
            <a:t>Wochenplan-, Freiarbeit, …</a:t>
          </a:r>
        </a:p>
        <a:p>
          <a:pPr lvl="0" algn="ctr" defTabSz="711200">
            <a:lnSpc>
              <a:spcPct val="90000"/>
            </a:lnSpc>
            <a:spcBef>
              <a:spcPct val="0"/>
            </a:spcBef>
            <a:spcAft>
              <a:spcPct val="35000"/>
            </a:spcAft>
          </a:pPr>
          <a:endParaRPr lang="de-DE" sz="1600" kern="1200" dirty="0">
            <a:solidFill>
              <a:schemeClr val="tx1"/>
            </a:solidFill>
          </a:endParaRPr>
        </a:p>
      </dsp:txBody>
      <dsp:txXfrm>
        <a:off x="1754865" y="2342410"/>
        <a:ext cx="1296590" cy="648295"/>
      </dsp:txXfrm>
    </dsp:sp>
    <dsp:sp modelId="{BE0DA5C1-5D71-469F-8BFB-BB2963A6CAF1}">
      <dsp:nvSpPr>
        <dsp:cNvPr id="0" name=""/>
        <dsp:cNvSpPr/>
      </dsp:nvSpPr>
      <dsp:spPr>
        <a:xfrm>
          <a:off x="3276483" y="2342410"/>
          <a:ext cx="1296590" cy="64829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Vertiefungs-angebote</a:t>
          </a:r>
        </a:p>
      </dsp:txBody>
      <dsp:txXfrm>
        <a:off x="3276483" y="2342410"/>
        <a:ext cx="1296590" cy="648295"/>
      </dsp:txXfrm>
    </dsp:sp>
    <dsp:sp modelId="{27D6D580-B1D0-46D8-84E9-A4825339B40D}">
      <dsp:nvSpPr>
        <dsp:cNvPr id="0" name=""/>
        <dsp:cNvSpPr/>
      </dsp:nvSpPr>
      <dsp:spPr>
        <a:xfrm>
          <a:off x="4798102" y="2342410"/>
          <a:ext cx="1296590" cy="64829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a:solidFill>
                <a:schemeClr val="tx1"/>
              </a:solidFill>
            </a:rPr>
            <a:t>Phasierung und Visualisierung</a:t>
          </a:r>
        </a:p>
      </dsp:txBody>
      <dsp:txXfrm>
        <a:off x="4798102" y="2342410"/>
        <a:ext cx="1296590" cy="6482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9C53-5D24-4A2B-B96B-C325F680961C}">
      <dsp:nvSpPr>
        <dsp:cNvPr id="0" name=""/>
        <dsp:cNvSpPr/>
      </dsp:nvSpPr>
      <dsp:spPr>
        <a:xfrm>
          <a:off x="3048000" y="2116048"/>
          <a:ext cx="2360923" cy="221512"/>
        </a:xfrm>
        <a:custGeom>
          <a:avLst/>
          <a:gdLst/>
          <a:ahLst/>
          <a:cxnLst/>
          <a:rect l="0" t="0" r="0" b="0"/>
          <a:pathLst>
            <a:path>
              <a:moveTo>
                <a:pt x="0" y="0"/>
              </a:moveTo>
              <a:lnTo>
                <a:pt x="0" y="110756"/>
              </a:lnTo>
              <a:lnTo>
                <a:pt x="2360923" y="110756"/>
              </a:lnTo>
              <a:lnTo>
                <a:pt x="2360923" y="221512"/>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9B62B2A2-88E4-49BD-814C-3C65FBA1DE97}">
      <dsp:nvSpPr>
        <dsp:cNvPr id="0" name=""/>
        <dsp:cNvSpPr/>
      </dsp:nvSpPr>
      <dsp:spPr>
        <a:xfrm>
          <a:off x="3048000" y="2116048"/>
          <a:ext cx="814204" cy="221512"/>
        </a:xfrm>
        <a:custGeom>
          <a:avLst/>
          <a:gdLst/>
          <a:ahLst/>
          <a:cxnLst/>
          <a:rect l="0" t="0" r="0" b="0"/>
          <a:pathLst>
            <a:path>
              <a:moveTo>
                <a:pt x="0" y="0"/>
              </a:moveTo>
              <a:lnTo>
                <a:pt x="0" y="110756"/>
              </a:lnTo>
              <a:lnTo>
                <a:pt x="814204" y="110756"/>
              </a:lnTo>
              <a:lnTo>
                <a:pt x="814204" y="221512"/>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8063BBE0-8FBB-48F8-83D4-257340AC4677}">
      <dsp:nvSpPr>
        <dsp:cNvPr id="0" name=""/>
        <dsp:cNvSpPr/>
      </dsp:nvSpPr>
      <dsp:spPr>
        <a:xfrm>
          <a:off x="2364361" y="2116048"/>
          <a:ext cx="683638" cy="221512"/>
        </a:xfrm>
        <a:custGeom>
          <a:avLst/>
          <a:gdLst/>
          <a:ahLst/>
          <a:cxnLst/>
          <a:rect l="0" t="0" r="0" b="0"/>
          <a:pathLst>
            <a:path>
              <a:moveTo>
                <a:pt x="683638" y="0"/>
              </a:moveTo>
              <a:lnTo>
                <a:pt x="683638" y="110756"/>
              </a:lnTo>
              <a:lnTo>
                <a:pt x="0" y="110756"/>
              </a:lnTo>
              <a:lnTo>
                <a:pt x="0" y="221512"/>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5BF33DF1-BF56-4875-9B7D-F9C4A3F33801}">
      <dsp:nvSpPr>
        <dsp:cNvPr id="0" name=""/>
        <dsp:cNvSpPr/>
      </dsp:nvSpPr>
      <dsp:spPr>
        <a:xfrm>
          <a:off x="752359" y="2116048"/>
          <a:ext cx="2295640" cy="221512"/>
        </a:xfrm>
        <a:custGeom>
          <a:avLst/>
          <a:gdLst/>
          <a:ahLst/>
          <a:cxnLst/>
          <a:rect l="0" t="0" r="0" b="0"/>
          <a:pathLst>
            <a:path>
              <a:moveTo>
                <a:pt x="2295640" y="0"/>
              </a:moveTo>
              <a:lnTo>
                <a:pt x="2295640" y="110756"/>
              </a:lnTo>
              <a:lnTo>
                <a:pt x="0" y="110756"/>
              </a:lnTo>
              <a:lnTo>
                <a:pt x="0" y="221512"/>
              </a:lnTo>
            </a:path>
          </a:pathLst>
        </a:custGeom>
        <a:noFill/>
        <a:ln w="25400" cap="flat" cmpd="sng" algn="ctr">
          <a:solidFill>
            <a:srgbClr val="00B050"/>
          </a:solidFill>
          <a:prstDash val="solid"/>
        </a:ln>
        <a:effectLst/>
      </dsp:spPr>
      <dsp:style>
        <a:lnRef idx="2">
          <a:scrgbClr r="0" g="0" b="0"/>
        </a:lnRef>
        <a:fillRef idx="0">
          <a:scrgbClr r="0" g="0" b="0"/>
        </a:fillRef>
        <a:effectRef idx="0">
          <a:scrgbClr r="0" g="0" b="0"/>
        </a:effectRef>
        <a:fontRef idx="minor"/>
      </dsp:style>
    </dsp:sp>
    <dsp:sp modelId="{BAAC421A-F965-4331-911F-E0972FEBEFE6}">
      <dsp:nvSpPr>
        <dsp:cNvPr id="0" name=""/>
        <dsp:cNvSpPr/>
      </dsp:nvSpPr>
      <dsp:spPr>
        <a:xfrm>
          <a:off x="2020226" y="1088274"/>
          <a:ext cx="2055547" cy="1027773"/>
        </a:xfrm>
        <a:prstGeom prst="rect">
          <a:avLst/>
        </a:prstGeom>
        <a:solidFill>
          <a:schemeClr val="lt1"/>
        </a:solidFill>
        <a:ln w="25400" cap="flat" cmpd="sng" algn="ctr">
          <a:solidFill>
            <a:srgbClr val="00B050"/>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DE" sz="1800" b="1" kern="1200" dirty="0" smtClean="0">
              <a:solidFill>
                <a:schemeClr val="tx1"/>
              </a:solidFill>
            </a:rPr>
            <a:t>Selbstständiges Lernen</a:t>
          </a:r>
          <a:endParaRPr lang="de-DE" sz="1800" b="1" kern="1200" dirty="0">
            <a:solidFill>
              <a:schemeClr val="tx1"/>
            </a:solidFill>
          </a:endParaRPr>
        </a:p>
      </dsp:txBody>
      <dsp:txXfrm>
        <a:off x="2020226" y="1088274"/>
        <a:ext cx="2055547" cy="1027773"/>
      </dsp:txXfrm>
    </dsp:sp>
    <dsp:sp modelId="{BFFA62D3-D206-4789-A739-A00C05BD69CB}">
      <dsp:nvSpPr>
        <dsp:cNvPr id="0" name=""/>
        <dsp:cNvSpPr/>
      </dsp:nvSpPr>
      <dsp:spPr>
        <a:xfrm>
          <a:off x="36" y="2337560"/>
          <a:ext cx="1504647" cy="63816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tx1"/>
              </a:solidFill>
            </a:rPr>
            <a:t>Aufgaben-kontrolle</a:t>
          </a:r>
          <a:endParaRPr lang="de-DE" sz="1600" kern="1200" dirty="0">
            <a:solidFill>
              <a:schemeClr val="tx1"/>
            </a:solidFill>
          </a:endParaRPr>
        </a:p>
      </dsp:txBody>
      <dsp:txXfrm>
        <a:off x="36" y="2337560"/>
        <a:ext cx="1504647" cy="638165"/>
      </dsp:txXfrm>
    </dsp:sp>
    <dsp:sp modelId="{8764C051-539F-40AC-B02D-890F3751F82E}">
      <dsp:nvSpPr>
        <dsp:cNvPr id="0" name=""/>
        <dsp:cNvSpPr/>
      </dsp:nvSpPr>
      <dsp:spPr>
        <a:xfrm>
          <a:off x="1726195" y="2337560"/>
          <a:ext cx="1276331" cy="63816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de-DE" sz="1600" kern="1200" dirty="0">
            <a:solidFill>
              <a:schemeClr val="tx1"/>
            </a:solidFill>
          </a:endParaRPr>
        </a:p>
        <a:p>
          <a:pPr lvl="0" algn="ctr" defTabSz="711200">
            <a:lnSpc>
              <a:spcPct val="90000"/>
            </a:lnSpc>
            <a:spcBef>
              <a:spcPct val="0"/>
            </a:spcBef>
            <a:spcAft>
              <a:spcPct val="35000"/>
            </a:spcAft>
          </a:pPr>
          <a:r>
            <a:rPr lang="de-DE" sz="1600" kern="1200" dirty="0" smtClean="0">
              <a:solidFill>
                <a:schemeClr val="tx1"/>
              </a:solidFill>
            </a:rPr>
            <a:t>Lern- und Arbeitshilfen</a:t>
          </a:r>
          <a:endParaRPr lang="de-DE" sz="1600" kern="1200" dirty="0">
            <a:solidFill>
              <a:schemeClr val="tx1"/>
            </a:solidFill>
          </a:endParaRPr>
        </a:p>
        <a:p>
          <a:pPr lvl="0" algn="ctr" defTabSz="711200">
            <a:lnSpc>
              <a:spcPct val="90000"/>
            </a:lnSpc>
            <a:spcBef>
              <a:spcPct val="0"/>
            </a:spcBef>
            <a:spcAft>
              <a:spcPct val="35000"/>
            </a:spcAft>
          </a:pPr>
          <a:endParaRPr lang="de-DE" sz="1600" kern="1200" dirty="0">
            <a:solidFill>
              <a:schemeClr val="tx1"/>
            </a:solidFill>
          </a:endParaRPr>
        </a:p>
      </dsp:txBody>
      <dsp:txXfrm>
        <a:off x="1726195" y="2337560"/>
        <a:ext cx="1276331" cy="638165"/>
      </dsp:txXfrm>
    </dsp:sp>
    <dsp:sp modelId="{BE0DA5C1-5D71-469F-8BFB-BB2963A6CAF1}">
      <dsp:nvSpPr>
        <dsp:cNvPr id="0" name=""/>
        <dsp:cNvSpPr/>
      </dsp:nvSpPr>
      <dsp:spPr>
        <a:xfrm>
          <a:off x="3224038" y="2337560"/>
          <a:ext cx="1276331" cy="63816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tx1"/>
              </a:solidFill>
            </a:rPr>
            <a:t>offene Aufgaben</a:t>
          </a:r>
          <a:endParaRPr lang="de-DE" sz="1600" kern="1200" dirty="0">
            <a:solidFill>
              <a:schemeClr val="tx1"/>
            </a:solidFill>
          </a:endParaRPr>
        </a:p>
      </dsp:txBody>
      <dsp:txXfrm>
        <a:off x="3224038" y="2337560"/>
        <a:ext cx="1276331" cy="638165"/>
      </dsp:txXfrm>
    </dsp:sp>
    <dsp:sp modelId="{27D6D580-B1D0-46D8-84E9-A4825339B40D}">
      <dsp:nvSpPr>
        <dsp:cNvPr id="0" name=""/>
        <dsp:cNvSpPr/>
      </dsp:nvSpPr>
      <dsp:spPr>
        <a:xfrm>
          <a:off x="4721882" y="2337560"/>
          <a:ext cx="1374081" cy="638165"/>
        </a:xfrm>
        <a:prstGeom prst="rect">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tx1"/>
              </a:solidFill>
            </a:rPr>
            <a:t>Planung und Dokumentation</a:t>
          </a:r>
          <a:endParaRPr lang="de-DE" sz="1600" kern="1200" dirty="0">
            <a:solidFill>
              <a:schemeClr val="tx1"/>
            </a:solidFill>
          </a:endParaRPr>
        </a:p>
      </dsp:txBody>
      <dsp:txXfrm>
        <a:off x="4721882" y="2337560"/>
        <a:ext cx="1374081" cy="63816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xfrm>
            <a:off x="1143000" y="685800"/>
            <a:ext cx="4572000" cy="3429000"/>
          </a:xfrm>
          <a:prstGeom prst="rect">
            <a:avLst/>
          </a:prstGeom>
        </p:spPr>
        <p:txBody>
          <a:bodyPr/>
          <a:lstStyle/>
          <a:p>
            <a:endParaRPr/>
          </a:p>
        </p:txBody>
      </p:sp>
      <p:sp>
        <p:nvSpPr>
          <p:cNvPr id="130" name="Shape 13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98977960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chulentwicklung.nrw.de/q/ganztag/lernzeiten-in-der-sekundarstufei/verknuepfung-mit-dem-unterricht/kompetenzorientierung-/index.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chulentwicklung.nrw.de/q/ganztag/lernzeiten-in-der-sekundarstufei/verknuepfung-mit-dem-unterricht/kompetenzorientierung-/index.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a:p>
        </p:txBody>
      </p:sp>
      <p:sp>
        <p:nvSpPr>
          <p:cNvPr id="138" name="Shape 138"/>
          <p:cNvSpPr>
            <a:spLocks noGrp="1"/>
          </p:cNvSpPr>
          <p:nvPr>
            <p:ph type="body" sz="quarter" idx="1"/>
          </p:nvPr>
        </p:nvSpPr>
        <p:spPr>
          <a:prstGeom prst="rect">
            <a:avLst/>
          </a:prstGeom>
        </p:spPr>
        <p:txBody>
          <a:bodyPr/>
          <a:lstStyle/>
          <a:p>
            <a:r>
              <a:rPr lang="de-DE" dirty="0"/>
              <a:t>Zeitlicher</a:t>
            </a:r>
            <a:r>
              <a:rPr lang="de-DE" baseline="0" dirty="0"/>
              <a:t> Rahmen als Vorschlag</a:t>
            </a:r>
            <a:endParaRPr dirty="0"/>
          </a:p>
        </p:txBody>
      </p:sp>
    </p:spTree>
    <p:extLst>
      <p:ext uri="{BB962C8B-B14F-4D97-AF65-F5344CB8AC3E}">
        <p14:creationId xmlns:p14="http://schemas.microsoft.com/office/powerpoint/2010/main" val="219158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smtClean="0"/>
              <a:t>Zum </a:t>
            </a:r>
            <a:r>
              <a:rPr lang="de-DE" b="1" i="0" dirty="0"/>
              <a:t>Weiterlesen:</a:t>
            </a:r>
          </a:p>
          <a:p>
            <a:pPr marL="0" indent="0">
              <a:buFont typeface="Arial" panose="020B0604020202020204" pitchFamily="34" charset="0"/>
              <a:buNone/>
            </a:pPr>
            <a:r>
              <a:rPr lang="de-DE" i="0" dirty="0"/>
              <a:t>QUA-</a:t>
            </a:r>
            <a:r>
              <a:rPr lang="de-DE" i="0" dirty="0" err="1"/>
              <a:t>LiS</a:t>
            </a:r>
            <a:r>
              <a:rPr lang="de-DE" i="0" dirty="0"/>
              <a:t> NRW (2019). </a:t>
            </a:r>
            <a:r>
              <a:rPr lang="de-DE" i="1" dirty="0"/>
              <a:t>Ganztag in der Schule</a:t>
            </a:r>
            <a:r>
              <a:rPr lang="de-DE" i="0" dirty="0"/>
              <a:t>, Lernzeiten in der Sekundarstufe </a:t>
            </a:r>
            <a:r>
              <a:rPr lang="de-DE" i="0" dirty="0" smtClean="0"/>
              <a:t>I, </a:t>
            </a:r>
            <a:r>
              <a:rPr lang="de-DE" i="0" dirty="0"/>
              <a:t>Individualisiertes </a:t>
            </a:r>
            <a:r>
              <a:rPr lang="de-DE" i="0" dirty="0" smtClean="0"/>
              <a:t>Lernen, </a:t>
            </a:r>
            <a:r>
              <a:rPr lang="de-DE" i="0" dirty="0"/>
              <a:t>Lernen mit differenzierten Arbeitsplänen. </a:t>
            </a:r>
            <a:r>
              <a:rPr lang="de-DE" dirty="0"/>
              <a:t>Aufgerufen am 06.05.2019. </a:t>
            </a:r>
            <a:r>
              <a:rPr lang="de-DE" i="0" dirty="0"/>
              <a:t>Verfügbar unter</a:t>
            </a:r>
            <a:r>
              <a:rPr lang="de-DE" i="1" dirty="0"/>
              <a:t> </a:t>
            </a:r>
            <a:r>
              <a:rPr lang="de-DE" dirty="0"/>
              <a:t>https://</a:t>
            </a:r>
            <a:r>
              <a:rPr lang="de-DE" dirty="0" smtClean="0"/>
              <a:t>www.schulentwicklung.nrw.de/q/ganztag/lernzeiten-in-der-sekundarstufei/individualisiertes-lernen/differenzierte-arbeitsplaene/index.html</a:t>
            </a:r>
          </a:p>
          <a:p>
            <a:pPr marL="0" indent="0">
              <a:buFont typeface="Arial" panose="020B0604020202020204" pitchFamily="34" charset="0"/>
              <a:buNone/>
            </a:pPr>
            <a:endParaRPr lang="de-DE" dirty="0" smtClean="0"/>
          </a:p>
          <a:p>
            <a:pPr marL="0" indent="0">
              <a:buFont typeface="Arial" panose="020B0604020202020204" pitchFamily="34" charset="0"/>
              <a:buNone/>
            </a:pPr>
            <a:r>
              <a:rPr lang="de-DE" sz="1200" dirty="0" err="1" smtClean="0">
                <a:effectLst/>
                <a:latin typeface="+mn-lt"/>
                <a:ea typeface="+mn-ea"/>
                <a:cs typeface="+mn-cs"/>
                <a:sym typeface="Calibri"/>
              </a:rPr>
              <a:t>Bönsch</a:t>
            </a:r>
            <a:r>
              <a:rPr lang="de-DE" sz="1200" dirty="0" smtClean="0">
                <a:effectLst/>
                <a:latin typeface="+mn-lt"/>
                <a:ea typeface="+mn-ea"/>
                <a:cs typeface="+mn-cs"/>
                <a:sym typeface="Calibri"/>
              </a:rPr>
              <a:t>, M. (2012). </a:t>
            </a:r>
            <a:r>
              <a:rPr lang="de-DE" sz="1200" b="0" i="1" dirty="0" smtClean="0">
                <a:effectLst/>
                <a:latin typeface="+mn-lt"/>
                <a:ea typeface="+mn-ea"/>
                <a:cs typeface="+mn-cs"/>
                <a:sym typeface="Calibri"/>
              </a:rPr>
              <a:t>Gemeinsam verschieden lernen. </a:t>
            </a:r>
            <a:r>
              <a:rPr lang="de-DE" sz="1200" b="0" dirty="0" smtClean="0">
                <a:effectLst/>
                <a:latin typeface="+mn-lt"/>
                <a:ea typeface="+mn-ea"/>
                <a:cs typeface="+mn-cs"/>
                <a:sym typeface="Calibri"/>
              </a:rPr>
              <a:t>Lernen in heterogenen</a:t>
            </a:r>
            <a:r>
              <a:rPr lang="de-DE" sz="1200" b="0" baseline="0" dirty="0" smtClean="0">
                <a:effectLst/>
                <a:latin typeface="+mn-lt"/>
                <a:ea typeface="+mn-ea"/>
                <a:cs typeface="+mn-cs"/>
                <a:sym typeface="Calibri"/>
              </a:rPr>
              <a:t> </a:t>
            </a:r>
            <a:r>
              <a:rPr lang="de-DE" sz="1200" b="0" dirty="0" smtClean="0">
                <a:effectLst/>
                <a:latin typeface="+mn-lt"/>
                <a:ea typeface="+mn-ea"/>
                <a:cs typeface="+mn-cs"/>
                <a:sym typeface="Calibri"/>
              </a:rPr>
              <a:t>Gruppen. Angebote zur Differenzierung und Individualisierung. Für alle Jahrgangsstufen. Berlin: Cornelsen.</a:t>
            </a:r>
            <a:endParaRPr lang="de-DE" b="0" dirty="0" smtClean="0"/>
          </a:p>
          <a:p>
            <a:pPr marL="0" indent="0">
              <a:buFont typeface="Arial" panose="020B0604020202020204" pitchFamily="34" charset="0"/>
              <a:buNone/>
            </a:pPr>
            <a:endParaRPr lang="de-DE" b="1" i="0" dirty="0" smtClean="0"/>
          </a:p>
          <a:p>
            <a:pPr marL="0" indent="0">
              <a:buFont typeface="Arial" panose="020B0604020202020204" pitchFamily="34" charset="0"/>
              <a:buNone/>
            </a:pPr>
            <a:endParaRPr lang="de-DE" b="1" i="0" dirty="0"/>
          </a:p>
        </p:txBody>
      </p:sp>
    </p:spTree>
    <p:extLst>
      <p:ext uri="{BB962C8B-B14F-4D97-AF65-F5344CB8AC3E}">
        <p14:creationId xmlns:p14="http://schemas.microsoft.com/office/powerpoint/2010/main" val="331316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a:t>Diese Beispiele </a:t>
            </a:r>
            <a:r>
              <a:rPr lang="de-DE" b="0" i="0" dirty="0" smtClean="0"/>
              <a:t>unterstützen das individualisierte Lernen,</a:t>
            </a:r>
            <a:r>
              <a:rPr lang="de-DE" b="0" i="0" baseline="0" dirty="0" smtClean="0"/>
              <a:t> wobei die Befragung der Lehr- und Fachkräfte im Rahmen der </a:t>
            </a:r>
            <a:r>
              <a:rPr lang="de-DE" b="0" i="0" dirty="0" smtClean="0"/>
              <a:t>Bildungsberichterstattung Ganztagsschule NRW 2018 ergab, dass die Einzelarbeit dominiert sowie Vertiefungsangebote, Stationenlernen oder Projektarbeit fast nie bzw. eher selten praktiziert werden.</a:t>
            </a:r>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(Altermann</a:t>
            </a:r>
            <a:r>
              <a:rPr lang="de-DE" b="0" i="0" baseline="0" dirty="0" smtClean="0"/>
              <a:t> </a:t>
            </a:r>
            <a:r>
              <a:rPr lang="de-DE" b="0" i="0" dirty="0" smtClean="0"/>
              <a:t>et al., 2018, S. 94)</a:t>
            </a:r>
            <a:endParaRPr lang="de-DE" b="0" i="0" dirty="0"/>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Die Chancen der Wochenplan- und Freiarbeit liegen insbesondere in der Förderung der Persönlichkeitsentwicklung der Schülerinnen</a:t>
            </a:r>
            <a:r>
              <a:rPr lang="de-DE" b="0" i="0" baseline="0" dirty="0" smtClean="0"/>
              <a:t> und Schüler. Sie unterstützen </a:t>
            </a:r>
            <a:r>
              <a:rPr lang="de-DE" sz="1200" dirty="0" smtClean="0">
                <a:effectLst/>
                <a:latin typeface="+mn-lt"/>
                <a:ea typeface="+mn-ea"/>
                <a:cs typeface="+mn-cs"/>
                <a:sym typeface="Calibri"/>
              </a:rPr>
              <a:t>z.B. die Selbstständigkeit, Entscheidungsfähigkeit</a:t>
            </a:r>
            <a:r>
              <a:rPr lang="de-DE" sz="1200" baseline="0" dirty="0" smtClean="0">
                <a:effectLst/>
                <a:latin typeface="+mn-lt"/>
                <a:ea typeface="+mn-ea"/>
                <a:cs typeface="+mn-cs"/>
                <a:sym typeface="Calibri"/>
              </a:rPr>
              <a:t> und </a:t>
            </a:r>
            <a:r>
              <a:rPr lang="de-DE" sz="1200" dirty="0" smtClean="0">
                <a:effectLst/>
                <a:latin typeface="+mn-lt"/>
                <a:ea typeface="+mn-ea"/>
                <a:cs typeface="+mn-cs"/>
                <a:sym typeface="Calibri"/>
              </a:rPr>
              <a:t>Eigenverantwortlichkeit, das Einschätzen eigener Fähigkeiten</a:t>
            </a:r>
            <a:r>
              <a:rPr lang="de-DE" sz="1200" baseline="0" dirty="0" smtClean="0">
                <a:effectLst/>
                <a:latin typeface="+mn-lt"/>
                <a:ea typeface="+mn-ea"/>
                <a:cs typeface="+mn-cs"/>
                <a:sym typeface="Calibri"/>
              </a:rPr>
              <a:t> und das</a:t>
            </a:r>
            <a:r>
              <a:rPr lang="de-DE" sz="1200" dirty="0" smtClean="0">
                <a:effectLst/>
                <a:latin typeface="+mn-lt"/>
                <a:ea typeface="+mn-ea"/>
                <a:cs typeface="+mn-cs"/>
                <a:sym typeface="Calibri"/>
              </a:rPr>
              <a:t> Reflektieren der Konsequenzen des eigenen Handelns. Verschiedene Sozialformen kommen in der Wochenplan- und Freiarbeit zum Tragen.</a:t>
            </a:r>
          </a:p>
          <a:p>
            <a:pPr marL="0" marR="0" indent="0" defTabSz="914400" eaLnBrk="1" fontAlgn="auto" latinLnBrk="0" hangingPunct="1">
              <a:lnSpc>
                <a:spcPct val="100000"/>
              </a:lnSpc>
              <a:spcBef>
                <a:spcPts val="0"/>
              </a:spcBef>
              <a:spcAft>
                <a:spcPts val="0"/>
              </a:spcAft>
              <a:buClrTx/>
              <a:buSzTx/>
              <a:buFontTx/>
              <a:buNone/>
              <a:tabLst/>
              <a:defRPr/>
            </a:pPr>
            <a:endParaRPr lang="de-DE" sz="1200" b="0" i="0" dirty="0" smtClean="0">
              <a:effectLst/>
              <a:latin typeface="+mn-lt"/>
              <a:ea typeface="+mn-ea"/>
              <a:cs typeface="+mn-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de-DE" sz="1200" dirty="0" smtClean="0">
                <a:effectLst/>
                <a:latin typeface="+mn-lt"/>
                <a:ea typeface="+mn-ea"/>
                <a:cs typeface="+mn-cs"/>
                <a:sym typeface="Calibri"/>
              </a:rPr>
              <a:t>Bei der </a:t>
            </a:r>
            <a:r>
              <a:rPr lang="de-DE" sz="1200" b="1" dirty="0" smtClean="0">
                <a:effectLst/>
                <a:latin typeface="+mn-lt"/>
                <a:ea typeface="+mn-ea"/>
                <a:cs typeface="+mn-cs"/>
                <a:sym typeface="Calibri"/>
              </a:rPr>
              <a:t>Wochenplanarbeit</a:t>
            </a:r>
            <a:r>
              <a:rPr lang="de-DE" sz="1200" dirty="0" smtClean="0">
                <a:effectLst/>
                <a:latin typeface="+mn-lt"/>
                <a:ea typeface="+mn-ea"/>
                <a:cs typeface="+mn-cs"/>
                <a:sym typeface="Calibri"/>
              </a:rPr>
              <a:t> erhalten die Schülerinnen und Schüler einen Plan mit Aufgaben, die in einem bestimmten Zeitraum bearbeitet werden. Im Wochenplan sind in der Regel sowohl Pflicht- als auch Wahlaufgaben enthalten, so dass eine Differenzierung nach Interessen, Lernausgangslagen, Lerntempo u.a. möglich und daher besonders geeignet ist, individuelle Lernprozesse zu fördern. Nach der Fertigstellung einzelner Aufgaben werden diese von den Schülerinnen und Schülern selbstständig kontrolliert und auf dem Wochenplan als erledigt gekennzeichnet. Die Lehrkraft sollte als Lernbegleiter in die Ergebnisse der Arbeit Einblick nehmen und Ermutigung, Lob, Impulse bei Lösungsproblemen oder Hilfestellungen geben, wenn es erforderlich ist. Unterstützt wird die Wochenplanarbeit durch zahlreiche Lernmaterialien im Klassenraum.</a:t>
            </a:r>
            <a:br>
              <a:rPr lang="de-DE" sz="1200" dirty="0" smtClean="0">
                <a:effectLst/>
                <a:latin typeface="+mn-lt"/>
                <a:ea typeface="+mn-ea"/>
                <a:cs typeface="+mn-cs"/>
                <a:sym typeface="Calibri"/>
              </a:rPr>
            </a:br>
            <a:r>
              <a:rPr lang="de-DE" sz="1200" dirty="0" smtClean="0">
                <a:effectLst/>
                <a:latin typeface="+mn-lt"/>
                <a:ea typeface="+mn-ea"/>
                <a:cs typeface="+mn-cs"/>
                <a:sym typeface="Calibri"/>
              </a:rPr>
              <a:t>Durch die Wochenplanarbeit lernen die Schülerinnen und Schüler, Hilfe in Anspruch zu nehmen und anderen zu helfen</a:t>
            </a:r>
            <a:r>
              <a:rPr lang="de-DE" sz="1200" baseline="0" dirty="0" smtClean="0">
                <a:effectLst/>
                <a:latin typeface="+mn-lt"/>
                <a:ea typeface="+mn-ea"/>
                <a:cs typeface="+mn-cs"/>
                <a:sym typeface="Calibri"/>
              </a:rPr>
              <a:t> sowie </a:t>
            </a:r>
            <a:r>
              <a:rPr lang="de-DE" sz="1200" dirty="0" smtClean="0">
                <a:effectLst/>
                <a:latin typeface="+mn-lt"/>
                <a:ea typeface="+mn-ea"/>
                <a:cs typeface="+mn-cs"/>
                <a:sym typeface="Calibri"/>
              </a:rPr>
              <a:t>Verantwortung für die eigene Arbeit zu übernehmen und ihre Zeit einzuteilen.</a:t>
            </a:r>
          </a:p>
          <a:p>
            <a:pPr marL="0" marR="0" indent="0" defTabSz="914400" eaLnBrk="1" fontAlgn="auto" latinLnBrk="0" hangingPunct="1">
              <a:lnSpc>
                <a:spcPct val="100000"/>
              </a:lnSpc>
              <a:spcBef>
                <a:spcPts val="0"/>
              </a:spcBef>
              <a:spcAft>
                <a:spcPts val="0"/>
              </a:spcAft>
              <a:buClrTx/>
              <a:buSzTx/>
              <a:buFontTx/>
              <a:buNone/>
              <a:tabLst/>
              <a:defRPr/>
            </a:pPr>
            <a:endParaRPr lang="de-DE" sz="1200" dirty="0" smtClean="0">
              <a:effectLst/>
              <a:latin typeface="+mn-lt"/>
              <a:ea typeface="+mn-ea"/>
              <a:cs typeface="+mn-cs"/>
              <a:sym typeface="Calibri"/>
            </a:endParaRPr>
          </a:p>
          <a:p>
            <a:pPr marL="0" marR="0" indent="0" defTabSz="914400" eaLnBrk="1" fontAlgn="auto" latinLnBrk="0" hangingPunct="1">
              <a:lnSpc>
                <a:spcPct val="100000"/>
              </a:lnSpc>
              <a:spcBef>
                <a:spcPts val="0"/>
              </a:spcBef>
              <a:spcAft>
                <a:spcPts val="0"/>
              </a:spcAft>
              <a:buClrTx/>
              <a:buSzTx/>
              <a:buFontTx/>
              <a:buNone/>
              <a:tabLst/>
              <a:defRPr/>
            </a:pPr>
            <a:r>
              <a:rPr lang="de-DE" sz="1200" dirty="0" smtClean="0">
                <a:effectLst/>
                <a:latin typeface="+mn-lt"/>
                <a:ea typeface="+mn-ea"/>
                <a:cs typeface="+mn-cs"/>
                <a:sym typeface="Calibri"/>
              </a:rPr>
              <a:t>Die </a:t>
            </a:r>
            <a:r>
              <a:rPr lang="de-DE" sz="1200" b="1" dirty="0" smtClean="0">
                <a:effectLst/>
                <a:latin typeface="+mn-lt"/>
                <a:ea typeface="+mn-ea"/>
                <a:cs typeface="+mn-cs"/>
                <a:sym typeface="Calibri"/>
              </a:rPr>
              <a:t>Freiarbeit</a:t>
            </a:r>
            <a:r>
              <a:rPr lang="de-DE" sz="1200" dirty="0" smtClean="0">
                <a:effectLst/>
                <a:latin typeface="+mn-lt"/>
                <a:ea typeface="+mn-ea"/>
                <a:cs typeface="+mn-cs"/>
                <a:sym typeface="Calibri"/>
              </a:rPr>
              <a:t> ist insbesondere durch die Eigenständigkeit und freie Wahl der Lerngegenstände und Lernformen gekennzeichnet. Sie gewährleistet nicht nur ein individuelles Arbeiten der Schülerinnen und Schüler, sondern ermöglicht auch Partizipation, wenn die Lernenden aktiv bei der Auswahl der Inhalte und Methoden mitwirken. </a:t>
            </a:r>
          </a:p>
          <a:p>
            <a:pPr marL="0" marR="0" indent="0" defTabSz="914400" eaLnBrk="1" fontAlgn="auto" latinLnBrk="0" hangingPunct="1">
              <a:lnSpc>
                <a:spcPct val="100000"/>
              </a:lnSpc>
              <a:spcBef>
                <a:spcPts val="0"/>
              </a:spcBef>
              <a:spcAft>
                <a:spcPts val="0"/>
              </a:spcAft>
              <a:buClrTx/>
              <a:buSzTx/>
              <a:buFontTx/>
              <a:buNone/>
              <a:tabLst/>
              <a:defRPr/>
            </a:pPr>
            <a:r>
              <a:rPr lang="de-DE" sz="1200" dirty="0" smtClean="0">
                <a:effectLst/>
                <a:latin typeface="+mn-lt"/>
                <a:ea typeface="+mn-ea"/>
                <a:cs typeface="+mn-cs"/>
                <a:sym typeface="Calibri"/>
              </a:rPr>
              <a:t>Im Prozess des Freien Arbeitens entdecken die Schülerinnen und Schüler eigenständig, welche Informationen, Wissensvorräte, Lerninhalte usw. ihnen zur Bewältigung ihrer Arbeitsaufgabe fehlen und wenden sich dabei auch bereits gelernten Lerninhalten wieder zu. </a:t>
            </a:r>
          </a:p>
          <a:p>
            <a:pPr marL="0" marR="0" indent="0" defTabSz="914400" eaLnBrk="1" fontAlgn="auto" latinLnBrk="0" hangingPunct="1">
              <a:lnSpc>
                <a:spcPct val="100000"/>
              </a:lnSpc>
              <a:spcBef>
                <a:spcPts val="0"/>
              </a:spcBef>
              <a:spcAft>
                <a:spcPts val="0"/>
              </a:spcAft>
              <a:buClrTx/>
              <a:buSzTx/>
              <a:buFontTx/>
              <a:buNone/>
              <a:tabLst/>
              <a:defRPr/>
            </a:pPr>
            <a:endParaRPr lang="de-DE" b="0" i="0" dirty="0"/>
          </a:p>
        </p:txBody>
      </p:sp>
    </p:spTree>
    <p:extLst>
      <p:ext uri="{BB962C8B-B14F-4D97-AF65-F5344CB8AC3E}">
        <p14:creationId xmlns:p14="http://schemas.microsoft.com/office/powerpoint/2010/main" val="191364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Zur Förderung des selbstständigen Lernens kann eine Verständigung erfolgen, ob und wie die Schülerinnen und Schüler</a:t>
            </a:r>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ihre Arbeit selbstständig einteilen</a:t>
            </a:r>
            <a:r>
              <a:rPr lang="de-DE" b="0" i="0" baseline="0" dirty="0" smtClean="0"/>
              <a:t> oder </a:t>
            </a:r>
            <a:r>
              <a:rPr lang="de-DE" b="0" i="0" dirty="0" smtClean="0"/>
              <a:t>die</a:t>
            </a:r>
            <a:r>
              <a:rPr lang="de-DE" b="0" i="0" baseline="0" dirty="0" smtClean="0"/>
              <a:t> Reihenfolge der Bearbeitung der Aufgaben bestimmen.</a:t>
            </a:r>
          </a:p>
          <a:p>
            <a:pPr marL="0" marR="0" indent="0" defTabSz="914400" eaLnBrk="1" fontAlgn="auto" latinLnBrk="0" hangingPunct="1">
              <a:lnSpc>
                <a:spcPct val="100000"/>
              </a:lnSpc>
              <a:spcBef>
                <a:spcPts val="0"/>
              </a:spcBef>
              <a:spcAft>
                <a:spcPts val="0"/>
              </a:spcAft>
              <a:buClrTx/>
              <a:buSzTx/>
              <a:buFontTx/>
              <a:buNone/>
              <a:tabLst/>
              <a:defRPr/>
            </a:pPr>
            <a:r>
              <a:rPr lang="de-DE" b="0" i="0" baseline="0" dirty="0" smtClean="0"/>
              <a:t>Zur Planung und Dokumentation des Arbeitsprozesses kommen an vielen Schulen Lernplaner zum Einsatz.</a:t>
            </a:r>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(Altermann</a:t>
            </a:r>
            <a:r>
              <a:rPr lang="de-DE" b="0" i="0" baseline="0" dirty="0" smtClean="0"/>
              <a:t> </a:t>
            </a:r>
            <a:r>
              <a:rPr lang="de-DE" b="0" i="0" dirty="0" smtClean="0"/>
              <a:t>et al., 2018, S. 97)</a:t>
            </a:r>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Diese Lernplaner unterstützen die Reflexion und Dokumentation der Lernprozesse der Schülerinnen und Schüler</a:t>
            </a:r>
            <a:r>
              <a:rPr lang="de-DE" b="0" i="0" baseline="0" dirty="0" smtClean="0"/>
              <a:t> sowie</a:t>
            </a:r>
            <a:r>
              <a:rPr lang="de-DE" b="0" i="0" dirty="0" smtClean="0"/>
              <a:t> die Kommunikation zwischen Elternhaus und Schule. Gleichzeitig erfüllen sie oftmals die Funktion eines Terminkalenders oder beinhalten auch diverse Vorlagen.</a:t>
            </a:r>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r>
              <a:rPr lang="de-DE" b="1" i="0" dirty="0" smtClean="0"/>
              <a:t>Zum Weiterlesen:</a:t>
            </a:r>
          </a:p>
          <a:p>
            <a:pPr marL="0" indent="0">
              <a:buFont typeface="Arial" panose="020B0604020202020204" pitchFamily="34" charset="0"/>
              <a:buNone/>
            </a:pPr>
            <a:r>
              <a:rPr lang="de-DE" i="0" dirty="0" smtClean="0"/>
              <a:t>QUA-LiS NRW (2019). </a:t>
            </a:r>
            <a:r>
              <a:rPr lang="de-DE" i="1" dirty="0" smtClean="0"/>
              <a:t>Ganztag in der Schule</a:t>
            </a:r>
            <a:r>
              <a:rPr lang="de-DE" i="0" dirty="0" smtClean="0"/>
              <a:t>, Lernzeiten in der Sekundarstufe I, Individualisiertes Lernen. </a:t>
            </a:r>
            <a:r>
              <a:rPr lang="de-DE" dirty="0" smtClean="0"/>
              <a:t>Aufgerufen am 06.05.2019. </a:t>
            </a:r>
            <a:r>
              <a:rPr lang="de-DE" i="0" dirty="0" smtClean="0"/>
              <a:t>Verfügbar unter</a:t>
            </a:r>
            <a:r>
              <a:rPr lang="de-DE" i="1" dirty="0" smtClean="0"/>
              <a:t> </a:t>
            </a:r>
            <a:r>
              <a:rPr lang="de-DE" dirty="0" smtClean="0"/>
              <a:t>https://www.schulentwicklung.nrw.de/q/ganztag/lernzeiten-in-der-sekundarstufei/individualisiertes-lernen/index.html</a:t>
            </a:r>
            <a:endParaRPr lang="de-DE" b="0" i="0" dirty="0" smtClean="0"/>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endParaRPr lang="de-DE" b="1" i="0" dirty="0"/>
          </a:p>
        </p:txBody>
      </p:sp>
    </p:spTree>
    <p:extLst>
      <p:ext uri="{BB962C8B-B14F-4D97-AF65-F5344CB8AC3E}">
        <p14:creationId xmlns:p14="http://schemas.microsoft.com/office/powerpoint/2010/main" val="191364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indent="0">
              <a:buSzPct val="100000"/>
              <a:buNone/>
            </a:pPr>
            <a:r>
              <a:rPr lang="de-DE" b="1" dirty="0"/>
              <a:t>Hinweise:</a:t>
            </a:r>
          </a:p>
          <a:p>
            <a:pPr marL="0" indent="0">
              <a:buSzPct val="100000"/>
              <a:buNone/>
            </a:pPr>
            <a:r>
              <a:rPr lang="de-DE" b="0" dirty="0"/>
              <a:t>Die Entwicklungsbereiche sind im Rahmen der Befragung zum Bildungsbericht Ganztagsschule NRW 2018 identifiziert worden. Diese werden für die aktuelle und zukünftige Entwicklung von Lernzeiten gerade auch unter dem Aspekt des</a:t>
            </a:r>
            <a:r>
              <a:rPr lang="de-DE" b="0" baseline="0" dirty="0"/>
              <a:t> individualisierten Lernens als bedeutsam eingeschätzt.</a:t>
            </a:r>
          </a:p>
          <a:p>
            <a:pPr marL="0" indent="0">
              <a:buSzPct val="100000"/>
              <a:buNone/>
            </a:pPr>
            <a:r>
              <a:rPr lang="de-DE" b="1" baseline="0" dirty="0"/>
              <a:t>Die beiden ersten Entwicklungsbereiche sind insgesamt sehr grundlegend für die Weiterentwicklung und werden daher auch auf den folgenden Folien aufgegriffen.</a:t>
            </a:r>
          </a:p>
          <a:p>
            <a:pPr marL="0" indent="0">
              <a:buSzPct val="100000"/>
              <a:buNone/>
            </a:pPr>
            <a:endParaRPr lang="de-DE" b="0" baseline="0" dirty="0"/>
          </a:p>
          <a:p>
            <a:pPr marL="0" indent="0">
              <a:buSzPct val="100000"/>
              <a:buNone/>
            </a:pPr>
            <a:r>
              <a:rPr lang="de-DE" b="0" baseline="0" dirty="0"/>
              <a:t>Weitere Entwicklungsbereiche sind beispielsweise:</a:t>
            </a:r>
          </a:p>
          <a:p>
            <a:pPr marL="171450" indent="-171450">
              <a:buSzPct val="100000"/>
              <a:buFont typeface="Arial" panose="020B0604020202020204" pitchFamily="34" charset="0"/>
              <a:buChar char="•"/>
            </a:pPr>
            <a:r>
              <a:rPr lang="de-DE" b="0" baseline="0" dirty="0"/>
              <a:t>Umwandlung von Lernzeiten in Lernbüros</a:t>
            </a:r>
          </a:p>
          <a:p>
            <a:pPr marL="171450" indent="-171450">
              <a:buSzPct val="100000"/>
              <a:buFont typeface="Arial" panose="020B0604020202020204" pitchFamily="34" charset="0"/>
              <a:buChar char="•"/>
            </a:pPr>
            <a:r>
              <a:rPr lang="de-DE" b="0" baseline="0" dirty="0"/>
              <a:t>Einführung des Dalton-Modells</a:t>
            </a:r>
          </a:p>
          <a:p>
            <a:pPr marL="171450" indent="-171450">
              <a:buSzPct val="100000"/>
              <a:buFont typeface="Arial" panose="020B0604020202020204" pitchFamily="34" charset="0"/>
              <a:buChar char="•"/>
            </a:pPr>
            <a:r>
              <a:rPr lang="de-DE" b="0" baseline="0" dirty="0"/>
              <a:t>Intensivere Förderung stärkerer Schülerinnen und Schüler</a:t>
            </a:r>
          </a:p>
          <a:p>
            <a:pPr marL="171450" indent="-171450">
              <a:buSzPct val="100000"/>
              <a:buFont typeface="Arial" panose="020B0604020202020204" pitchFamily="34" charset="0"/>
              <a:buChar char="•"/>
            </a:pPr>
            <a:r>
              <a:rPr lang="de-DE" b="0" baseline="0" dirty="0"/>
              <a:t>ausgeweitete Nutzung digitaler Medien in Lernzeiten</a:t>
            </a:r>
          </a:p>
          <a:p>
            <a:pPr marL="0" marR="0" indent="0" defTabSz="914400" eaLnBrk="1" fontAlgn="auto" latinLnBrk="0" hangingPunct="1">
              <a:lnSpc>
                <a:spcPct val="100000"/>
              </a:lnSpc>
              <a:spcBef>
                <a:spcPts val="0"/>
              </a:spcBef>
              <a:spcAft>
                <a:spcPts val="0"/>
              </a:spcAft>
              <a:buClrTx/>
              <a:buSzPct val="100000"/>
              <a:buFontTx/>
              <a:buNone/>
              <a:tabLst/>
              <a:defRPr/>
            </a:pPr>
            <a:r>
              <a:rPr lang="de-DE" b="0" baseline="0" dirty="0"/>
              <a:t>(</a:t>
            </a:r>
            <a:r>
              <a:rPr lang="de-DE" b="0" baseline="0" dirty="0" smtClean="0"/>
              <a:t>Altermann et al., </a:t>
            </a:r>
            <a:r>
              <a:rPr lang="de-DE" b="0" baseline="0" dirty="0"/>
              <a:t>2018, S. 107</a:t>
            </a:r>
            <a:r>
              <a:rPr lang="de-DE" b="0" baseline="0" dirty="0" smtClean="0"/>
              <a:t>)</a:t>
            </a:r>
          </a:p>
          <a:p>
            <a:pPr marL="0" marR="0" indent="0" defTabSz="914400" eaLnBrk="1" fontAlgn="auto" latinLnBrk="0" hangingPunct="1">
              <a:lnSpc>
                <a:spcPct val="100000"/>
              </a:lnSpc>
              <a:spcBef>
                <a:spcPts val="0"/>
              </a:spcBef>
              <a:spcAft>
                <a:spcPts val="0"/>
              </a:spcAft>
              <a:buClrTx/>
              <a:buSzPct val="100000"/>
              <a:buFontTx/>
              <a:buNone/>
              <a:tabLst/>
              <a:defRPr/>
            </a:pPr>
            <a:endParaRPr lang="de-DE" b="0" baseline="0" dirty="0" smtClean="0"/>
          </a:p>
          <a:p>
            <a:pPr marL="0" marR="0" indent="0" defTabSz="914400" eaLnBrk="1" fontAlgn="auto" latinLnBrk="0" hangingPunct="1">
              <a:lnSpc>
                <a:spcPct val="100000"/>
              </a:lnSpc>
              <a:spcBef>
                <a:spcPts val="0"/>
              </a:spcBef>
              <a:spcAft>
                <a:spcPts val="0"/>
              </a:spcAft>
              <a:buClrTx/>
              <a:buSzPct val="100000"/>
              <a:buFontTx/>
              <a:buNone/>
              <a:tabLst/>
              <a:defRPr/>
            </a:pPr>
            <a:r>
              <a:rPr lang="de-DE" b="0" baseline="0" dirty="0" smtClean="0"/>
              <a:t>Wird als Entwicklungsbereich die Evaluation von Lernzeiten identifiziert, kann beispielsweise auf die Reflexionsbögen auf den Internetseiten der QUA-LiS NRW </a:t>
            </a:r>
            <a:r>
              <a:rPr lang="de-DE" b="0" baseline="0" dirty="0" smtClean="0"/>
              <a:t>unter https://www.schulentwicklung.nrw.de/q/ganztag/lernzeiten-in-der-sekundarstufei/material-zur-schulentwicklung/index.html</a:t>
            </a:r>
          </a:p>
          <a:p>
            <a:pPr marL="0" marR="0" indent="0" defTabSz="914400" eaLnBrk="1" fontAlgn="auto" latinLnBrk="0" hangingPunct="1">
              <a:lnSpc>
                <a:spcPct val="100000"/>
              </a:lnSpc>
              <a:spcBef>
                <a:spcPts val="0"/>
              </a:spcBef>
              <a:spcAft>
                <a:spcPts val="0"/>
              </a:spcAft>
              <a:buClrTx/>
              <a:buSzPct val="100000"/>
              <a:buFontTx/>
              <a:buNone/>
              <a:tabLst/>
              <a:defRPr/>
            </a:pPr>
            <a:r>
              <a:rPr lang="de-DE" b="0" baseline="0" dirty="0" smtClean="0"/>
              <a:t>oder </a:t>
            </a:r>
            <a:r>
              <a:rPr lang="de-DE" b="0" baseline="0" dirty="0" smtClean="0"/>
              <a:t>auf das Instrument QUIGS Sek I der Serviceagentur „Ganztägig lernen“ NRW zurückgegriffen werden (vgl. auch Folie 7).</a:t>
            </a:r>
            <a:endParaRPr lang="de-DE" b="0" baseline="0" dirty="0"/>
          </a:p>
          <a:p>
            <a:pPr marL="0" indent="0">
              <a:buSzPct val="100000"/>
              <a:buNone/>
            </a:pPr>
            <a:endParaRPr lang="de-DE" b="0" dirty="0"/>
          </a:p>
          <a:p>
            <a:pPr marL="0" indent="0">
              <a:buSzPct val="100000"/>
              <a:buNone/>
            </a:pPr>
            <a:endParaRPr lang="de-DE" b="1" dirty="0"/>
          </a:p>
          <a:p>
            <a:pPr marL="0" indent="0">
              <a:buSzPct val="100000"/>
              <a:buNone/>
            </a:pPr>
            <a:endParaRPr dirty="0"/>
          </a:p>
        </p:txBody>
      </p:sp>
    </p:spTree>
    <p:extLst>
      <p:ext uri="{BB962C8B-B14F-4D97-AF65-F5344CB8AC3E}">
        <p14:creationId xmlns:p14="http://schemas.microsoft.com/office/powerpoint/2010/main" val="14628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dirty="0"/>
              <a:t>Hinweise:</a:t>
            </a:r>
          </a:p>
          <a:p>
            <a:r>
              <a:rPr lang="de-DE" b="0" dirty="0" smtClean="0"/>
              <a:t>Aus dem Bildungsbericht Ganztagsschule NRW</a:t>
            </a:r>
            <a:r>
              <a:rPr lang="de-DE" b="0" baseline="0" dirty="0" smtClean="0"/>
              <a:t> 2018: </a:t>
            </a:r>
            <a:r>
              <a:rPr lang="de-DE" b="0" dirty="0" smtClean="0"/>
              <a:t>„[…] </a:t>
            </a:r>
            <a:r>
              <a:rPr lang="de-DE" sz="1200" b="0" i="0" u="none" strike="noStrike" baseline="0" dirty="0" smtClean="0">
                <a:latin typeface="+mn-lt"/>
                <a:ea typeface="+mn-ea"/>
                <a:cs typeface="+mn-cs"/>
                <a:sym typeface="Calibri"/>
              </a:rPr>
              <a:t>wenn sich die Lehr-/Fachkräfte bei der Gestaltung der Lernzeiten stärker an einem gemeinsamen Konzept orientieren, kommt es auch zu mehr Austausch über und (Weiter-) Entwicklung von Lernzeiten und Materialien, zu mehr Austausch über die Schüler/-innen sowie zu mehr gegenseitiger Hilfestellung und Unterstützung unter den Lehrkräften. Auch bezüglich der Lernzeitengestaltung scheint eine stärkere Orientierung an einem gemeinsamen Konzept vorteilhaft, denn die Schüler/-innen erhalten dann mehr Feedback und es wird intensiver individuell gefördert.“ (Altermann et al., 2018, S. 103)</a:t>
            </a:r>
            <a:endParaRPr lang="de-DE" b="0" dirty="0" smtClean="0"/>
          </a:p>
          <a:p>
            <a:pPr marL="0" marR="0" indent="0" defTabSz="914400" eaLnBrk="1" fontAlgn="auto" latinLnBrk="0" hangingPunct="1">
              <a:lnSpc>
                <a:spcPct val="100000"/>
              </a:lnSpc>
              <a:spcBef>
                <a:spcPts val="0"/>
              </a:spcBef>
              <a:spcAft>
                <a:spcPts val="0"/>
              </a:spcAft>
              <a:buClrTx/>
              <a:buSzTx/>
              <a:buFontTx/>
              <a:buNone/>
              <a:tabLst/>
              <a:defRPr/>
            </a:pPr>
            <a:endParaRPr lang="de-DE" b="0" dirty="0" smtClean="0"/>
          </a:p>
          <a:p>
            <a:pPr marL="0" marR="0" indent="0" defTabSz="914400" eaLnBrk="1" fontAlgn="auto" latinLnBrk="0" hangingPunct="1">
              <a:lnSpc>
                <a:spcPct val="100000"/>
              </a:lnSpc>
              <a:spcBef>
                <a:spcPts val="0"/>
              </a:spcBef>
              <a:spcAft>
                <a:spcPts val="0"/>
              </a:spcAft>
              <a:buClrTx/>
              <a:buSzTx/>
              <a:buFontTx/>
              <a:buNone/>
              <a:tabLst/>
              <a:defRPr/>
            </a:pPr>
            <a:r>
              <a:rPr lang="de-DE" b="1" dirty="0" smtClean="0"/>
              <a:t>Zum Weiterlesen: </a:t>
            </a:r>
          </a:p>
          <a:p>
            <a:pPr marL="0" marR="0" indent="0" defTabSz="914400" eaLnBrk="1" fontAlgn="auto" latinLnBrk="0" hangingPunct="1">
              <a:lnSpc>
                <a:spcPct val="100000"/>
              </a:lnSpc>
              <a:spcBef>
                <a:spcPts val="0"/>
              </a:spcBef>
              <a:spcAft>
                <a:spcPts val="0"/>
              </a:spcAft>
              <a:buClrTx/>
              <a:buSzTx/>
              <a:buFontTx/>
              <a:buNone/>
              <a:tabLst/>
              <a:defRPr/>
            </a:pPr>
            <a:r>
              <a:rPr lang="de-DE" b="0" dirty="0" smtClean="0"/>
              <a:t>Informationen </a:t>
            </a:r>
            <a:r>
              <a:rPr lang="de-DE" b="0" dirty="0"/>
              <a:t>zum Personal in Lernzeiten </a:t>
            </a:r>
            <a:r>
              <a:rPr lang="de-DE" dirty="0"/>
              <a:t>finden sich </a:t>
            </a:r>
            <a:r>
              <a:rPr lang="de-DE" baseline="0" dirty="0"/>
              <a:t>im Internetangebot von QUA-LiS NRW unter „Ganztag in der Schule“ im Bereich der Lernzeiten in der Sekundarstufe </a:t>
            </a:r>
            <a:r>
              <a:rPr lang="de-DE" baseline="0" dirty="0" smtClean="0"/>
              <a:t>I (QUA-LiS NRW, 2019, </a:t>
            </a:r>
            <a:r>
              <a:rPr lang="de-DE" sz="1200" b="0" i="1" dirty="0" smtClean="0"/>
              <a:t>Ganztag in der Schule</a:t>
            </a:r>
            <a:r>
              <a:rPr lang="de-DE" sz="1200" b="0" dirty="0" smtClean="0"/>
              <a:t>, Lernzeiten in der Sekundarstufe I, Organisation und Gestaltung. Aufgerufen am 06.05.2019. Verfügbar unter</a:t>
            </a:r>
            <a:r>
              <a:rPr lang="de-DE" sz="1200" b="0" i="1" dirty="0" smtClean="0"/>
              <a:t> </a:t>
            </a:r>
            <a:r>
              <a:rPr lang="de-DE" sz="1200" b="0" i="0" dirty="0" smtClean="0"/>
              <a:t>https://www.schulentwicklung.nrw.de/q/ganztag/lernzeiten-in-der-sekundarstufei/organisation-und-gestaltung/index.html)</a:t>
            </a:r>
            <a:endParaRPr lang="de-DE" i="0" baseline="0" dirty="0"/>
          </a:p>
          <a:p>
            <a:pPr marL="0" marR="0" indent="0" defTabSz="914400" eaLnBrk="1" fontAlgn="auto" latinLnBrk="0" hangingPunct="1">
              <a:lnSpc>
                <a:spcPct val="100000"/>
              </a:lnSpc>
              <a:spcBef>
                <a:spcPts val="0"/>
              </a:spcBef>
              <a:spcAft>
                <a:spcPts val="0"/>
              </a:spcAft>
              <a:buClrTx/>
              <a:buSzTx/>
              <a:buFontTx/>
              <a:buNone/>
              <a:tabLst/>
              <a:defRPr/>
            </a:pPr>
            <a:endParaRPr lang="de-DE" b="1" baseline="0" dirty="0"/>
          </a:p>
        </p:txBody>
      </p:sp>
    </p:spTree>
    <p:extLst>
      <p:ext uri="{BB962C8B-B14F-4D97-AF65-F5344CB8AC3E}">
        <p14:creationId xmlns:p14="http://schemas.microsoft.com/office/powerpoint/2010/main" val="267636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dirty="0" smtClean="0"/>
              <a:t>Zum Weiterlesen:</a:t>
            </a:r>
            <a:endParaRPr lang="de-DE" b="1" dirty="0"/>
          </a:p>
          <a:p>
            <a:pPr marL="0" marR="0" indent="0" defTabSz="914400" eaLnBrk="1" fontAlgn="auto" latinLnBrk="0" hangingPunct="1">
              <a:lnSpc>
                <a:spcPct val="100000"/>
              </a:lnSpc>
              <a:spcBef>
                <a:spcPts val="0"/>
              </a:spcBef>
              <a:spcAft>
                <a:spcPts val="0"/>
              </a:spcAft>
              <a:buClrTx/>
              <a:buSzTx/>
              <a:buFontTx/>
              <a:buNone/>
              <a:tabLst/>
              <a:defRPr/>
            </a:pPr>
            <a:r>
              <a:rPr lang="de-DE" b="0" dirty="0"/>
              <a:t>Weitere Informationen zu möglichen Aufgabenarten sowie zur Kompetenzorientierung in Lernzeiten </a:t>
            </a:r>
            <a:r>
              <a:rPr lang="de-DE" dirty="0"/>
              <a:t>finden sich </a:t>
            </a:r>
            <a:r>
              <a:rPr lang="de-DE" baseline="0" dirty="0"/>
              <a:t>im Internetangebot von QUA-LiS NRW unter „Ganztag in der Schule“ im Bereich der Lernzeiten in der Sekundarstufe I – Verknüpfung mit dem </a:t>
            </a:r>
            <a:r>
              <a:rPr lang="de-DE" baseline="0" dirty="0" smtClean="0"/>
              <a:t>Unterricht (QUA-LiS NRW, 2019, </a:t>
            </a:r>
            <a:r>
              <a:rPr lang="de-DE" sz="1200" b="0" i="1" dirty="0" smtClean="0"/>
              <a:t>Ganztag in der Schule</a:t>
            </a:r>
            <a:r>
              <a:rPr lang="de-DE" sz="1200" b="0" dirty="0" smtClean="0"/>
              <a:t>, Lernzeiten in der Sekundarstufe I, Verknüpfung von Lernzeiten</a:t>
            </a:r>
            <a:r>
              <a:rPr lang="de-DE" sz="1200" b="0" baseline="0" dirty="0" smtClean="0"/>
              <a:t> und Unterricht</a:t>
            </a:r>
            <a:r>
              <a:rPr lang="de-DE" sz="1200" b="0" dirty="0" smtClean="0"/>
              <a:t>. Aufgerufen am 14.05.2019. Verfügbar </a:t>
            </a:r>
            <a:r>
              <a:rPr lang="de-DE" sz="1200" b="0" i="0" dirty="0" smtClean="0"/>
              <a:t>unter https://www.schulentwicklung.nrw.de/q/ganztag/lernzeiten-in-der-sekundarstufei/verknuepfung-mit-dem-unterricht/index.html)</a:t>
            </a:r>
            <a:endParaRPr lang="de-DE" i="0" baseline="0" dirty="0" smtClean="0"/>
          </a:p>
          <a:p>
            <a:pPr marL="0" marR="0" indent="0" defTabSz="914400" eaLnBrk="1" fontAlgn="auto" latinLnBrk="0" hangingPunct="1">
              <a:lnSpc>
                <a:spcPct val="100000"/>
              </a:lnSpc>
              <a:spcBef>
                <a:spcPts val="0"/>
              </a:spcBef>
              <a:spcAft>
                <a:spcPts val="0"/>
              </a:spcAft>
              <a:buClrTx/>
              <a:buSzTx/>
              <a:buFontTx/>
              <a:buNone/>
              <a:tabLst/>
              <a:defRPr/>
            </a:pPr>
            <a:endParaRPr lang="de-DE" baseline="0" dirty="0"/>
          </a:p>
          <a:p>
            <a:endParaRPr u="sng" dirty="0">
              <a:solidFill>
                <a:srgbClr val="0000FF"/>
              </a:solidFill>
              <a:uFill>
                <a:solidFill>
                  <a:srgbClr val="0000FF"/>
                </a:solidFill>
              </a:uFill>
              <a:hlinkClick r:id="rId3"/>
            </a:endParaRPr>
          </a:p>
          <a:p>
            <a:endParaRPr dirty="0"/>
          </a:p>
        </p:txBody>
      </p:sp>
    </p:spTree>
    <p:extLst>
      <p:ext uri="{BB962C8B-B14F-4D97-AF65-F5344CB8AC3E}">
        <p14:creationId xmlns:p14="http://schemas.microsoft.com/office/powerpoint/2010/main" val="267636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rPr lang="de-DE" b="1" dirty="0" smtClean="0"/>
              <a:t>Hinweise:</a:t>
            </a:r>
          </a:p>
          <a:p>
            <a:r>
              <a:rPr lang="de-DE" dirty="0" smtClean="0"/>
              <a:t>Schwerpunkte einer Konzeptentwicklung zu Lernzeiten können insbesondere in ihrer Verzahnung die Bausteine</a:t>
            </a:r>
          </a:p>
          <a:p>
            <a:pPr marL="171450" indent="-171450">
              <a:buFont typeface="Arial" panose="020B0604020202020204" pitchFamily="34" charset="0"/>
              <a:buChar char="•"/>
            </a:pPr>
            <a:r>
              <a:rPr lang="de-DE" dirty="0" smtClean="0"/>
              <a:t>Gestaltung und Organisation,</a:t>
            </a:r>
          </a:p>
          <a:p>
            <a:pPr marL="171450" indent="-171450">
              <a:buFont typeface="Arial" panose="020B0604020202020204" pitchFamily="34" charset="0"/>
              <a:buChar char="•"/>
            </a:pPr>
            <a:r>
              <a:rPr lang="de-DE" dirty="0" smtClean="0"/>
              <a:t>Verknüpfung mit dem Unterricht sowie</a:t>
            </a:r>
          </a:p>
          <a:p>
            <a:pPr marL="171450" indent="-171450">
              <a:buFont typeface="Arial" panose="020B0604020202020204" pitchFamily="34" charset="0"/>
              <a:buChar char="•"/>
            </a:pPr>
            <a:r>
              <a:rPr lang="de-DE" dirty="0" smtClean="0"/>
              <a:t>Aspekte</a:t>
            </a:r>
            <a:r>
              <a:rPr lang="de-DE" baseline="0" dirty="0" smtClean="0"/>
              <a:t> individualisierten Lernens</a:t>
            </a:r>
          </a:p>
          <a:p>
            <a:r>
              <a:rPr lang="de-DE" baseline="0" dirty="0" smtClean="0"/>
              <a:t>sein.</a:t>
            </a:r>
          </a:p>
          <a:p>
            <a:r>
              <a:rPr lang="de-DE" baseline="0" dirty="0" smtClean="0"/>
              <a:t>Diese Bausteine bedingen sich wechselseitig und sind im Schulentwicklungsprozess bei Weiterentwicklungen im Zusammenhang zu betrachten und anzupassen.</a:t>
            </a:r>
          </a:p>
          <a:p>
            <a:endParaRPr lang="de-DE" baseline="0" dirty="0" smtClean="0"/>
          </a:p>
          <a:p>
            <a:r>
              <a:rPr lang="de-DE" baseline="0" dirty="0" smtClean="0"/>
              <a:t>Im Internetangebot von QUA-LiS NRW unter „Ganztag in der Schule“ im Bereich der Lernzeiten in der Sekundarstufe I sind ausgewählte Schulen mit ihren Lernzeitenkonzepten diesen Bausteinen auch zugeordnet und dargestellt.</a:t>
            </a:r>
          </a:p>
          <a:p>
            <a:endParaRPr lang="de-DE" baseline="0" dirty="0" smtClean="0"/>
          </a:p>
          <a:p>
            <a:pPr marL="0" marR="0" indent="0" defTabSz="914400" eaLnBrk="1" fontAlgn="auto" latinLnBrk="0" hangingPunct="1">
              <a:lnSpc>
                <a:spcPct val="100000"/>
              </a:lnSpc>
              <a:spcBef>
                <a:spcPts val="0"/>
              </a:spcBef>
              <a:spcAft>
                <a:spcPts val="0"/>
              </a:spcAft>
              <a:buClrTx/>
              <a:buSzTx/>
              <a:buFontTx/>
              <a:buNone/>
              <a:tabLst/>
              <a:defRPr/>
            </a:pPr>
            <a:r>
              <a:rPr lang="de-DE" b="1" i="0" dirty="0" smtClean="0"/>
              <a:t>Zum Weiterlesen:</a:t>
            </a:r>
          </a:p>
          <a:p>
            <a:pPr marL="0" indent="0">
              <a:buFont typeface="Arial" panose="020B0604020202020204" pitchFamily="34" charset="0"/>
              <a:buNone/>
            </a:pPr>
            <a:r>
              <a:rPr lang="de-DE" i="0" dirty="0" smtClean="0"/>
              <a:t>QUA-LiS NRW (2019). </a:t>
            </a:r>
            <a:r>
              <a:rPr lang="de-DE" i="1" dirty="0" smtClean="0"/>
              <a:t>Ganztag in der Schule</a:t>
            </a:r>
            <a:r>
              <a:rPr lang="de-DE" i="0" dirty="0" smtClean="0"/>
              <a:t>, Aus der Praxis,</a:t>
            </a:r>
            <a:r>
              <a:rPr lang="de-DE" i="0" baseline="0" dirty="0" smtClean="0"/>
              <a:t> Lernzeiten.</a:t>
            </a:r>
            <a:r>
              <a:rPr lang="de-DE" i="0" dirty="0" smtClean="0"/>
              <a:t> </a:t>
            </a:r>
            <a:r>
              <a:rPr lang="de-DE" dirty="0" smtClean="0"/>
              <a:t>Aufgerufen am 14.05.2019. </a:t>
            </a:r>
            <a:r>
              <a:rPr lang="de-DE" i="0" dirty="0" smtClean="0"/>
              <a:t>Verfügbar unter</a:t>
            </a:r>
            <a:r>
              <a:rPr lang="de-DE" i="1" dirty="0" smtClean="0"/>
              <a:t> </a:t>
            </a:r>
            <a:r>
              <a:rPr lang="de-DE" dirty="0" smtClean="0"/>
              <a:t>https://www.schulentwicklung.nrw.de/q/ganztag/aus-der-praxis/lernzeiten/lernzeiten.html</a:t>
            </a:r>
            <a:endParaRPr dirty="0"/>
          </a:p>
        </p:txBody>
      </p:sp>
    </p:spTree>
    <p:extLst>
      <p:ext uri="{BB962C8B-B14F-4D97-AF65-F5344CB8AC3E}">
        <p14:creationId xmlns:p14="http://schemas.microsoft.com/office/powerpoint/2010/main" val="1699247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dirty="0"/>
              <a:t>Abbildungen verfügbar unter https://pixabay.com/de/photos/pause/?image_type=illustration [22.02.2019]</a:t>
            </a:r>
          </a:p>
          <a:p>
            <a:endParaRPr dirty="0"/>
          </a:p>
        </p:txBody>
      </p:sp>
    </p:spTree>
    <p:extLst>
      <p:ext uri="{BB962C8B-B14F-4D97-AF65-F5344CB8AC3E}">
        <p14:creationId xmlns:p14="http://schemas.microsoft.com/office/powerpoint/2010/main" val="1699247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rPr lang="de-DE" dirty="0" smtClean="0"/>
              <a:t>Die</a:t>
            </a:r>
            <a:r>
              <a:rPr lang="de-DE" baseline="0" dirty="0" smtClean="0"/>
              <a:t> Schulb</a:t>
            </a:r>
            <a:r>
              <a:rPr lang="de-DE" dirty="0" smtClean="0"/>
              <a:t>eispiele </a:t>
            </a:r>
            <a:r>
              <a:rPr lang="de-DE" dirty="0"/>
              <a:t>und Materialien zu Lernzeiten aus der </a:t>
            </a:r>
            <a:r>
              <a:rPr lang="de-DE" dirty="0" smtClean="0"/>
              <a:t>Praxis sind auf den folgenden Folien abgebildet und entsprechend verlinkt.</a:t>
            </a:r>
            <a:endParaRPr lang="de-DE" dirty="0"/>
          </a:p>
          <a:p>
            <a:pPr marL="0" indent="0">
              <a:buFont typeface="Arial" panose="020B0604020202020204" pitchFamily="34" charset="0"/>
              <a:buNone/>
            </a:pPr>
            <a:endParaRPr lang="de-DE" b="0" dirty="0"/>
          </a:p>
          <a:p>
            <a:pPr marL="0" indent="0">
              <a:buFont typeface="Arial" panose="020B0604020202020204" pitchFamily="34" charset="0"/>
              <a:buNone/>
            </a:pPr>
            <a:endParaRPr lang="de-DE" b="0" dirty="0"/>
          </a:p>
        </p:txBody>
      </p:sp>
    </p:spTree>
    <p:extLst>
      <p:ext uri="{BB962C8B-B14F-4D97-AF65-F5344CB8AC3E}">
        <p14:creationId xmlns:p14="http://schemas.microsoft.com/office/powerpoint/2010/main" val="267636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Ausführliche Konzeptbeschreibungen sind im Internetangebot im </a:t>
            </a:r>
            <a:r>
              <a:rPr lang="de-DE" b="0" dirty="0" smtClean="0"/>
              <a:t>Bereich</a:t>
            </a:r>
            <a:r>
              <a:rPr lang="de-DE" b="1" dirty="0" smtClean="0"/>
              <a:t> Aus der Praxis </a:t>
            </a:r>
            <a:r>
              <a:rPr lang="de-DE" dirty="0" smtClean="0"/>
              <a:t>zu finden und hier in der Überschrift verlinkt: </a:t>
            </a:r>
            <a:r>
              <a:rPr lang="de-DE" dirty="0" smtClean="0"/>
              <a:t>https://www.qua-lis.nrw.de/aus-der-praxis-fuer-die-beratung-und-fortbildung-zum-thema-lernzeiten.</a:t>
            </a:r>
          </a:p>
          <a:p>
            <a:r>
              <a:rPr lang="de-DE" dirty="0" smtClean="0"/>
              <a:t>Sie </a:t>
            </a:r>
            <a:r>
              <a:rPr lang="de-DE" dirty="0" smtClean="0"/>
              <a:t>beziehen sich auf die Ausgangslage, Ziele und Qualitätsmerkmale, Prozessschritte sowie Herausforderungen und </a:t>
            </a:r>
            <a:r>
              <a:rPr lang="de-DE" dirty="0" err="1" smtClean="0"/>
              <a:t>Gelingensbedingungen</a:t>
            </a:r>
            <a:r>
              <a:rPr lang="de-DE" dirty="0" smtClean="0"/>
              <a:t>. Zu den einzelnen Schulbeispielen gelangt man über den jeweiligen Informations-Button.</a:t>
            </a:r>
            <a:endParaRPr lang="de-DE" dirty="0"/>
          </a:p>
        </p:txBody>
      </p:sp>
      <p:sp>
        <p:nvSpPr>
          <p:cNvPr id="4" name="Foliennummernplatzhalter 3"/>
          <p:cNvSpPr>
            <a:spLocks noGrp="1"/>
          </p:cNvSpPr>
          <p:nvPr>
            <p:ph type="sldNum" sz="quarter" idx="10"/>
          </p:nvPr>
        </p:nvSpPr>
        <p:spPr/>
        <p:txBody>
          <a:bodyPr/>
          <a:lstStyle/>
          <a:p>
            <a:fld id="{CEB8CB1F-137B-460C-8DCA-BFC5CA627DF6}" type="slidenum">
              <a:rPr lang="de-DE" smtClean="0"/>
              <a:pPr/>
              <a:t>20</a:t>
            </a:fld>
            <a:endParaRPr lang="de-DE"/>
          </a:p>
        </p:txBody>
      </p:sp>
    </p:spTree>
    <p:extLst>
      <p:ext uri="{BB962C8B-B14F-4D97-AF65-F5344CB8AC3E}">
        <p14:creationId xmlns:p14="http://schemas.microsoft.com/office/powerpoint/2010/main" val="2417921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noRot="1" noChangeAspect="1"/>
          </p:cNvSpPr>
          <p:nvPr>
            <p:ph type="sldImg"/>
          </p:nvPr>
        </p:nvSpPr>
        <p:spPr>
          <a:prstGeom prst="rect">
            <a:avLst/>
          </a:prstGeom>
        </p:spPr>
        <p:txBody>
          <a:bodyPr/>
          <a:lstStyle/>
          <a:p>
            <a:endParaRPr/>
          </a:p>
        </p:txBody>
      </p:sp>
      <p:sp>
        <p:nvSpPr>
          <p:cNvPr id="146" name="Shape 146"/>
          <p:cNvSpPr>
            <a:spLocks noGrp="1"/>
          </p:cNvSpPr>
          <p:nvPr>
            <p:ph type="body" sz="quarter" idx="1"/>
          </p:nvPr>
        </p:nvSpPr>
        <p:spPr>
          <a:prstGeom prst="rect">
            <a:avLst/>
          </a:prstGeom>
        </p:spPr>
        <p:txBody>
          <a:bodyPr/>
          <a:lstStyle/>
          <a:p>
            <a:r>
              <a:rPr lang="de-DE" b="1" dirty="0"/>
              <a:t>Hinweise:</a:t>
            </a:r>
          </a:p>
          <a:p>
            <a:r>
              <a:rPr lang="de-DE" dirty="0" smtClean="0"/>
              <a:t>Die Übersicht veranschaulicht, wo Lernen </a:t>
            </a:r>
            <a:r>
              <a:rPr lang="de-DE" dirty="0"/>
              <a:t>in der Schule </a:t>
            </a:r>
            <a:r>
              <a:rPr lang="de-DE" dirty="0" smtClean="0"/>
              <a:t>stattfindet und die Lernerfahrungen die</a:t>
            </a:r>
            <a:r>
              <a:rPr lang="de-DE" baseline="0" dirty="0" smtClean="0"/>
              <a:t> Lernbiographie </a:t>
            </a:r>
            <a:r>
              <a:rPr lang="de-DE" dirty="0" smtClean="0"/>
              <a:t>der Schülerinnen und Schüler prägt.</a:t>
            </a:r>
            <a:r>
              <a:rPr lang="de-DE" baseline="0" dirty="0" smtClean="0"/>
              <a:t> </a:t>
            </a:r>
            <a:endParaRPr lang="de-DE" dirty="0"/>
          </a:p>
          <a:p>
            <a:pPr marL="0" indent="0">
              <a:buFont typeface="Symbol" panose="05050102010706020507" pitchFamily="18" charset="2"/>
              <a:buNone/>
            </a:pPr>
            <a:r>
              <a:rPr lang="de-DE" dirty="0" smtClean="0"/>
              <a:t>Durch die Verknüpfung</a:t>
            </a:r>
            <a:r>
              <a:rPr lang="de-DE" baseline="0" dirty="0" smtClean="0"/>
              <a:t> </a:t>
            </a:r>
            <a:r>
              <a:rPr lang="de-DE" baseline="0" dirty="0"/>
              <a:t>von Lernzeiten mit dem Fachunterricht und den erweiterten </a:t>
            </a:r>
            <a:r>
              <a:rPr lang="de-DE" baseline="0" dirty="0" smtClean="0"/>
              <a:t>Bildungsangeboten entstehen Ressourcen zur individuellen Förderung und zur Entfaltung der Potenziale der Schülerinnen und Schüler.</a:t>
            </a:r>
            <a:endParaRPr lang="de-DE" baseline="0" dirty="0"/>
          </a:p>
          <a:p>
            <a:pPr marL="0" indent="0">
              <a:buFont typeface="Symbol" panose="05050102010706020507" pitchFamily="18" charset="2"/>
              <a:buNone/>
            </a:pPr>
            <a:r>
              <a:rPr lang="de-DE" baseline="0" dirty="0" smtClean="0"/>
              <a:t>Werden die Übergänge in diesem Modell mitgedacht, ergeben sich aus der Individualisierung und Kompetenzorientierung vielfältige Anlässe, das selbstgesteuerte Lernen zu fördern und Schülerinnen und Schüler in ihrem Lernprozess zu begleiten und zu beraten.</a:t>
            </a:r>
          </a:p>
          <a:p>
            <a:pPr marL="0" indent="0">
              <a:buFont typeface="Symbol" panose="05050102010706020507" pitchFamily="18" charset="2"/>
              <a:buNone/>
            </a:pPr>
            <a:r>
              <a:rPr lang="de-DE" baseline="0" dirty="0" smtClean="0"/>
              <a:t>Diese Zusammenhänge werden im Internetangebot von QUA-LiS NRW unter „Ganztag in der Schule“ im Bereich der Lernzeiten in der Sekundarstufe I ausführlich dargelegt und im Rahmen dieser Präsentation auf der Folie 17 aufgegriffen.</a:t>
            </a:r>
          </a:p>
          <a:p>
            <a:pPr marL="0" indent="0">
              <a:buFont typeface="Symbol" panose="05050102010706020507" pitchFamily="18" charset="2"/>
              <a:buNone/>
            </a:pPr>
            <a:endParaRPr lang="de-DE" baseline="0" dirty="0" smtClean="0"/>
          </a:p>
          <a:p>
            <a:r>
              <a:rPr lang="de-DE" sz="1200" b="0" dirty="0" smtClean="0">
                <a:effectLst/>
                <a:latin typeface="+mn-lt"/>
                <a:ea typeface="+mn-ea"/>
                <a:cs typeface="+mn-cs"/>
                <a:sym typeface="Calibri"/>
              </a:rPr>
              <a:t>Die</a:t>
            </a:r>
            <a:r>
              <a:rPr lang="de-DE" sz="1200" b="0" baseline="0" dirty="0" smtClean="0">
                <a:effectLst/>
                <a:latin typeface="+mn-lt"/>
                <a:ea typeface="+mn-ea"/>
                <a:cs typeface="+mn-cs"/>
                <a:sym typeface="Calibri"/>
              </a:rPr>
              <a:t> e</a:t>
            </a:r>
            <a:r>
              <a:rPr lang="de-DE" sz="1200" b="0" dirty="0" smtClean="0">
                <a:effectLst/>
                <a:latin typeface="+mn-lt"/>
                <a:ea typeface="+mn-ea"/>
                <a:cs typeface="+mn-cs"/>
                <a:sym typeface="Calibri"/>
              </a:rPr>
              <a:t>rweiterten Bildungsangebote </a:t>
            </a:r>
            <a:r>
              <a:rPr lang="de-DE" sz="1200" dirty="0" smtClean="0">
                <a:effectLst/>
                <a:latin typeface="+mn-lt"/>
                <a:ea typeface="+mn-ea"/>
                <a:cs typeface="+mn-cs"/>
                <a:sym typeface="Calibri"/>
              </a:rPr>
              <a:t>verstehen sich als Ergänzung zum Fachunterricht und bilden eine Möglichkeit, unabhängig von Noten- und Leistungsdruck Lernen zu initiieren. Schülerinnen und Schüler werden im Sinne ganzheitlicher Bildung in ihren Fähigkeiten, Interessen und Bedarfen im Rahmen von Lern-, Förder- und Freizeitangeboten wahrgenommen. Schule wird somit als Ort des Lehrens, Lernens und Lebens erfahrbar.</a:t>
            </a:r>
          </a:p>
          <a:p>
            <a:r>
              <a:rPr lang="de-DE" sz="1200" dirty="0" smtClean="0">
                <a:effectLst/>
                <a:latin typeface="+mn-lt"/>
                <a:ea typeface="+mn-ea"/>
                <a:cs typeface="+mn-cs"/>
                <a:sym typeface="Calibri"/>
              </a:rPr>
              <a:t>Somit ist ein Rahmen geschaffen, welcher der individuellen Förderung der Lernenden am Gymnasium gerecht wird, Flexibilität auch angesichts außerschulischer Betätigungen ermöglicht und der Profilbildung der Schulen entgegenkommt.</a:t>
            </a:r>
          </a:p>
          <a:p>
            <a:pPr marL="0" indent="0">
              <a:buFont typeface="Symbol" panose="05050102010706020507" pitchFamily="18" charset="2"/>
              <a:buNone/>
            </a:pPr>
            <a:endParaRPr lang="de-DE" baseline="0" dirty="0" smtClean="0"/>
          </a:p>
          <a:p>
            <a:pPr marL="0" marR="0" indent="0" defTabSz="914400" eaLnBrk="1" fontAlgn="auto" latinLnBrk="0" hangingPunct="1">
              <a:lnSpc>
                <a:spcPct val="100000"/>
              </a:lnSpc>
              <a:spcBef>
                <a:spcPts val="0"/>
              </a:spcBef>
              <a:spcAft>
                <a:spcPts val="0"/>
              </a:spcAft>
              <a:buClrTx/>
              <a:buSzTx/>
              <a:buFontTx/>
              <a:buNone/>
              <a:tabLst/>
              <a:defRPr/>
            </a:pPr>
            <a:r>
              <a:rPr lang="de-DE" b="1" i="0" dirty="0" smtClean="0"/>
              <a:t>Zum Weiterlesen:</a:t>
            </a:r>
          </a:p>
          <a:p>
            <a:pPr algn="l"/>
            <a:r>
              <a:rPr lang="de-DE" sz="1200" b="0" dirty="0" smtClean="0">
                <a:latin typeface="+mn-lt"/>
                <a:cs typeface="Arial" panose="020B0604020202020204" pitchFamily="34" charset="0"/>
              </a:rPr>
              <a:t>QUA-LiS NRW (2019). </a:t>
            </a:r>
            <a:r>
              <a:rPr lang="de-DE" sz="1200" b="0" i="1" dirty="0" smtClean="0">
                <a:latin typeface="+mn-lt"/>
                <a:cs typeface="Arial" panose="020B0604020202020204" pitchFamily="34" charset="0"/>
              </a:rPr>
              <a:t>Ganztag in der Schule</a:t>
            </a:r>
            <a:r>
              <a:rPr lang="de-DE" sz="1200" b="0" dirty="0" smtClean="0">
                <a:latin typeface="+mn-lt"/>
                <a:cs typeface="Arial" panose="020B0604020202020204" pitchFamily="34" charset="0"/>
              </a:rPr>
              <a:t>, Lernzeiten in der Sekundarstufe I. Aufgerufen am 09.07.2019. Verfügbar unter</a:t>
            </a:r>
            <a:r>
              <a:rPr lang="de-DE" sz="1200" b="0" i="1" dirty="0" smtClean="0">
                <a:latin typeface="+mn-lt"/>
                <a:cs typeface="Arial" panose="020B0604020202020204" pitchFamily="34" charset="0"/>
              </a:rPr>
              <a:t> </a:t>
            </a:r>
            <a:r>
              <a:rPr lang="de-DE" sz="1200" b="0" dirty="0" smtClean="0">
                <a:latin typeface="+mn-lt"/>
                <a:cs typeface="Arial" panose="020B0604020202020204" pitchFamily="34" charset="0"/>
              </a:rPr>
              <a:t>https://www.schulentwicklung.nrw.de/q/ganztag/lernzeiten-in-der-sekundarstufei/index.html </a:t>
            </a:r>
            <a:endParaRPr lang="de-DE" sz="1200" b="0" dirty="0">
              <a:latin typeface="+mn-lt"/>
              <a:cs typeface="Arial" panose="020B0604020202020204" pitchFamily="34" charset="0"/>
            </a:endParaRPr>
          </a:p>
        </p:txBody>
      </p:sp>
    </p:spTree>
    <p:extLst>
      <p:ext uri="{BB962C8B-B14F-4D97-AF65-F5344CB8AC3E}">
        <p14:creationId xmlns:p14="http://schemas.microsoft.com/office/powerpoint/2010/main" val="1694691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Ausführliche Konzeptbeschreibungen sind im Internetangebot im </a:t>
            </a:r>
            <a:r>
              <a:rPr lang="de-DE" b="0" dirty="0" smtClean="0"/>
              <a:t>Bereich</a:t>
            </a:r>
            <a:r>
              <a:rPr lang="de-DE" b="1" dirty="0" smtClean="0"/>
              <a:t> Aus der Praxis </a:t>
            </a:r>
            <a:r>
              <a:rPr lang="de-DE" dirty="0" smtClean="0"/>
              <a:t>zu finden und hier in der Überschrift verlinkt: https://www.qua-lis.nrw.de/aus-der-praxis-fuer-die-beratung-und-fortbildung-zum-thema-lernzeiten.</a:t>
            </a:r>
          </a:p>
          <a:p>
            <a:r>
              <a:rPr lang="de-DE" dirty="0" smtClean="0"/>
              <a:t>Sie beziehen sich auf die Ausgangslage, Ziele und Qualitätsmerkmale, Prozessschritte sowie Herausforderungen und </a:t>
            </a:r>
            <a:r>
              <a:rPr lang="de-DE" dirty="0" err="1" smtClean="0"/>
              <a:t>Gelingensbedingungen</a:t>
            </a:r>
            <a:r>
              <a:rPr lang="de-DE" dirty="0" smtClean="0"/>
              <a:t>. Zu den einzelnen Schulbeispielen gelangt man über den jeweiligen Informations-Button.</a:t>
            </a:r>
            <a:endParaRPr lang="de-DE" dirty="0"/>
          </a:p>
        </p:txBody>
      </p:sp>
      <p:sp>
        <p:nvSpPr>
          <p:cNvPr id="4" name="Foliennummernplatzhalter 3"/>
          <p:cNvSpPr>
            <a:spLocks noGrp="1"/>
          </p:cNvSpPr>
          <p:nvPr>
            <p:ph type="sldNum" sz="quarter" idx="10"/>
          </p:nvPr>
        </p:nvSpPr>
        <p:spPr/>
        <p:txBody>
          <a:bodyPr/>
          <a:lstStyle/>
          <a:p>
            <a:fld id="{CEB8CB1F-137B-460C-8DCA-BFC5CA627DF6}" type="slidenum">
              <a:rPr lang="de-DE" smtClean="0"/>
              <a:pPr/>
              <a:t>21</a:t>
            </a:fld>
            <a:endParaRPr lang="de-DE"/>
          </a:p>
        </p:txBody>
      </p:sp>
    </p:spTree>
    <p:extLst>
      <p:ext uri="{BB962C8B-B14F-4D97-AF65-F5344CB8AC3E}">
        <p14:creationId xmlns:p14="http://schemas.microsoft.com/office/powerpoint/2010/main" val="865213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dirty="0"/>
              <a:t>Abbildung verfügbar unter https://pixabay.com/de/photos/mittagsessen/?image_type=photo</a:t>
            </a:r>
            <a:r>
              <a:rPr lang="de-DE" baseline="0" dirty="0"/>
              <a:t> </a:t>
            </a:r>
            <a:r>
              <a:rPr lang="de-DE" dirty="0"/>
              <a:t>[26.02.2019]</a:t>
            </a:r>
          </a:p>
          <a:p>
            <a:endParaRPr dirty="0"/>
          </a:p>
        </p:txBody>
      </p:sp>
    </p:spTree>
    <p:extLst>
      <p:ext uri="{BB962C8B-B14F-4D97-AF65-F5344CB8AC3E}">
        <p14:creationId xmlns:p14="http://schemas.microsoft.com/office/powerpoint/2010/main" val="1699247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rPr lang="de-DE" sz="1200" b="1" dirty="0">
                <a:cs typeface="Arial"/>
                <a:sym typeface="Arial"/>
              </a:rPr>
              <a:t>Hinweise:</a:t>
            </a:r>
          </a:p>
          <a:p>
            <a:pPr marL="0" indent="0">
              <a:buFont typeface="Arial" panose="020B0604020202020204" pitchFamily="34" charset="0"/>
              <a:buNone/>
            </a:pPr>
            <a:r>
              <a:rPr lang="de-DE" sz="1200" dirty="0"/>
              <a:t>Ein</a:t>
            </a:r>
            <a:r>
              <a:rPr lang="de-DE" sz="1200" baseline="0" dirty="0"/>
              <a:t> s</a:t>
            </a:r>
            <a:r>
              <a:rPr lang="de-DE" sz="1200" dirty="0"/>
              <a:t>martes Ziel ist handlungsleitend für die festzulegenden Maßnahmen, Zuständigkeiten und Termine. </a:t>
            </a:r>
          </a:p>
          <a:p>
            <a:pPr marL="0" indent="0">
              <a:buFont typeface="Arial" panose="020B0604020202020204" pitchFamily="34" charset="0"/>
              <a:buNone/>
            </a:pPr>
            <a:endParaRPr lang="de-DE" b="1" dirty="0">
              <a:latin typeface="Arial"/>
              <a:ea typeface="Arial"/>
              <a:cs typeface="Arial"/>
              <a:sym typeface="Arial"/>
            </a:endParaRPr>
          </a:p>
          <a:p>
            <a:r>
              <a:rPr lang="de-DE" b="1" dirty="0">
                <a:latin typeface="Arial"/>
                <a:ea typeface="Arial"/>
                <a:cs typeface="Arial"/>
                <a:sym typeface="Arial"/>
              </a:rPr>
              <a:t>Perspektiven zur Weiterentwicklung von Lernzeiten können u.a. sein:</a:t>
            </a:r>
          </a:p>
          <a:p>
            <a:endParaRPr lang="de-DE" sz="1050" b="1" dirty="0">
              <a:latin typeface="Arial"/>
              <a:ea typeface="Arial"/>
              <a:cs typeface="Arial"/>
              <a:sym typeface="Arial"/>
            </a:endParaRPr>
          </a:p>
          <a:p>
            <a:pPr marL="285750" indent="-285750">
              <a:buSzPct val="100000"/>
              <a:buFont typeface="Arial" panose="020B0604020202020204" pitchFamily="34" charset="0"/>
              <a:buChar char="•"/>
            </a:pPr>
            <a:r>
              <a:rPr lang="de-DE" b="1" dirty="0"/>
              <a:t>Einigung auf einheitliche Kriterien </a:t>
            </a:r>
            <a:r>
              <a:rPr lang="de-DE" dirty="0"/>
              <a:t>zur Aufgabenstellung und Aufgabenkontrolle </a:t>
            </a:r>
            <a:r>
              <a:rPr lang="de-DE" b="1" dirty="0"/>
              <a:t>durch die </a:t>
            </a:r>
            <a:r>
              <a:rPr lang="de-DE" b="1" dirty="0" smtClean="0"/>
              <a:t>Fachkonferenzen</a:t>
            </a:r>
            <a:endParaRPr lang="de-DE" dirty="0"/>
          </a:p>
          <a:p>
            <a:pPr marL="180473" indent="-180473">
              <a:buSzPct val="100000"/>
              <a:buChar char="-"/>
            </a:pPr>
            <a:endParaRPr lang="de-DE" sz="500" dirty="0"/>
          </a:p>
          <a:p>
            <a:pPr marL="285750" indent="-285750">
              <a:buSzPct val="100000"/>
              <a:buFont typeface="Arial" panose="020B0604020202020204" pitchFamily="34" charset="0"/>
              <a:buChar char="•"/>
            </a:pPr>
            <a:r>
              <a:rPr lang="de-DE" b="1" dirty="0"/>
              <a:t>Weiterentwicklung von kompetenzorientierten Arbeitsplänen zu schulinternen Kompetenzrastern</a:t>
            </a:r>
            <a:r>
              <a:rPr lang="de-DE" dirty="0"/>
              <a:t>, die auf den Kernlehrplänen </a:t>
            </a:r>
            <a:r>
              <a:rPr lang="de-DE" dirty="0" smtClean="0"/>
              <a:t>aufbauen</a:t>
            </a:r>
            <a:endParaRPr lang="de-DE" dirty="0"/>
          </a:p>
          <a:p>
            <a:pPr marL="285750" indent="-285750">
              <a:buFont typeface="Arial" panose="020B0604020202020204" pitchFamily="34" charset="0"/>
              <a:buChar char="•"/>
            </a:pPr>
            <a:endParaRPr lang="de-DE" sz="500" dirty="0"/>
          </a:p>
          <a:p>
            <a:pPr marL="285750" indent="-285750">
              <a:buFont typeface="Arial" panose="020B0604020202020204" pitchFamily="34" charset="0"/>
              <a:buChar char="•"/>
            </a:pPr>
            <a:r>
              <a:rPr lang="de-DE" b="1" dirty="0"/>
              <a:t>Die Implementation bzw. Weiterentwicklung von (digitalen) Lernplanern </a:t>
            </a:r>
            <a:r>
              <a:rPr lang="de-DE" dirty="0"/>
              <a:t>zur Erleichterung der Kommunikation zwischen Elternhaus und </a:t>
            </a:r>
            <a:r>
              <a:rPr lang="de-DE" dirty="0" smtClean="0"/>
              <a:t>Schule</a:t>
            </a:r>
            <a:endParaRPr lang="de-DE" dirty="0"/>
          </a:p>
          <a:p>
            <a:pPr marL="285750" indent="-285750">
              <a:buFont typeface="Arial" panose="020B0604020202020204" pitchFamily="34" charset="0"/>
              <a:buChar char="•"/>
            </a:pPr>
            <a:endParaRPr lang="de-DE" sz="500" dirty="0"/>
          </a:p>
          <a:p>
            <a:pPr marL="285750" indent="-285750">
              <a:buFont typeface="Arial" panose="020B0604020202020204" pitchFamily="34" charset="0"/>
              <a:buChar char="•"/>
            </a:pPr>
            <a:r>
              <a:rPr lang="de-DE" b="1" dirty="0"/>
              <a:t>Integration von digitalen Medien </a:t>
            </a:r>
            <a:r>
              <a:rPr lang="de-DE" dirty="0"/>
              <a:t>zur Visualisierung von Unterrichtsphasen, zur individuellen Verteilung von Aufgaben und zur Dokumentation von Arbeitsergebnissen. Während der Lernzeiten können parallel zur inhaltlichen Arbeit durch gezielte Aufgabenstellungen unterschiedliche Kompetenzbereiche des Medienkompetenzrahmens NRW abgedeckt werden.</a:t>
            </a:r>
          </a:p>
          <a:p>
            <a:pPr marL="0" indent="0">
              <a:buFont typeface="Arial" panose="020B0604020202020204" pitchFamily="34" charset="0"/>
              <a:buNone/>
            </a:pPr>
            <a:endParaRPr lang="de-DE" sz="1200" dirty="0" smtClean="0"/>
          </a:p>
          <a:p>
            <a:pPr marL="0" indent="0">
              <a:buFont typeface="Arial" panose="020B0604020202020204" pitchFamily="34" charset="0"/>
              <a:buNone/>
            </a:pPr>
            <a:endParaRPr lang="de-DE" sz="1200" dirty="0" smtClean="0"/>
          </a:p>
          <a:p>
            <a:pPr marL="285750" indent="-285750">
              <a:buFont typeface="Arial" panose="020B0604020202020204" pitchFamily="34" charset="0"/>
              <a:buChar char="•"/>
            </a:pPr>
            <a:endParaRPr lang="de-DE" sz="1200" dirty="0"/>
          </a:p>
          <a:p>
            <a:pPr marL="0" indent="0">
              <a:buFont typeface="Arial" panose="020B0604020202020204" pitchFamily="34" charset="0"/>
              <a:buNone/>
            </a:pPr>
            <a:endParaRPr lang="de-DE" sz="1200" dirty="0"/>
          </a:p>
        </p:txBody>
      </p:sp>
    </p:spTree>
    <p:extLst>
      <p:ext uri="{BB962C8B-B14F-4D97-AF65-F5344CB8AC3E}">
        <p14:creationId xmlns:p14="http://schemas.microsoft.com/office/powerpoint/2010/main" val="267636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rPr lang="de-DE" b="1"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dirty="0"/>
              <a:t>In der Zeit nach</a:t>
            </a:r>
            <a:r>
              <a:rPr lang="de-DE" baseline="0" dirty="0"/>
              <a:t> dem pädagogischen Tag</a:t>
            </a:r>
            <a:r>
              <a:rPr lang="de-DE" dirty="0"/>
              <a:t> wird die Zeit im Kollegium produktiv genutzt.</a:t>
            </a:r>
            <a:r>
              <a:rPr lang="de-DE" baseline="0" dirty="0"/>
              <a:t> Dafür ist es hilfreich, einen konkreten „Fahrplan“ für die w</a:t>
            </a:r>
            <a:r>
              <a:rPr lang="de-DE" dirty="0"/>
              <a:t>eitere partizipative Ausgestaltung des Veränderungsprozesses</a:t>
            </a:r>
            <a:r>
              <a:rPr lang="de-DE" baseline="0" dirty="0"/>
              <a:t> zu verabreden. Dieser könnte enthalten:</a:t>
            </a:r>
            <a:endParaRPr lang="de-DE" dirty="0"/>
          </a:p>
          <a:p>
            <a:pPr marL="171450" indent="-171450">
              <a:buFont typeface="Arial" panose="020B0604020202020204" pitchFamily="34" charset="0"/>
              <a:buChar char="•"/>
            </a:pPr>
            <a:r>
              <a:rPr lang="de-DE" dirty="0"/>
              <a:t>Schreibkonferenz (im Lehrerzimmer) für weitere Anregungen und Hinweise des Kollegiums</a:t>
            </a:r>
          </a:p>
          <a:p>
            <a:pPr marL="171450" indent="-171450">
              <a:buFont typeface="Arial" panose="020B0604020202020204" pitchFamily="34" charset="0"/>
              <a:buChar char="•"/>
            </a:pPr>
            <a:r>
              <a:rPr lang="de-DE" dirty="0"/>
              <a:t>Vorstellung der erarbeiteten Ergebnisse in den verschiedenen schulischen Gremien </a:t>
            </a:r>
            <a:r>
              <a:rPr lang="de-DE" dirty="0" smtClean="0"/>
              <a:t>(Lehrerkonferenz, Schülervertretung, </a:t>
            </a:r>
            <a:r>
              <a:rPr lang="de-DE" dirty="0"/>
              <a:t>Schulpflegschaft) für weiteres Feedback</a:t>
            </a:r>
          </a:p>
          <a:p>
            <a:pPr marL="171450" indent="-171450">
              <a:buFont typeface="Arial" panose="020B0604020202020204" pitchFamily="34" charset="0"/>
              <a:buChar char="•"/>
            </a:pPr>
            <a:r>
              <a:rPr lang="de-DE" dirty="0"/>
              <a:t>Vorstellung und Abstimmung der konzeptionellen Eckpunkte in der Lehrer- und Schulkonferenz</a:t>
            </a:r>
          </a:p>
          <a:p>
            <a:pPr marL="0" indent="0">
              <a:buFont typeface="Arial" panose="020B0604020202020204" pitchFamily="34" charset="0"/>
              <a:buNone/>
            </a:pPr>
            <a:r>
              <a:rPr lang="de-DE" dirty="0"/>
              <a:t>und schließlich</a:t>
            </a:r>
          </a:p>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Bildung einer Arbeits- bzw. Projektgruppe, die im kleineren Rahmen und unter Mitwirkung auch von Eltern und </a:t>
            </a:r>
            <a:r>
              <a:rPr lang="de-DE" dirty="0" smtClean="0"/>
              <a:t>Schülerinnen und Schüler (s</a:t>
            </a:r>
            <a:r>
              <a:rPr lang="de-DE" dirty="0"/>
              <a:t>. Partizipation) weitere Schritte diskutiert,</a:t>
            </a:r>
            <a:r>
              <a:rPr lang="de-DE" baseline="0" dirty="0"/>
              <a:t> Fortbildungsbedarfe im Blick hat, das Entwicklungsvorhaben koordiniert, die Erprobung begleitet, Reflexionsschleifen bedenkt usw. (</a:t>
            </a:r>
            <a:r>
              <a:rPr lang="de-DE" i="0" dirty="0"/>
              <a:t>vgl. auch tabellarische Übersicht zu einem möglichen Implementationsprozess im Ordner</a:t>
            </a:r>
            <a:r>
              <a:rPr lang="de-DE" i="0" baseline="0" dirty="0"/>
              <a:t> „Moderationsmaterial“</a:t>
            </a:r>
            <a:r>
              <a:rPr lang="de-DE" baseline="0" dirty="0"/>
              <a:t>). Sie koordiniert also insgesamt </a:t>
            </a:r>
            <a:r>
              <a:rPr lang="de-DE" sz="1200" dirty="0" smtClean="0"/>
              <a:t>die </a:t>
            </a:r>
            <a:r>
              <a:rPr lang="de-DE" sz="1200" dirty="0"/>
              <a:t>Arbeit bezüglich der Veränderungen in den jeweiligen Gruppen und Gremien (etwa Aufträge an Stundenplaner, Fachschaften, etc.). </a:t>
            </a:r>
          </a:p>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0" indent="0">
              <a:buFont typeface="Arial" panose="020B0604020202020204" pitchFamily="34" charset="0"/>
              <a:buNone/>
            </a:pPr>
            <a:endParaRPr lang="de-DE" dirty="0"/>
          </a:p>
          <a:p>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rPr lang="de-DE" b="1" dirty="0"/>
              <a:t>Hinweis:</a:t>
            </a:r>
          </a:p>
          <a:p>
            <a:pPr marL="0" marR="0" indent="0" algn="l" defTabSz="914400" eaLnBrk="1" fontAlgn="auto" latinLnBrk="0" hangingPunct="1">
              <a:lnSpc>
                <a:spcPct val="100000"/>
              </a:lnSpc>
              <a:spcBef>
                <a:spcPts val="0"/>
              </a:spcBef>
              <a:spcAft>
                <a:spcPts val="0"/>
              </a:spcAft>
              <a:buClrTx/>
              <a:buSzTx/>
              <a:buFontTx/>
              <a:buNone/>
              <a:tabLst/>
              <a:defRPr/>
            </a:pPr>
            <a:r>
              <a:rPr lang="de-DE" sz="1200" b="0" dirty="0" smtClean="0">
                <a:ea typeface="Arial"/>
                <a:cs typeface="Arial"/>
                <a:sym typeface="Arial"/>
              </a:rPr>
              <a:t>Mit dem weiteren Schulentwicklungsprozess sind folgende Zielsetzungen verbunden:</a:t>
            </a:r>
          </a:p>
          <a:p>
            <a:pPr marL="0" marR="0" indent="0" algn="l" defTabSz="914400" eaLnBrk="1" fontAlgn="auto" latinLnBrk="0" hangingPunct="1">
              <a:lnSpc>
                <a:spcPct val="100000"/>
              </a:lnSpc>
              <a:spcBef>
                <a:spcPts val="0"/>
              </a:spcBef>
              <a:spcAft>
                <a:spcPts val="0"/>
              </a:spcAft>
              <a:buClrTx/>
              <a:buSzTx/>
              <a:buFontTx/>
              <a:buNone/>
              <a:tabLst/>
              <a:defRPr/>
            </a:pPr>
            <a:r>
              <a:rPr lang="de-DE" sz="1200" b="0" dirty="0" smtClean="0">
                <a:cs typeface="Arial"/>
                <a:sym typeface="Arial"/>
              </a:rPr>
              <a:t>Projektsteuerung: </a:t>
            </a:r>
            <a:r>
              <a:rPr lang="de-DE" sz="1200" dirty="0" smtClean="0">
                <a:effectLst/>
                <a:latin typeface="+mn-lt"/>
                <a:ea typeface="+mn-ea"/>
                <a:cs typeface="+mn-cs"/>
                <a:sym typeface="Calibri"/>
              </a:rPr>
              <a:t>Konkretisierung, erste Planungsschritte, Koordination</a:t>
            </a:r>
          </a:p>
          <a:p>
            <a:pPr marL="0" marR="0" indent="0" algn="l" defTabSz="914400" eaLnBrk="1" fontAlgn="auto" latinLnBrk="0" hangingPunct="1">
              <a:lnSpc>
                <a:spcPct val="100000"/>
              </a:lnSpc>
              <a:spcBef>
                <a:spcPts val="0"/>
              </a:spcBef>
              <a:spcAft>
                <a:spcPts val="0"/>
              </a:spcAft>
              <a:buClrTx/>
              <a:buSzTx/>
              <a:buFontTx/>
              <a:buNone/>
              <a:tabLst/>
              <a:defRPr/>
            </a:pPr>
            <a:r>
              <a:rPr lang="de-DE" sz="1200" dirty="0" smtClean="0">
                <a:effectLst/>
                <a:latin typeface="+mn-lt"/>
                <a:ea typeface="+mn-ea"/>
                <a:cs typeface="+mn-cs"/>
                <a:sym typeface="Calibri"/>
              </a:rPr>
              <a:t>Erprobung: Anwendung des erworbenen Handlungswissens</a:t>
            </a:r>
          </a:p>
          <a:p>
            <a:pPr marL="0" marR="0" indent="0" algn="l" defTabSz="914400" eaLnBrk="1" fontAlgn="auto" latinLnBrk="0" hangingPunct="1">
              <a:lnSpc>
                <a:spcPct val="100000"/>
              </a:lnSpc>
              <a:spcBef>
                <a:spcPts val="0"/>
              </a:spcBef>
              <a:spcAft>
                <a:spcPts val="0"/>
              </a:spcAft>
              <a:buClrTx/>
              <a:buSzTx/>
              <a:buFontTx/>
              <a:buNone/>
              <a:tabLst/>
              <a:defRPr/>
            </a:pPr>
            <a:r>
              <a:rPr lang="de-DE" sz="1200" dirty="0" smtClean="0">
                <a:effectLst/>
                <a:latin typeface="+mn-lt"/>
                <a:ea typeface="+mn-ea"/>
                <a:cs typeface="+mn-cs"/>
                <a:sym typeface="Calibri"/>
              </a:rPr>
              <a:t>Evaluation: Verbesserung der Qualität von Lernzeiten / Anpassung des Angebotes an die schulischen Rahmenbedingungen</a:t>
            </a:r>
          </a:p>
          <a:p>
            <a:pPr marL="0" marR="0" indent="0" algn="l" defTabSz="914400" eaLnBrk="1" fontAlgn="auto" latinLnBrk="0" hangingPunct="1">
              <a:lnSpc>
                <a:spcPct val="100000"/>
              </a:lnSpc>
              <a:spcBef>
                <a:spcPts val="0"/>
              </a:spcBef>
              <a:spcAft>
                <a:spcPts val="0"/>
              </a:spcAft>
              <a:buClrTx/>
              <a:buSzTx/>
              <a:buFontTx/>
              <a:buNone/>
              <a:tabLst/>
              <a:defRPr/>
            </a:pPr>
            <a:r>
              <a:rPr lang="de-DE" dirty="0" smtClean="0"/>
              <a:t>Implementation: </a:t>
            </a:r>
            <a:r>
              <a:rPr lang="de-DE" sz="1200" dirty="0" smtClean="0">
                <a:effectLst/>
                <a:latin typeface="+mn-lt"/>
                <a:ea typeface="+mn-ea"/>
                <a:cs typeface="+mn-cs"/>
                <a:sym typeface="Calibri"/>
              </a:rPr>
              <a:t>Transparenz für die Schulentwicklung / personenunabhängige Implementation in der Schulpraxis</a:t>
            </a:r>
          </a:p>
          <a:p>
            <a:pPr marL="0" marR="0" indent="0" algn="l" defTabSz="914400" eaLnBrk="1" fontAlgn="auto" latinLnBrk="0" hangingPunct="1">
              <a:lnSpc>
                <a:spcPct val="100000"/>
              </a:lnSpc>
              <a:spcBef>
                <a:spcPts val="0"/>
              </a:spcBef>
              <a:spcAft>
                <a:spcPts val="0"/>
              </a:spcAft>
              <a:buClrTx/>
              <a:buSzTx/>
              <a:buFontTx/>
              <a:buNone/>
              <a:tabLst/>
              <a:defRPr/>
            </a:pPr>
            <a:r>
              <a:rPr lang="de-DE" dirty="0" smtClean="0"/>
              <a:t>Reflexion: </a:t>
            </a:r>
            <a:r>
              <a:rPr lang="de-DE" sz="1200" dirty="0" smtClean="0">
                <a:effectLst/>
                <a:latin typeface="+mn-lt"/>
                <a:ea typeface="+mn-ea"/>
                <a:cs typeface="+mn-cs"/>
                <a:sym typeface="Calibri"/>
              </a:rPr>
              <a:t>Ständige Überarbeitung / Anpassung des Konzepts</a:t>
            </a:r>
          </a:p>
          <a:p>
            <a:pPr hangingPunct="0"/>
            <a:r>
              <a:rPr lang="de-DE" sz="1200" dirty="0" smtClean="0">
                <a:effectLst/>
                <a:latin typeface="+mn-lt"/>
                <a:ea typeface="+mn-ea"/>
                <a:cs typeface="+mn-cs"/>
                <a:sym typeface="Calibri"/>
              </a:rPr>
              <a:t>Projetabschluss: Erfahrungssicherung,</a:t>
            </a:r>
            <a:r>
              <a:rPr lang="de-DE" sz="1200" baseline="0" dirty="0" smtClean="0">
                <a:effectLst/>
                <a:latin typeface="+mn-lt"/>
                <a:ea typeface="+mn-ea"/>
                <a:cs typeface="+mn-cs"/>
                <a:sym typeface="Calibri"/>
              </a:rPr>
              <a:t> </a:t>
            </a:r>
            <a:r>
              <a:rPr lang="de-DE" sz="1200" dirty="0" smtClean="0">
                <a:effectLst/>
                <a:latin typeface="+mn-lt"/>
                <a:ea typeface="+mn-ea"/>
                <a:cs typeface="+mn-cs"/>
                <a:sym typeface="Calibri"/>
              </a:rPr>
              <a:t>Verwertung der Projektergebnisse,</a:t>
            </a:r>
            <a:r>
              <a:rPr lang="de-DE" sz="1200" baseline="0" dirty="0" smtClean="0">
                <a:effectLst/>
                <a:latin typeface="+mn-lt"/>
                <a:ea typeface="+mn-ea"/>
                <a:cs typeface="+mn-cs"/>
                <a:sym typeface="Calibri"/>
              </a:rPr>
              <a:t> </a:t>
            </a:r>
            <a:r>
              <a:rPr lang="de-DE" sz="1200" dirty="0" smtClean="0">
                <a:effectLst/>
                <a:latin typeface="+mn-lt"/>
                <a:ea typeface="+mn-ea"/>
                <a:cs typeface="+mn-cs"/>
                <a:sym typeface="Calibri"/>
              </a:rPr>
              <a:t>Projektauflösung,</a:t>
            </a:r>
            <a:r>
              <a:rPr lang="de-DE" sz="1200" baseline="0" dirty="0" smtClean="0">
                <a:effectLst/>
                <a:latin typeface="+mn-lt"/>
                <a:ea typeface="+mn-ea"/>
                <a:cs typeface="+mn-cs"/>
                <a:sym typeface="Calibri"/>
              </a:rPr>
              <a:t> </a:t>
            </a:r>
            <a:r>
              <a:rPr lang="de-DE" sz="1200" dirty="0" smtClean="0">
                <a:effectLst/>
                <a:latin typeface="+mn-lt"/>
                <a:ea typeface="+mn-ea"/>
                <a:cs typeface="+mn-cs"/>
                <a:sym typeface="Calibri"/>
              </a:rPr>
              <a:t>Wertschätzung der geleisteten Arbeit</a:t>
            </a:r>
          </a:p>
          <a:p>
            <a:pPr hangingPunct="0"/>
            <a:endParaRPr lang="de-DE" sz="1200" dirty="0" smtClean="0">
              <a:effectLst/>
              <a:latin typeface="+mn-lt"/>
              <a:ea typeface="+mn-ea"/>
              <a:cs typeface="+mn-cs"/>
              <a:sym typeface="Calibri"/>
            </a:endParaRPr>
          </a:p>
          <a:p>
            <a:pPr hangingPunct="0"/>
            <a:r>
              <a:rPr lang="de-DE" sz="1200" dirty="0" smtClean="0">
                <a:effectLst/>
                <a:latin typeface="+mn-lt"/>
                <a:ea typeface="+mn-ea"/>
                <a:cs typeface="+mn-cs"/>
                <a:sym typeface="Calibri"/>
              </a:rPr>
              <a:t>Ausführlichere Informationen hierzu sind in der </a:t>
            </a:r>
            <a:r>
              <a:rPr lang="de-DE" i="0" dirty="0" smtClean="0"/>
              <a:t>tabellarischen Übersicht zu einem möglichen Implementations- bzw. Beratungsprozess im Bereich </a:t>
            </a:r>
            <a:r>
              <a:rPr lang="de-DE" i="0" baseline="0" dirty="0" smtClean="0"/>
              <a:t>„Moderationsmaterial“ zu finden.</a:t>
            </a:r>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endParaRPr lang="de-DE" dirty="0"/>
          </a:p>
        </p:txBody>
      </p:sp>
    </p:spTree>
    <p:extLst>
      <p:ext uri="{BB962C8B-B14F-4D97-AF65-F5344CB8AC3E}">
        <p14:creationId xmlns:p14="http://schemas.microsoft.com/office/powerpoint/2010/main" val="267636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prstGeom prst="rect">
            <a:avLst/>
          </a:prstGeom>
        </p:spPr>
        <p:txBody>
          <a:bodyPr/>
          <a:lstStyle/>
          <a:p>
            <a:endParaRPr/>
          </a:p>
        </p:txBody>
      </p:sp>
      <p:sp>
        <p:nvSpPr>
          <p:cNvPr id="151" name="Shape 151"/>
          <p:cNvSpPr>
            <a:spLocks noGrp="1"/>
          </p:cNvSpPr>
          <p:nvPr>
            <p:ph type="body" sz="quarter" idx="1"/>
          </p:nvPr>
        </p:nvSpPr>
        <p:spPr>
          <a:prstGeom prst="rect">
            <a:avLst/>
          </a:prstGeom>
        </p:spPr>
        <p:txBody>
          <a:bodyPr/>
          <a:lstStyle/>
          <a:p>
            <a:endParaRPr dirty="0"/>
          </a:p>
          <a:p>
            <a:r>
              <a:rPr lang="de-DE" b="1" dirty="0"/>
              <a:t>Weitere Ansätze der Beschreibung von Lernzeiten:</a:t>
            </a:r>
          </a:p>
          <a:p>
            <a:r>
              <a:rPr lang="de-DE" dirty="0"/>
              <a:t>„U</a:t>
            </a:r>
            <a:r>
              <a:rPr dirty="0" err="1"/>
              <a:t>nter</a:t>
            </a:r>
            <a:r>
              <a:rPr dirty="0"/>
              <a:t> </a:t>
            </a:r>
            <a:r>
              <a:rPr dirty="0" err="1"/>
              <a:t>Lernzeiten</a:t>
            </a:r>
            <a:r>
              <a:rPr dirty="0"/>
              <a:t> </a:t>
            </a:r>
            <a:r>
              <a:rPr lang="de-DE" dirty="0"/>
              <a:t>werden </a:t>
            </a:r>
            <a:r>
              <a:rPr dirty="0" err="1"/>
              <a:t>Phasen</a:t>
            </a:r>
            <a:r>
              <a:rPr dirty="0"/>
              <a:t> </a:t>
            </a:r>
            <a:r>
              <a:rPr dirty="0" err="1"/>
              <a:t>verstanden</a:t>
            </a:r>
            <a:r>
              <a:rPr dirty="0"/>
              <a:t>, in </a:t>
            </a:r>
            <a:r>
              <a:rPr dirty="0" err="1"/>
              <a:t>denen</a:t>
            </a:r>
            <a:r>
              <a:rPr dirty="0"/>
              <a:t> </a:t>
            </a:r>
            <a:r>
              <a:rPr dirty="0" err="1"/>
              <a:t>im</a:t>
            </a:r>
            <a:r>
              <a:rPr dirty="0"/>
              <a:t> </a:t>
            </a:r>
            <a:r>
              <a:rPr dirty="0" err="1"/>
              <a:t>Rahmen</a:t>
            </a:r>
            <a:r>
              <a:rPr dirty="0"/>
              <a:t> </a:t>
            </a:r>
            <a:r>
              <a:rPr dirty="0" err="1"/>
              <a:t>verschiedener</a:t>
            </a:r>
            <a:r>
              <a:rPr dirty="0"/>
              <a:t> </a:t>
            </a:r>
            <a:r>
              <a:rPr dirty="0" err="1"/>
              <a:t>Kontexte</a:t>
            </a:r>
            <a:r>
              <a:rPr dirty="0"/>
              <a:t> </a:t>
            </a:r>
            <a:r>
              <a:rPr dirty="0" err="1"/>
              <a:t>Lernarrangements</a:t>
            </a:r>
            <a:r>
              <a:rPr dirty="0"/>
              <a:t> </a:t>
            </a:r>
            <a:r>
              <a:rPr dirty="0" err="1"/>
              <a:t>gestaltet</a:t>
            </a:r>
            <a:r>
              <a:rPr dirty="0"/>
              <a:t> </a:t>
            </a:r>
            <a:r>
              <a:rPr dirty="0" err="1"/>
              <a:t>werden</a:t>
            </a:r>
            <a:r>
              <a:rPr dirty="0"/>
              <a:t>, die </a:t>
            </a:r>
            <a:r>
              <a:rPr dirty="0" err="1"/>
              <a:t>Raum</a:t>
            </a:r>
            <a:r>
              <a:rPr dirty="0"/>
              <a:t> </a:t>
            </a:r>
            <a:r>
              <a:rPr dirty="0" err="1"/>
              <a:t>für</a:t>
            </a:r>
            <a:r>
              <a:rPr dirty="0"/>
              <a:t> </a:t>
            </a:r>
            <a:r>
              <a:rPr dirty="0" err="1"/>
              <a:t>spezifische</a:t>
            </a:r>
            <a:r>
              <a:rPr dirty="0"/>
              <a:t> </a:t>
            </a:r>
            <a:r>
              <a:rPr dirty="0" err="1"/>
              <a:t>Fördermöglichkeiten</a:t>
            </a:r>
            <a:r>
              <a:rPr dirty="0"/>
              <a:t> </a:t>
            </a:r>
            <a:r>
              <a:rPr dirty="0" err="1"/>
              <a:t>bieten</a:t>
            </a:r>
            <a:r>
              <a:rPr dirty="0"/>
              <a:t>.“ </a:t>
            </a:r>
            <a:r>
              <a:rPr lang="de-DE" dirty="0"/>
              <a:t>(</a:t>
            </a:r>
            <a:r>
              <a:rPr lang="de-DE" dirty="0" err="1"/>
              <a:t>Schirp</a:t>
            </a:r>
            <a:r>
              <a:rPr lang="de-DE" dirty="0"/>
              <a:t> 2014, S. 8)</a:t>
            </a:r>
          </a:p>
          <a:p>
            <a:r>
              <a:rPr lang="de-DE" dirty="0"/>
              <a:t>Dieses Verständnis greift</a:t>
            </a:r>
            <a:r>
              <a:rPr lang="de-DE" baseline="0" dirty="0"/>
              <a:t> QUA-LiS NRW in ihrem Internetangebot unter „Ganztag in der Schule“ für den Bereich der Lernzeiten in der Sekundarstufe I auf und folgert daraus: „</a:t>
            </a:r>
            <a:r>
              <a:rPr dirty="0" err="1"/>
              <a:t>Somit</a:t>
            </a:r>
            <a:r>
              <a:rPr dirty="0"/>
              <a:t> </a:t>
            </a:r>
            <a:r>
              <a:rPr dirty="0" err="1"/>
              <a:t>müssen</a:t>
            </a:r>
            <a:r>
              <a:rPr dirty="0"/>
              <a:t> in der Schule </a:t>
            </a:r>
            <a:r>
              <a:rPr dirty="0" err="1"/>
              <a:t>Möglichkeiten</a:t>
            </a:r>
            <a:r>
              <a:rPr dirty="0"/>
              <a:t> </a:t>
            </a:r>
            <a:r>
              <a:rPr dirty="0" err="1"/>
              <a:t>geschaffen</a:t>
            </a:r>
            <a:r>
              <a:rPr dirty="0"/>
              <a:t> </a:t>
            </a:r>
            <a:r>
              <a:rPr dirty="0" err="1"/>
              <a:t>werden</a:t>
            </a:r>
            <a:r>
              <a:rPr dirty="0"/>
              <a:t>, </a:t>
            </a:r>
            <a:r>
              <a:rPr dirty="0" err="1"/>
              <a:t>Schülerinnen</a:t>
            </a:r>
            <a:r>
              <a:rPr dirty="0"/>
              <a:t> und </a:t>
            </a:r>
            <a:r>
              <a:rPr dirty="0" err="1"/>
              <a:t>Schülern</a:t>
            </a:r>
            <a:r>
              <a:rPr dirty="0"/>
              <a:t> </a:t>
            </a:r>
            <a:r>
              <a:rPr dirty="0" err="1"/>
              <a:t>Phasen</a:t>
            </a:r>
            <a:r>
              <a:rPr dirty="0"/>
              <a:t> </a:t>
            </a:r>
            <a:r>
              <a:rPr dirty="0" err="1"/>
              <a:t>für</a:t>
            </a:r>
            <a:r>
              <a:rPr dirty="0"/>
              <a:t> das </a:t>
            </a:r>
            <a:r>
              <a:rPr dirty="0" err="1"/>
              <a:t>Üben</a:t>
            </a:r>
            <a:r>
              <a:rPr dirty="0"/>
              <a:t>, das </a:t>
            </a:r>
            <a:r>
              <a:rPr dirty="0" err="1"/>
              <a:t>Anwenden</a:t>
            </a:r>
            <a:r>
              <a:rPr dirty="0"/>
              <a:t>, </a:t>
            </a:r>
            <a:r>
              <a:rPr dirty="0" err="1"/>
              <a:t>Vertiefen</a:t>
            </a:r>
            <a:r>
              <a:rPr dirty="0"/>
              <a:t> und </a:t>
            </a:r>
            <a:r>
              <a:rPr dirty="0" err="1"/>
              <a:t>Reflektieren</a:t>
            </a:r>
            <a:r>
              <a:rPr dirty="0"/>
              <a:t> von </a:t>
            </a:r>
            <a:r>
              <a:rPr dirty="0" err="1"/>
              <a:t>Fachinhalten</a:t>
            </a:r>
            <a:r>
              <a:rPr dirty="0"/>
              <a:t> </a:t>
            </a:r>
            <a:r>
              <a:rPr dirty="0" err="1"/>
              <a:t>zur</a:t>
            </a:r>
            <a:r>
              <a:rPr dirty="0"/>
              <a:t> </a:t>
            </a:r>
            <a:r>
              <a:rPr dirty="0" err="1"/>
              <a:t>Verfügung</a:t>
            </a:r>
            <a:r>
              <a:rPr dirty="0"/>
              <a:t> </a:t>
            </a:r>
            <a:r>
              <a:rPr dirty="0" err="1"/>
              <a:t>zu</a:t>
            </a:r>
            <a:r>
              <a:rPr dirty="0"/>
              <a:t> </a:t>
            </a:r>
            <a:r>
              <a:rPr dirty="0" err="1"/>
              <a:t>stellen</a:t>
            </a:r>
            <a:r>
              <a:rPr dirty="0"/>
              <a:t>. </a:t>
            </a:r>
            <a:r>
              <a:rPr dirty="0" err="1"/>
              <a:t>Diese</a:t>
            </a:r>
            <a:r>
              <a:rPr dirty="0"/>
              <a:t> </a:t>
            </a:r>
            <a:r>
              <a:rPr dirty="0" err="1"/>
              <a:t>können</a:t>
            </a:r>
            <a:r>
              <a:rPr dirty="0"/>
              <a:t> </a:t>
            </a:r>
            <a:r>
              <a:rPr dirty="0" err="1"/>
              <a:t>für</a:t>
            </a:r>
            <a:r>
              <a:rPr dirty="0"/>
              <a:t> die </a:t>
            </a:r>
            <a:r>
              <a:rPr dirty="0" err="1"/>
              <a:t>Nachbereitung</a:t>
            </a:r>
            <a:r>
              <a:rPr dirty="0"/>
              <a:t> </a:t>
            </a:r>
            <a:r>
              <a:rPr dirty="0" err="1"/>
              <a:t>oder</a:t>
            </a:r>
            <a:r>
              <a:rPr dirty="0"/>
              <a:t> die </a:t>
            </a:r>
            <a:r>
              <a:rPr dirty="0" err="1"/>
              <a:t>Vorbereitung</a:t>
            </a:r>
            <a:r>
              <a:rPr dirty="0"/>
              <a:t> des </a:t>
            </a:r>
            <a:r>
              <a:rPr dirty="0" err="1"/>
              <a:t>Unterrichts</a:t>
            </a:r>
            <a:r>
              <a:rPr dirty="0"/>
              <a:t> </a:t>
            </a:r>
            <a:r>
              <a:rPr dirty="0" err="1"/>
              <a:t>genutzt</a:t>
            </a:r>
            <a:r>
              <a:rPr dirty="0"/>
              <a:t> </a:t>
            </a:r>
            <a:r>
              <a:rPr dirty="0" err="1"/>
              <a:t>werden</a:t>
            </a:r>
            <a:r>
              <a:rPr dirty="0"/>
              <a:t>. Die </a:t>
            </a:r>
            <a:r>
              <a:rPr dirty="0" err="1"/>
              <a:t>Einrichtung</a:t>
            </a:r>
            <a:r>
              <a:rPr dirty="0"/>
              <a:t> von </a:t>
            </a:r>
            <a:r>
              <a:rPr dirty="0" err="1"/>
              <a:t>Lernzeiten</a:t>
            </a:r>
            <a:r>
              <a:rPr dirty="0"/>
              <a:t> </a:t>
            </a:r>
            <a:r>
              <a:rPr dirty="0" err="1"/>
              <a:t>bringt</a:t>
            </a:r>
            <a:r>
              <a:rPr dirty="0"/>
              <a:t> </a:t>
            </a:r>
            <a:r>
              <a:rPr dirty="0" err="1"/>
              <a:t>Fragen</a:t>
            </a:r>
            <a:r>
              <a:rPr dirty="0"/>
              <a:t> </a:t>
            </a:r>
            <a:r>
              <a:rPr dirty="0" err="1"/>
              <a:t>zur</a:t>
            </a:r>
            <a:r>
              <a:rPr dirty="0"/>
              <a:t> </a:t>
            </a:r>
            <a:r>
              <a:rPr b="1" dirty="0" err="1"/>
              <a:t>Organisation</a:t>
            </a:r>
            <a:r>
              <a:rPr b="1" dirty="0"/>
              <a:t> und </a:t>
            </a:r>
            <a:r>
              <a:rPr b="1" dirty="0" err="1"/>
              <a:t>Gestaltung</a:t>
            </a:r>
            <a:r>
              <a:rPr dirty="0"/>
              <a:t>  </a:t>
            </a:r>
            <a:r>
              <a:rPr dirty="0" err="1"/>
              <a:t>sowie</a:t>
            </a:r>
            <a:r>
              <a:rPr dirty="0"/>
              <a:t> </a:t>
            </a:r>
            <a:r>
              <a:rPr dirty="0" err="1"/>
              <a:t>zur</a:t>
            </a:r>
            <a:r>
              <a:rPr dirty="0"/>
              <a:t> </a:t>
            </a:r>
            <a:r>
              <a:rPr b="1" dirty="0" err="1"/>
              <a:t>effektiven</a:t>
            </a:r>
            <a:r>
              <a:rPr b="1" dirty="0"/>
              <a:t> </a:t>
            </a:r>
            <a:r>
              <a:rPr b="1" dirty="0" err="1"/>
              <a:t>Verknüpfung</a:t>
            </a:r>
            <a:r>
              <a:rPr b="1" dirty="0"/>
              <a:t> </a:t>
            </a:r>
            <a:r>
              <a:rPr b="1" dirty="0" err="1"/>
              <a:t>mit</a:t>
            </a:r>
            <a:r>
              <a:rPr b="1" dirty="0"/>
              <a:t> </a:t>
            </a:r>
            <a:r>
              <a:rPr b="1" dirty="0" err="1"/>
              <a:t>dem</a:t>
            </a:r>
            <a:r>
              <a:rPr b="1" dirty="0"/>
              <a:t> </a:t>
            </a:r>
            <a:r>
              <a:rPr b="1" dirty="0" err="1"/>
              <a:t>kompetenzorientierten</a:t>
            </a:r>
            <a:r>
              <a:rPr b="1" dirty="0"/>
              <a:t> </a:t>
            </a:r>
            <a:r>
              <a:rPr b="1" dirty="0" err="1"/>
              <a:t>Unterricht</a:t>
            </a:r>
            <a:r>
              <a:rPr dirty="0"/>
              <a:t> </a:t>
            </a:r>
            <a:r>
              <a:rPr dirty="0" err="1"/>
              <a:t>mit</a:t>
            </a:r>
            <a:r>
              <a:rPr dirty="0"/>
              <a:t> </a:t>
            </a:r>
            <a:r>
              <a:rPr dirty="0" err="1"/>
              <a:t>sich</a:t>
            </a:r>
            <a:r>
              <a:rPr dirty="0"/>
              <a:t>. </a:t>
            </a:r>
            <a:r>
              <a:rPr dirty="0" err="1"/>
              <a:t>Neben</a:t>
            </a:r>
            <a:r>
              <a:rPr dirty="0"/>
              <a:t> der </a:t>
            </a:r>
            <a:r>
              <a:rPr dirty="0" err="1"/>
              <a:t>Kompetenzorientierung</a:t>
            </a:r>
            <a:r>
              <a:rPr dirty="0"/>
              <a:t> </a:t>
            </a:r>
            <a:r>
              <a:rPr dirty="0" err="1"/>
              <a:t>sollen</a:t>
            </a:r>
            <a:r>
              <a:rPr dirty="0"/>
              <a:t> </a:t>
            </a:r>
            <a:r>
              <a:rPr dirty="0" err="1"/>
              <a:t>Unterricht</a:t>
            </a:r>
            <a:r>
              <a:rPr dirty="0"/>
              <a:t> und </a:t>
            </a:r>
            <a:r>
              <a:rPr dirty="0" err="1"/>
              <a:t>Lernzeiten</a:t>
            </a:r>
            <a:r>
              <a:rPr dirty="0"/>
              <a:t> </a:t>
            </a:r>
            <a:r>
              <a:rPr dirty="0" err="1"/>
              <a:t>auch</a:t>
            </a:r>
            <a:r>
              <a:rPr dirty="0"/>
              <a:t> die </a:t>
            </a:r>
            <a:r>
              <a:rPr b="1" dirty="0" err="1"/>
              <a:t>Individualisierung</a:t>
            </a:r>
            <a:r>
              <a:rPr dirty="0"/>
              <a:t> und die </a:t>
            </a:r>
            <a:r>
              <a:rPr dirty="0" err="1"/>
              <a:t>damit</a:t>
            </a:r>
            <a:r>
              <a:rPr dirty="0"/>
              <a:t> </a:t>
            </a:r>
            <a:r>
              <a:rPr dirty="0" err="1"/>
              <a:t>gekoppelte</a:t>
            </a:r>
            <a:r>
              <a:rPr dirty="0"/>
              <a:t> </a:t>
            </a:r>
            <a:r>
              <a:rPr dirty="0" err="1"/>
              <a:t>Rückmeldung</a:t>
            </a:r>
            <a:r>
              <a:rPr dirty="0"/>
              <a:t> an die </a:t>
            </a:r>
            <a:r>
              <a:rPr dirty="0" err="1"/>
              <a:t>Schülerinnen</a:t>
            </a:r>
            <a:r>
              <a:rPr dirty="0"/>
              <a:t> und </a:t>
            </a:r>
            <a:r>
              <a:rPr dirty="0" err="1"/>
              <a:t>Schüler</a:t>
            </a:r>
            <a:r>
              <a:rPr dirty="0"/>
              <a:t> in den </a:t>
            </a:r>
            <a:r>
              <a:rPr dirty="0" err="1"/>
              <a:t>Fokus</a:t>
            </a:r>
            <a:r>
              <a:rPr dirty="0"/>
              <a:t> </a:t>
            </a:r>
            <a:r>
              <a:rPr dirty="0" err="1"/>
              <a:t>nehmen</a:t>
            </a:r>
            <a:r>
              <a:rPr lang="de-DE" dirty="0"/>
              <a:t>.“ (QUA-LiS NRW, </a:t>
            </a:r>
            <a:r>
              <a:rPr lang="de-DE" i="1" dirty="0"/>
              <a:t>Ganztag in der Schule</a:t>
            </a:r>
            <a:r>
              <a:rPr lang="de-DE" dirty="0"/>
              <a:t>, 2019</a:t>
            </a:r>
            <a:r>
              <a:rPr lang="de-DE" dirty="0" smtClean="0"/>
              <a:t>)</a:t>
            </a:r>
          </a:p>
          <a:p>
            <a:endParaRPr lang="de-DE" dirty="0" smtClean="0"/>
          </a:p>
          <a:p>
            <a:endParaRPr dirty="0"/>
          </a:p>
          <a:p>
            <a:r>
              <a:rPr dirty="0"/>
              <a:t> </a:t>
            </a:r>
            <a:endParaRPr lang="de-DE" b="1" dirty="0" smtClean="0"/>
          </a:p>
        </p:txBody>
      </p:sp>
    </p:spTree>
    <p:extLst>
      <p:ext uri="{BB962C8B-B14F-4D97-AF65-F5344CB8AC3E}">
        <p14:creationId xmlns:p14="http://schemas.microsoft.com/office/powerpoint/2010/main" val="4245185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noRot="1" noChangeAspect="1"/>
          </p:cNvSpPr>
          <p:nvPr>
            <p:ph type="sldImg"/>
          </p:nvPr>
        </p:nvSpPr>
        <p:spPr>
          <a:prstGeom prst="rect">
            <a:avLst/>
          </a:prstGeom>
        </p:spPr>
        <p:txBody>
          <a:bodyPr/>
          <a:lstStyle/>
          <a:p>
            <a:endParaRPr/>
          </a:p>
        </p:txBody>
      </p:sp>
      <p:sp>
        <p:nvSpPr>
          <p:cNvPr id="151" name="Shape 151"/>
          <p:cNvSpPr>
            <a:spLocks noGrp="1"/>
          </p:cNvSpPr>
          <p:nvPr>
            <p:ph type="body" sz="quarter" idx="1"/>
          </p:nvPr>
        </p:nvSpPr>
        <p:spPr>
          <a:prstGeom prst="rect">
            <a:avLst/>
          </a:prstGeom>
        </p:spPr>
        <p:txBody>
          <a:bodyPr/>
          <a:lstStyle/>
          <a:p>
            <a:r>
              <a:rPr lang="de-DE" dirty="0"/>
              <a:t>Der Videoclip wird</a:t>
            </a:r>
            <a:r>
              <a:rPr lang="de-DE" baseline="0" dirty="0"/>
              <a:t> bereitgestellt auf:</a:t>
            </a:r>
          </a:p>
          <a:p>
            <a:pPr marL="0" marR="0" indent="0" defTabSz="914400" eaLnBrk="1" fontAlgn="auto" latinLnBrk="0" hangingPunct="1">
              <a:lnSpc>
                <a:spcPct val="100000"/>
              </a:lnSpc>
              <a:spcBef>
                <a:spcPts val="0"/>
              </a:spcBef>
              <a:spcAft>
                <a:spcPts val="0"/>
              </a:spcAft>
              <a:buClrTx/>
              <a:buSzTx/>
              <a:buFontTx/>
              <a:buNone/>
              <a:tabLst/>
              <a:defRPr/>
            </a:pPr>
            <a:r>
              <a:rPr lang="de-DE" i="0" dirty="0"/>
              <a:t>QUA-LiS NRW (2019). </a:t>
            </a:r>
            <a:r>
              <a:rPr lang="de-DE" i="1" dirty="0"/>
              <a:t>Ganztag in der Schule</a:t>
            </a:r>
            <a:r>
              <a:rPr lang="de-DE" i="0" dirty="0"/>
              <a:t>, </a:t>
            </a:r>
            <a:r>
              <a:rPr lang="de-DE" i="0" dirty="0" smtClean="0"/>
              <a:t>Aus der Praxis, Lernzeiten, Gesamtschule Lohmar. </a:t>
            </a:r>
            <a:r>
              <a:rPr lang="de-DE" dirty="0"/>
              <a:t>Aufgerufen am 06.05.2019. </a:t>
            </a:r>
            <a:r>
              <a:rPr lang="de-DE" i="0" dirty="0"/>
              <a:t>Verfügbar unter</a:t>
            </a:r>
            <a:r>
              <a:rPr lang="de-DE" i="1" dirty="0"/>
              <a:t> </a:t>
            </a:r>
            <a:r>
              <a:rPr lang="de-DE" sz="1200" dirty="0"/>
              <a:t>https://www.schulentwicklung.nrw.de/q/upload/Ganztag/videos/video-ganztag.mp4</a:t>
            </a:r>
          </a:p>
          <a:p>
            <a:pPr marL="0" marR="0" indent="0" defTabSz="914400" eaLnBrk="1" fontAlgn="auto" latinLnBrk="0" hangingPunct="1">
              <a:lnSpc>
                <a:spcPct val="100000"/>
              </a:lnSpc>
              <a:spcBef>
                <a:spcPts val="0"/>
              </a:spcBef>
              <a:spcAft>
                <a:spcPts val="0"/>
              </a:spcAft>
              <a:buClrTx/>
              <a:buSzTx/>
              <a:buFontTx/>
              <a:buNone/>
              <a:tabLst/>
              <a:defRPr/>
            </a:pPr>
            <a:endParaRPr lang="de-DE" baseline="0" dirty="0"/>
          </a:p>
          <a:p>
            <a:pPr marL="0" marR="0" indent="0" defTabSz="914400" eaLnBrk="1" fontAlgn="auto" latinLnBrk="0" hangingPunct="1">
              <a:lnSpc>
                <a:spcPct val="100000"/>
              </a:lnSpc>
              <a:spcBef>
                <a:spcPts val="0"/>
              </a:spcBef>
              <a:spcAft>
                <a:spcPts val="0"/>
              </a:spcAft>
              <a:buClrTx/>
              <a:buSzTx/>
              <a:buFontTx/>
              <a:buNone/>
              <a:tabLst/>
              <a:defRPr/>
            </a:pPr>
            <a:r>
              <a:rPr lang="de-DE" dirty="0"/>
              <a:t>Filmstreifen: </a:t>
            </a:r>
            <a:r>
              <a:rPr lang="de-DE" sz="1200" dirty="0">
                <a:latin typeface="Calibri" panose="020F0502020204030204" pitchFamily="34" charset="0"/>
              </a:rPr>
              <a:t>https://pixabay.com/de/vectors/filmstreifen-filmbilder-kamera-film-33429/</a:t>
            </a:r>
          </a:p>
          <a:p>
            <a:pPr marL="0" marR="0" indent="0" defTabSz="914400" eaLnBrk="1" fontAlgn="auto" latinLnBrk="0" hangingPunct="1">
              <a:lnSpc>
                <a:spcPct val="100000"/>
              </a:lnSpc>
              <a:spcBef>
                <a:spcPts val="0"/>
              </a:spcBef>
              <a:spcAft>
                <a:spcPts val="0"/>
              </a:spcAft>
              <a:buClrTx/>
              <a:buSzTx/>
              <a:buFontTx/>
              <a:buNone/>
              <a:tabLst/>
              <a:defRPr/>
            </a:pPr>
            <a:endParaRPr lang="de-DE" sz="1200" dirty="0">
              <a:latin typeface="Calibri" panose="020F0502020204030204" pitchFamily="34" charset="0"/>
            </a:endParaRPr>
          </a:p>
          <a:p>
            <a:pPr algn="r"/>
            <a:r>
              <a:rPr lang="de-DE" sz="1200" dirty="0">
                <a:latin typeface="Calibri" panose="020F0502020204030204" pitchFamily="34" charset="0"/>
              </a:rPr>
              <a:t>e)</a:t>
            </a:r>
          </a:p>
          <a:p>
            <a:endParaRPr dirty="0"/>
          </a:p>
        </p:txBody>
      </p:sp>
    </p:spTree>
    <p:extLst>
      <p:ext uri="{BB962C8B-B14F-4D97-AF65-F5344CB8AC3E}">
        <p14:creationId xmlns:p14="http://schemas.microsoft.com/office/powerpoint/2010/main" val="4075441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noRot="1" noChangeAspect="1"/>
          </p:cNvSpPr>
          <p:nvPr>
            <p:ph type="sldImg"/>
          </p:nvPr>
        </p:nvSpPr>
        <p:spPr>
          <a:prstGeom prst="rect">
            <a:avLst/>
          </a:prstGeom>
        </p:spPr>
        <p:txBody>
          <a:bodyPr/>
          <a:lstStyle/>
          <a:p>
            <a:endParaRPr/>
          </a:p>
        </p:txBody>
      </p:sp>
      <p:sp>
        <p:nvSpPr>
          <p:cNvPr id="166" name="Shape 166"/>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a:t>Die hier dargestellten Erwartungen und Ziele basieren auf </a:t>
            </a:r>
            <a:r>
              <a:rPr lang="de-DE" b="0" i="0" dirty="0" smtClean="0"/>
              <a:t>Ergebnissen </a:t>
            </a:r>
            <a:r>
              <a:rPr lang="de-DE" b="0" i="0" dirty="0"/>
              <a:t>der Befragung von Schülerinnen und Schülern sowie Lehr- und Fachkräften zu Lernzeiten in der Sekundarstufe I im Rahmen der Bildungsberichterstattung Ganztagsschule NRW 2018.</a:t>
            </a:r>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lvl="0" indent="0" defTabSz="914400" eaLnBrk="1" fontAlgn="auto" latinLnBrk="0" hangingPunct="1">
              <a:lnSpc>
                <a:spcPct val="100000"/>
              </a:lnSpc>
              <a:spcBef>
                <a:spcPts val="0"/>
              </a:spcBef>
              <a:spcAft>
                <a:spcPts val="0"/>
              </a:spcAft>
              <a:buClrTx/>
              <a:buSzTx/>
              <a:buFontTx/>
              <a:buNone/>
              <a:tabLst/>
              <a:defRPr/>
            </a:pPr>
            <a:r>
              <a:rPr lang="de-DE" b="0" i="0" dirty="0"/>
              <a:t>Darüber hinaus</a:t>
            </a:r>
            <a:r>
              <a:rPr lang="de-DE" b="0" i="0" baseline="0" dirty="0"/>
              <a:t> geht mit der Implementation von Lernzeiten </a:t>
            </a:r>
            <a:r>
              <a:rPr lang="de-DE" b="0" i="0" baseline="0" dirty="0" smtClean="0"/>
              <a:t>sicherlich auch die </a:t>
            </a:r>
            <a:r>
              <a:rPr lang="de-DE" b="0" i="0" baseline="0" dirty="0"/>
              <a:t>Erwartung einher, </a:t>
            </a:r>
            <a:r>
              <a:rPr lang="de-DE" b="0" i="0" baseline="0" dirty="0" smtClean="0"/>
              <a:t>allen Schülerinnen und Schülern gleiche Unterstützungsmöglichkeiten zur Verfügung zu stellen </a:t>
            </a:r>
            <a:r>
              <a:rPr lang="de-DE" dirty="0" smtClean="0">
                <a:solidFill>
                  <a:schemeClr val="accent1">
                    <a:lumMod val="50000"/>
                  </a:schemeClr>
                </a:solidFill>
              </a:rPr>
              <a:t>sowie </a:t>
            </a:r>
            <a:r>
              <a:rPr lang="de-DE" dirty="0">
                <a:solidFill>
                  <a:schemeClr val="accent1">
                    <a:lumMod val="50000"/>
                  </a:schemeClr>
                </a:solidFill>
              </a:rPr>
              <a:t>Schülerinnen und Schüler auch hinsichtlich ihrer personalen und methodischen Kompetenzen zu fördern.</a:t>
            </a:r>
            <a:endParaRPr lang="de-DE" dirty="0"/>
          </a:p>
          <a:p>
            <a:pPr marL="0" marR="0" indent="0" defTabSz="914400" eaLnBrk="1" fontAlgn="auto" latinLnBrk="0" hangingPunct="1">
              <a:lnSpc>
                <a:spcPct val="100000"/>
              </a:lnSpc>
              <a:spcBef>
                <a:spcPts val="0"/>
              </a:spcBef>
              <a:spcAft>
                <a:spcPts val="0"/>
              </a:spcAft>
              <a:buClrTx/>
              <a:buSzTx/>
              <a:buFontTx/>
              <a:buNone/>
              <a:tabLst/>
              <a:defRPr/>
            </a:pPr>
            <a:endParaRPr lang="de-DE" b="0" i="0" dirty="0" smtClean="0"/>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Weitere, mit Lernzeiten verbundene Zielsetzungen listet Gerken (2014, S. 5) auf:</a:t>
            </a:r>
            <a:r>
              <a:rPr lang="de-DE" b="0" i="0" baseline="0" dirty="0" smtClean="0"/>
              <a:t> „</a:t>
            </a:r>
            <a:r>
              <a:rPr lang="de-DE" sz="1200" b="0" dirty="0" smtClean="0"/>
              <a:t>Ziele von Lernzeiten sind u.a. die Erledigung von Haus- und Übungsaufgaben während des Schultages, die Befähigung zum selbstbestimmten und eigenverantwortlichen Lernen, individuelle Förderung und Beratung der Schülerinnen und Schüler sowie das Erlernen unterschiedlicher Sozialformen </a:t>
            </a:r>
            <a:r>
              <a:rPr lang="de-DE" sz="1200" dirty="0" smtClean="0"/>
              <a:t>und Arbeitstechniken (vgl. </a:t>
            </a:r>
            <a:r>
              <a:rPr lang="de-DE" sz="1200" dirty="0" err="1" smtClean="0"/>
              <a:t>Kamski</a:t>
            </a:r>
            <a:r>
              <a:rPr lang="de-DE" sz="1200" dirty="0" smtClean="0"/>
              <a:t> 2013, Kaufmann 2012,</a:t>
            </a:r>
            <a:r>
              <a:rPr lang="de-DE" sz="1200" baseline="0" dirty="0" smtClean="0"/>
              <a:t> </a:t>
            </a:r>
            <a:r>
              <a:rPr lang="de-DE" sz="1200" dirty="0" err="1" smtClean="0"/>
              <a:t>Haenisch</a:t>
            </a:r>
            <a:r>
              <a:rPr lang="de-DE" sz="1200" dirty="0" smtClean="0"/>
              <a:t> 2011 und </a:t>
            </a:r>
            <a:r>
              <a:rPr lang="de-DE" sz="1200" dirty="0" err="1" smtClean="0"/>
              <a:t>Nordt</a:t>
            </a:r>
            <a:r>
              <a:rPr lang="de-DE" sz="1200" dirty="0" smtClean="0"/>
              <a:t> 2010).“</a:t>
            </a:r>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endParaRPr lang="de-DE" b="0" i="1" dirty="0"/>
          </a:p>
        </p:txBody>
      </p:sp>
    </p:spTree>
    <p:extLst>
      <p:ext uri="{BB962C8B-B14F-4D97-AF65-F5344CB8AC3E}">
        <p14:creationId xmlns:p14="http://schemas.microsoft.com/office/powerpoint/2010/main" val="1613641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noRot="1" noChangeAspect="1"/>
          </p:cNvSpPr>
          <p:nvPr>
            <p:ph type="sldImg"/>
          </p:nvPr>
        </p:nvSpPr>
        <p:spPr>
          <a:prstGeom prst="rect">
            <a:avLst/>
          </a:prstGeom>
        </p:spPr>
        <p:txBody>
          <a:bodyPr/>
          <a:lstStyle/>
          <a:p>
            <a:endParaRPr/>
          </a:p>
        </p:txBody>
      </p:sp>
      <p:sp>
        <p:nvSpPr>
          <p:cNvPr id="166" name="Shape 166"/>
          <p:cNvSpPr>
            <a:spLocks noGrp="1"/>
          </p:cNvSpPr>
          <p:nvPr>
            <p:ph type="body" sz="quarter" idx="1"/>
          </p:nvPr>
        </p:nvSpPr>
        <p:spPr>
          <a:prstGeom prst="rect">
            <a:avLst/>
          </a:prstGeom>
        </p:spPr>
        <p:txBody>
          <a:bodyPr/>
          <a:lstStyle/>
          <a:p>
            <a:pPr marL="0" indent="0">
              <a:buFont typeface="Arial" panose="020B0604020202020204" pitchFamily="34" charset="0"/>
              <a:buNone/>
            </a:pPr>
            <a:r>
              <a:rPr lang="de-DE" b="1" i="0" dirty="0"/>
              <a:t>Hinweise:</a:t>
            </a:r>
          </a:p>
          <a:p>
            <a:pPr marL="171450" indent="-171450">
              <a:buFont typeface="Arial" panose="020B0604020202020204" pitchFamily="34" charset="0"/>
              <a:buChar char="•"/>
            </a:pPr>
            <a:r>
              <a:rPr lang="de-DE" i="0" dirty="0"/>
              <a:t>Im Rahmen der Schulentwicklungsberatung sind die Implementationsschritte 1 bis 3 im Austausch mit der Schulleitung bzw. Steuergruppe (idealerweise) bereits durchgeführt worden (vgl. auch tabellarische Übersicht zu einem möglichen </a:t>
            </a:r>
            <a:r>
              <a:rPr lang="de-DE" i="0" dirty="0" smtClean="0"/>
              <a:t>Implementations- bzw. Beratungsprozess </a:t>
            </a:r>
            <a:r>
              <a:rPr lang="de-DE" i="0" dirty="0"/>
              <a:t>unter </a:t>
            </a:r>
            <a:r>
              <a:rPr lang="de-DE" i="0" baseline="0" dirty="0"/>
              <a:t>„Moderationsmaterial“ – dort Phase 1</a:t>
            </a:r>
            <a:r>
              <a:rPr lang="de-DE" i="0" baseline="0" dirty="0" smtClean="0"/>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smtClean="0"/>
              <a:t>Zur Analyse des Ist-Standes bieten sich Reflexionsbögen für unterschiedliche Gruppen der Schulgemeinde an. QUA-LiS NRW (</a:t>
            </a:r>
            <a:r>
              <a:rPr kumimoji="0" lang="de-DE" sz="1200" b="0" i="0" u="none" strike="noStrike" cap="none" spc="0" normalizeH="0" baseline="0" dirty="0" smtClean="0">
                <a:ln>
                  <a:noFill/>
                </a:ln>
                <a:solidFill>
                  <a:srgbClr val="000000"/>
                </a:solidFill>
                <a:effectLst/>
                <a:uFillTx/>
                <a:sym typeface="Calibri"/>
              </a:rPr>
              <a:t>QUA-LiS NRW, 2019, Material zur Schulentwicklung</a:t>
            </a:r>
            <a:r>
              <a:rPr lang="de-DE" sz="1200" dirty="0" smtClean="0"/>
              <a:t>)</a:t>
            </a:r>
            <a:r>
              <a:rPr kumimoji="0" lang="de-DE" sz="1200" b="0" i="0" u="none" strike="noStrike" cap="none" spc="0" normalizeH="0" baseline="0" dirty="0" smtClean="0">
                <a:ln>
                  <a:noFill/>
                </a:ln>
                <a:solidFill>
                  <a:srgbClr val="000000"/>
                </a:solidFill>
                <a:effectLst/>
                <a:uFillTx/>
                <a:sym typeface="Calibri"/>
              </a:rPr>
              <a:t> </a:t>
            </a:r>
            <a:r>
              <a:rPr lang="de-DE" i="0" baseline="0" dirty="0" smtClean="0"/>
              <a:t>stellt entsprechende Reflexionsbögen bereit, die beispielsweise zum Einsatz kommen können, wenn </a:t>
            </a:r>
          </a:p>
          <a:p>
            <a:pPr marL="0" lvl="4" indent="0">
              <a:buFont typeface="+mj-lt"/>
              <a:buNone/>
            </a:pPr>
            <a:r>
              <a:rPr lang="de-DE" i="0" baseline="0" dirty="0" smtClean="0"/>
              <a:t>    1. Schulen Hausaufgaben begrenzen und in Lernzeiten integrieren möchten</a:t>
            </a:r>
          </a:p>
          <a:p>
            <a:pPr marL="0" lvl="4" indent="0">
              <a:buFont typeface="+mj-lt"/>
              <a:buNone/>
            </a:pPr>
            <a:r>
              <a:rPr lang="de-DE" i="0" baseline="0" dirty="0" smtClean="0"/>
              <a:t>oder</a:t>
            </a:r>
          </a:p>
          <a:p>
            <a:pPr marL="0" lvl="4" indent="0">
              <a:buFont typeface="+mj-lt"/>
              <a:buNone/>
            </a:pPr>
            <a:r>
              <a:rPr lang="de-DE" i="0" baseline="0" dirty="0" smtClean="0"/>
              <a:t>    2. Lernzeitenkonzepte weiterentwickelt werden sollen.</a:t>
            </a:r>
          </a:p>
          <a:p>
            <a:pPr marL="0" lvl="4" indent="0">
              <a:buFont typeface="+mj-lt"/>
              <a:buNone/>
            </a:pPr>
            <a:endParaRPr lang="de-DE" i="0" baseline="0" dirty="0"/>
          </a:p>
          <a:p>
            <a:pPr marL="171450" indent="-171450">
              <a:buFont typeface="Arial" panose="020B0604020202020204" pitchFamily="34" charset="0"/>
              <a:buChar char="•"/>
            </a:pPr>
            <a:r>
              <a:rPr lang="de-DE" i="0" baseline="0" dirty="0"/>
              <a:t>Im Folgenden geht es daher um den Austausch zu Qualitätsmerkmalen von Lernzeiten im Sinne von Gestaltungselementen.</a:t>
            </a:r>
          </a:p>
          <a:p>
            <a:pPr marL="171450" indent="-171450">
              <a:buFont typeface="Arial" panose="020B0604020202020204" pitchFamily="34" charset="0"/>
              <a:buChar char="•"/>
            </a:pPr>
            <a:r>
              <a:rPr lang="de-DE" i="0" baseline="0" dirty="0"/>
              <a:t>Schritt 5 knüpft an der vorangegangenen Darstellung der Erwartungen und Ziele zu Lernzeiten an und wird aus den für die Schule relevanten Qualitätsmerkmalen zu Lernzeiten abgeleitet.</a:t>
            </a:r>
          </a:p>
          <a:p>
            <a:pPr marL="171450" indent="-171450">
              <a:buFont typeface="Arial" panose="020B0604020202020204" pitchFamily="34" charset="0"/>
              <a:buChar char="•"/>
            </a:pPr>
            <a:r>
              <a:rPr lang="de-DE" i="0" baseline="0" dirty="0"/>
              <a:t>Schritt 6 ist abgebildet auf der Folie 16, wenn es um die Planung der nächsten Schritte geht.</a:t>
            </a:r>
          </a:p>
          <a:p>
            <a:pPr marL="0" indent="0">
              <a:buFont typeface="Arial" panose="020B0604020202020204" pitchFamily="34" charset="0"/>
              <a:buNone/>
            </a:pPr>
            <a:endParaRPr lang="de-DE" i="0" baseline="0" dirty="0" smtClean="0"/>
          </a:p>
          <a:p>
            <a:pPr marL="0" indent="0">
              <a:buFont typeface="Arial" panose="020B0604020202020204" pitchFamily="34" charset="0"/>
              <a:buNone/>
            </a:pPr>
            <a:r>
              <a:rPr lang="de-DE" i="0" baseline="0" dirty="0" smtClean="0"/>
              <a:t>Mit QUIGS Sek I bietet die Serviceagentur „Ganztägig lernen“ NRW ein Instrument bzw. eine Arbeitshilfe an, beispielsweise in Lernzeiten die bestehende Qualität festzustellen und weiterzuentwickeln (Aufgerufen am 07.05.2019. Verfügbar unter https://www.ganztag-nrw.de/begleitung/quigs/quigs-sek-i/#c463).</a:t>
            </a:r>
            <a:endParaRPr lang="de-DE" i="0" dirty="0"/>
          </a:p>
        </p:txBody>
      </p:sp>
    </p:spTree>
    <p:extLst>
      <p:ext uri="{BB962C8B-B14F-4D97-AF65-F5344CB8AC3E}">
        <p14:creationId xmlns:p14="http://schemas.microsoft.com/office/powerpoint/2010/main" val="1613641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a:t>Die Bildungsberichterstattung Ganztagsschule NRW 2018 beschreibt die Organisation und pädagogische Gestaltung der Lernzeiten, insbesondere auch mit Blick auf die Kooperation von Lehr- und Fachkräften und die Weiterentwicklung von Lernzeiten.</a:t>
            </a:r>
          </a:p>
          <a:p>
            <a:pPr marL="0" marR="0" indent="0" defTabSz="914400" eaLnBrk="1" fontAlgn="auto" latinLnBrk="0" hangingPunct="1">
              <a:lnSpc>
                <a:spcPct val="100000"/>
              </a:lnSpc>
              <a:spcBef>
                <a:spcPts val="0"/>
              </a:spcBef>
              <a:spcAft>
                <a:spcPts val="0"/>
              </a:spcAft>
              <a:buClrTx/>
              <a:buSzTx/>
              <a:buFontTx/>
              <a:buNone/>
              <a:tabLst/>
              <a:defRPr/>
            </a:pPr>
            <a:r>
              <a:rPr lang="de-DE" b="0" i="0" dirty="0"/>
              <a:t>Aus den hier dargestellten exemplarischen Gestaltungselementen lassen sich entsprechende Qualitätsmerkmale ableiten und für den eigenen schulischen Kontext definieren.</a:t>
            </a:r>
          </a:p>
          <a:p>
            <a:pPr marL="0" marR="0" indent="0" defTabSz="914400" eaLnBrk="1" fontAlgn="auto" latinLnBrk="0" hangingPunct="1">
              <a:lnSpc>
                <a:spcPct val="100000"/>
              </a:lnSpc>
              <a:spcBef>
                <a:spcPts val="0"/>
              </a:spcBef>
              <a:spcAft>
                <a:spcPts val="0"/>
              </a:spcAft>
              <a:buClrTx/>
              <a:buSzTx/>
              <a:buFontTx/>
              <a:buNone/>
              <a:tabLst/>
              <a:defRPr/>
            </a:pPr>
            <a:r>
              <a:rPr lang="de-DE" b="0" i="0" dirty="0"/>
              <a:t>Auf den folgenden Folien werden die Gestaltungselemente beispielhaft konkretisiert.</a:t>
            </a:r>
          </a:p>
          <a:p>
            <a:pPr marL="0" marR="0" indent="0" defTabSz="914400" eaLnBrk="1" fontAlgn="auto" latinLnBrk="0" hangingPunct="1">
              <a:lnSpc>
                <a:spcPct val="100000"/>
              </a:lnSpc>
              <a:spcBef>
                <a:spcPts val="0"/>
              </a:spcBef>
              <a:spcAft>
                <a:spcPts val="0"/>
              </a:spcAft>
              <a:buClrTx/>
              <a:buSzTx/>
              <a:buFontTx/>
              <a:buNone/>
              <a:tabLst/>
              <a:defRPr/>
            </a:pPr>
            <a:endParaRPr lang="de-DE" b="1" i="0" dirty="0"/>
          </a:p>
          <a:p>
            <a:pPr marL="0" marR="0" indent="0" defTabSz="914400" eaLnBrk="1" fontAlgn="auto" latinLnBrk="0" hangingPunct="1">
              <a:lnSpc>
                <a:spcPct val="100000"/>
              </a:lnSpc>
              <a:spcBef>
                <a:spcPts val="0"/>
              </a:spcBef>
              <a:spcAft>
                <a:spcPts val="0"/>
              </a:spcAft>
              <a:buClrTx/>
              <a:buSzTx/>
              <a:buFontTx/>
              <a:buNone/>
              <a:tabLst/>
              <a:defRPr/>
            </a:pPr>
            <a:endParaRPr lang="de-DE" dirty="0"/>
          </a:p>
          <a:p>
            <a:pPr marL="0" marR="0" indent="0" defTabSz="914400" eaLnBrk="1" fontAlgn="auto" latinLnBrk="0" hangingPunct="1">
              <a:lnSpc>
                <a:spcPct val="100000"/>
              </a:lnSpc>
              <a:spcBef>
                <a:spcPts val="0"/>
              </a:spcBef>
              <a:spcAft>
                <a:spcPts val="0"/>
              </a:spcAft>
              <a:buClrTx/>
              <a:buSzTx/>
              <a:buFontTx/>
              <a:buNone/>
              <a:tabLst/>
              <a:defRPr/>
            </a:pPr>
            <a:endParaRPr lang="de-DE" b="0" i="0" dirty="0"/>
          </a:p>
        </p:txBody>
      </p:sp>
    </p:spTree>
    <p:extLst>
      <p:ext uri="{BB962C8B-B14F-4D97-AF65-F5344CB8AC3E}">
        <p14:creationId xmlns:p14="http://schemas.microsoft.com/office/powerpoint/2010/main" val="2833105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a:t>Hinsichtlich der Rahmenbedingungen kann hierzu eine Verständigung erfolgen:</a:t>
            </a:r>
            <a:endParaRPr lang="de-DE" b="0" i="0" baseline="0" dirty="0"/>
          </a:p>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baseline="0" dirty="0"/>
              <a:t>Umfang und zeitliche Verteilung der Lernzeiten, z.B. in den Fachunterricht integriert oder separat</a:t>
            </a:r>
          </a:p>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baseline="0" dirty="0"/>
              <a:t>Nutzung von Fachräumen, Klassenräumen, weiteren Räumen, außerschulischen Räumen</a:t>
            </a:r>
          </a:p>
          <a:p>
            <a:pPr marL="171450" marR="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baseline="0" dirty="0"/>
              <a:t>Einsatz von Fachlehrkräften, Klassenlehrkräften, weiterem Personal</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baseline="0" dirty="0"/>
              <a:t>Organisation für einzelne Gruppen, Klassen, Parallelklassen, Jahrgangsstufen bzw. jahrgangsstufenübergreifend</a:t>
            </a:r>
          </a:p>
          <a:p>
            <a:pPr marL="0" marR="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endParaRPr lang="de-DE" b="1" i="0" dirty="0"/>
          </a:p>
          <a:p>
            <a:pPr marL="0" marR="0" indent="0" defTabSz="914400" eaLnBrk="1" fontAlgn="auto" latinLnBrk="0" hangingPunct="1">
              <a:lnSpc>
                <a:spcPct val="100000"/>
              </a:lnSpc>
              <a:spcBef>
                <a:spcPts val="0"/>
              </a:spcBef>
              <a:spcAft>
                <a:spcPts val="0"/>
              </a:spcAft>
              <a:buClrTx/>
              <a:buSzTx/>
              <a:buFontTx/>
              <a:buNone/>
              <a:tabLst/>
              <a:defRPr/>
            </a:pPr>
            <a:r>
              <a:rPr lang="de-DE" b="1" i="0" dirty="0"/>
              <a:t>Zum Weiterlesen:</a:t>
            </a:r>
          </a:p>
          <a:p>
            <a:pPr marL="0" indent="0">
              <a:buFont typeface="Arial" panose="020B0604020202020204" pitchFamily="34" charset="0"/>
              <a:buNone/>
            </a:pPr>
            <a:r>
              <a:rPr lang="de-DE" i="0" dirty="0"/>
              <a:t>QUA-</a:t>
            </a:r>
            <a:r>
              <a:rPr lang="de-DE" i="0" dirty="0" err="1"/>
              <a:t>LiS</a:t>
            </a:r>
            <a:r>
              <a:rPr lang="de-DE" i="0" dirty="0"/>
              <a:t> NRW (2019). </a:t>
            </a:r>
            <a:r>
              <a:rPr lang="de-DE" i="1" dirty="0"/>
              <a:t>Ganztag in der Schule</a:t>
            </a:r>
            <a:r>
              <a:rPr lang="de-DE" i="0" dirty="0"/>
              <a:t>, Lernzeiten in der Sekundarstufe I. Organisation und Gestaltung. </a:t>
            </a:r>
            <a:r>
              <a:rPr lang="de-DE" dirty="0"/>
              <a:t>Aufgerufen am 06.05.2019. </a:t>
            </a:r>
            <a:r>
              <a:rPr lang="de-DE" i="0" dirty="0"/>
              <a:t>Verfügbar unter</a:t>
            </a:r>
            <a:r>
              <a:rPr lang="de-DE" i="1" dirty="0"/>
              <a:t> </a:t>
            </a:r>
            <a:r>
              <a:rPr lang="de-DE" dirty="0"/>
              <a:t>https://www.schulentwicklung.nrw.de/q/ganztag/lernzeiten-in-der-sekundarstufei/organisation-und-gestaltung/index.html</a:t>
            </a:r>
            <a:endParaRPr lang="de-DE" b="0" i="0" dirty="0"/>
          </a:p>
        </p:txBody>
      </p:sp>
    </p:spTree>
    <p:extLst>
      <p:ext uri="{BB962C8B-B14F-4D97-AF65-F5344CB8AC3E}">
        <p14:creationId xmlns:p14="http://schemas.microsoft.com/office/powerpoint/2010/main" val="2833105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prstGeom prst="rect">
            <a:avLst/>
          </a:prstGeom>
        </p:spPr>
        <p:txBody>
          <a:bodyPr/>
          <a:lstStyle/>
          <a:p>
            <a:endParaRPr/>
          </a:p>
        </p:txBody>
      </p:sp>
      <p:sp>
        <p:nvSpPr>
          <p:cNvPr id="161" name="Shape 161"/>
          <p:cNvSpPr>
            <a:spLocks noGrp="1"/>
          </p:cNvSpPr>
          <p:nvPr>
            <p:ph type="body" sz="quarter" idx="1"/>
          </p:nvPr>
        </p:nvSpPr>
        <p:spPr>
          <a:prstGeom prst="rect">
            <a:avLst/>
          </a:prstGeom>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de-DE" b="1" i="0" dirty="0"/>
              <a:t>Hinweise:</a:t>
            </a:r>
          </a:p>
          <a:p>
            <a:pPr marL="0" marR="0" indent="0" defTabSz="914400" eaLnBrk="1" fontAlgn="auto" latinLnBrk="0" hangingPunct="1">
              <a:lnSpc>
                <a:spcPct val="100000"/>
              </a:lnSpc>
              <a:spcBef>
                <a:spcPts val="0"/>
              </a:spcBef>
              <a:spcAft>
                <a:spcPts val="0"/>
              </a:spcAft>
              <a:buClrTx/>
              <a:buSzTx/>
              <a:buFontTx/>
              <a:buNone/>
              <a:tabLst/>
              <a:defRPr/>
            </a:pPr>
            <a:r>
              <a:rPr lang="de-DE" b="0" i="0" dirty="0"/>
              <a:t>Förderung, Unterstützung und Lernberatung verfolgen im Kontext der Lernzeiten das Ziel, durch individualisierte Formen des Lernens Schülerinnen und </a:t>
            </a:r>
            <a:r>
              <a:rPr lang="de-DE" b="0" i="0" dirty="0" smtClean="0"/>
              <a:t>Schülern </a:t>
            </a:r>
            <a:r>
              <a:rPr lang="de-DE" b="0" i="0" dirty="0"/>
              <a:t>Lernerfolge zu ermöglichen. Dazu gehören auch passgenaue Lernarrangements, Partizipation sowie Regeln und Rituale in </a:t>
            </a:r>
            <a:r>
              <a:rPr lang="de-DE" b="0" i="0" dirty="0" smtClean="0"/>
              <a:t>Lernzeiten.</a:t>
            </a:r>
          </a:p>
          <a:p>
            <a:pPr marL="0" marR="0" indent="0" defTabSz="914400" eaLnBrk="1" fontAlgn="auto" latinLnBrk="0" hangingPunct="1">
              <a:lnSpc>
                <a:spcPct val="100000"/>
              </a:lnSpc>
              <a:spcBef>
                <a:spcPts val="0"/>
              </a:spcBef>
              <a:spcAft>
                <a:spcPts val="0"/>
              </a:spcAft>
              <a:buClrTx/>
              <a:buSzTx/>
              <a:buFontTx/>
              <a:buNone/>
              <a:tabLst/>
              <a:defRPr/>
            </a:pPr>
            <a:r>
              <a:rPr lang="de-DE" dirty="0" smtClean="0"/>
              <a:t>Die Mitwirkung von Schülerinnen</a:t>
            </a:r>
            <a:r>
              <a:rPr lang="de-DE" baseline="0" dirty="0" smtClean="0"/>
              <a:t> und</a:t>
            </a:r>
            <a:r>
              <a:rPr lang="de-DE" dirty="0" smtClean="0"/>
              <a:t> Schülern, Eltern und pädagogischen Fachkräften sollte bereits bei der Arbeit am Konzept der Lernzeiten einsetzen. Je größer die Akzeptanz des schuleigenen Lernzeitenkonzepts seitens des Kollegiums, der Schülerschaft und der Eltern ist, umso erfolgreicher lassen sich Lernzeiten praktisch durchführen. Damit steigt der Grad an Identifikation mit der Schule und den darin angebotenen Lernzeiten.</a:t>
            </a:r>
          </a:p>
          <a:p>
            <a:pPr marL="0" marR="0" indent="0" defTabSz="914400" eaLnBrk="1" fontAlgn="auto" latinLnBrk="0" hangingPunct="1">
              <a:lnSpc>
                <a:spcPct val="100000"/>
              </a:lnSpc>
              <a:spcBef>
                <a:spcPts val="0"/>
              </a:spcBef>
              <a:spcAft>
                <a:spcPts val="0"/>
              </a:spcAft>
              <a:buClrTx/>
              <a:buSzTx/>
              <a:buFontTx/>
              <a:buNone/>
              <a:tabLst/>
              <a:defRPr/>
            </a:pPr>
            <a:endParaRPr lang="de-DE" b="0" i="0" dirty="0" smtClean="0"/>
          </a:p>
          <a:p>
            <a:pPr marL="0" marR="0" indent="0" defTabSz="914400" eaLnBrk="1" fontAlgn="auto" latinLnBrk="0" hangingPunct="1">
              <a:lnSpc>
                <a:spcPct val="100000"/>
              </a:lnSpc>
              <a:spcBef>
                <a:spcPts val="0"/>
              </a:spcBef>
              <a:spcAft>
                <a:spcPts val="0"/>
              </a:spcAft>
              <a:buClrTx/>
              <a:buSzTx/>
              <a:buFontTx/>
              <a:buNone/>
              <a:tabLst/>
              <a:defRPr/>
            </a:pPr>
            <a:endParaRPr lang="de-DE" sz="1200" b="0" i="0" dirty="0" smtClean="0"/>
          </a:p>
          <a:p>
            <a:pPr marL="0" marR="0" indent="0" defTabSz="914400" eaLnBrk="1" fontAlgn="auto" latinLnBrk="0" hangingPunct="1">
              <a:lnSpc>
                <a:spcPct val="100000"/>
              </a:lnSpc>
              <a:spcBef>
                <a:spcPts val="0"/>
              </a:spcBef>
              <a:spcAft>
                <a:spcPts val="0"/>
              </a:spcAft>
              <a:buClrTx/>
              <a:buSzTx/>
              <a:buFontTx/>
              <a:buNone/>
              <a:tabLst/>
              <a:defRPr/>
            </a:pPr>
            <a:r>
              <a:rPr lang="de-DE" sz="1200" u="sng" dirty="0" smtClean="0"/>
              <a:t>Ausweitung von Lernberatung im Kontext von Lernzeiten:</a:t>
            </a:r>
          </a:p>
          <a:p>
            <a:pPr marL="0" indent="0" algn="ctr">
              <a:buFont typeface="Arial" panose="020B0604020202020204" pitchFamily="34" charset="0"/>
              <a:buNone/>
            </a:pPr>
            <a:endParaRPr lang="de-DE" sz="1200" dirty="0" smtClean="0"/>
          </a:p>
          <a:p>
            <a:pPr marL="342900" indent="-342900">
              <a:buFont typeface="Arial" panose="020B0604020202020204" pitchFamily="34" charset="0"/>
              <a:buChar char="•"/>
            </a:pPr>
            <a:r>
              <a:rPr lang="de-DE" sz="1200" dirty="0" smtClean="0"/>
              <a:t>Lernplaner als Rückmeldeinstrument (transparente Informationen auch</a:t>
            </a:r>
            <a:r>
              <a:rPr lang="de-DE" sz="1200" baseline="0" dirty="0" smtClean="0"/>
              <a:t> für die Erziehungsberechtigten über den Lern- und Arbeitsprozess ihrer Kinder und Möglichkeit zur Unterstützung bei der Planung und Reflexion)</a:t>
            </a:r>
            <a:endParaRPr lang="de-DE" sz="1200" dirty="0" smtClean="0"/>
          </a:p>
          <a:p>
            <a:pPr marL="342900" indent="-342900">
              <a:buFont typeface="Arial" panose="020B0604020202020204" pitchFamily="34" charset="0"/>
              <a:buChar char="•"/>
            </a:pPr>
            <a:r>
              <a:rPr lang="de-DE" sz="1200" dirty="0" smtClean="0"/>
              <a:t>Schülersprechtage</a:t>
            </a:r>
          </a:p>
          <a:p>
            <a:pPr marL="342900" indent="-342900">
              <a:buFont typeface="Arial" panose="020B0604020202020204" pitchFamily="34" charset="0"/>
              <a:buChar char="•"/>
            </a:pPr>
            <a:r>
              <a:rPr lang="de-DE" sz="1200" dirty="0" smtClean="0"/>
              <a:t>Lernentwicklungsgespräche bei Bedarf</a:t>
            </a:r>
          </a:p>
          <a:p>
            <a:pPr marL="342900" indent="-342900">
              <a:buFont typeface="Arial" panose="020B0604020202020204" pitchFamily="34" charset="0"/>
              <a:buChar char="•"/>
            </a:pPr>
            <a:r>
              <a:rPr lang="de-DE" sz="1200" dirty="0" smtClean="0"/>
              <a:t>Beratungsprotokolle (Dokumentation des Lernfortschritts und Formulierung von Entwicklungszielen)</a:t>
            </a:r>
          </a:p>
          <a:p>
            <a:pPr marL="342900" indent="-342900">
              <a:buFont typeface="Arial" panose="020B0604020202020204" pitchFamily="34" charset="0"/>
              <a:buChar char="•"/>
            </a:pPr>
            <a:r>
              <a:rPr lang="de-DE" sz="1200" dirty="0" smtClean="0"/>
              <a:t>Evtl. Einbindung von </a:t>
            </a:r>
            <a:r>
              <a:rPr lang="de-DE" sz="1200" dirty="0" err="1" smtClean="0"/>
              <a:t>Lerncoachingangeboten</a:t>
            </a:r>
            <a:endParaRPr lang="de-DE" sz="1200" dirty="0" smtClean="0"/>
          </a:p>
          <a:p>
            <a:pPr marL="342900" indent="-342900">
              <a:buFont typeface="Arial" panose="020B0604020202020204" pitchFamily="34" charset="0"/>
              <a:buChar char="•"/>
            </a:pPr>
            <a:endParaRPr lang="de-DE" sz="1200" dirty="0" smtClean="0"/>
          </a:p>
          <a:p>
            <a:pPr marL="0" indent="0">
              <a:buFont typeface="Arial" panose="020B0604020202020204" pitchFamily="34" charset="0"/>
              <a:buNone/>
            </a:pPr>
            <a:r>
              <a:rPr lang="de-DE" sz="1200" u="sng" dirty="0" smtClean="0"/>
              <a:t>Aufbau und Ausbau eines Helfer- bzw. Tutorensystems:</a:t>
            </a:r>
            <a:r>
              <a:rPr lang="de-DE" sz="1200" u="sng" baseline="0" dirty="0" smtClean="0"/>
              <a:t> </a:t>
            </a:r>
            <a:r>
              <a:rPr lang="de-DE" sz="1200" dirty="0" smtClean="0"/>
              <a:t>z.B. </a:t>
            </a:r>
            <a:r>
              <a:rPr lang="de-DE" sz="1200" dirty="0" err="1" smtClean="0"/>
              <a:t>Lerncoaches</a:t>
            </a:r>
            <a:r>
              <a:rPr lang="de-DE" sz="1200" dirty="0" smtClean="0"/>
              <a:t>, Laborhelfer, Klassenpaten, Sporthelfer, Schüler helfen Schülern</a:t>
            </a:r>
          </a:p>
          <a:p>
            <a:pPr marL="0" marR="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dirty="0" smtClean="0">
                <a:effectLst/>
                <a:latin typeface="+mn-lt"/>
                <a:ea typeface="+mn-ea"/>
                <a:cs typeface="+mn-cs"/>
                <a:sym typeface="Calibri"/>
              </a:rPr>
              <a:t>Helfer- bzw. Tutorensysteme</a:t>
            </a:r>
            <a:r>
              <a:rPr lang="de-DE" sz="1200" dirty="0" smtClean="0">
                <a:effectLst/>
                <a:latin typeface="+mn-lt"/>
                <a:ea typeface="+mn-ea"/>
                <a:cs typeface="+mn-cs"/>
                <a:sym typeface="Calibri"/>
              </a:rPr>
              <a:t> unterstützen kooperatives Lernen durch Paarbildungen oder Kleingruppenbildung. Schülerinnen und Schüler übernehmen die Rolle des bzw. der Beratenden in einer (Klein-)Gruppe. Das Prinzip ähnelt den Patenschaften, wobei der Lerngegenstand bei dieser Form der Unterstützung nicht festgelegt ist. Helfersysteme können bei allen Formen des sozialen Lernens eingerichtet werden, aber auch bei fachlichem Lernen oder Methodenlernen im Unterricht und außerhalb des Unterrichts.</a:t>
            </a:r>
          </a:p>
          <a:p>
            <a:pPr marL="0" indent="0">
              <a:buFont typeface="Arial" panose="020B0604020202020204" pitchFamily="34" charset="0"/>
              <a:buNone/>
            </a:pPr>
            <a:endParaRPr lang="de-DE" sz="1200" dirty="0" smtClean="0"/>
          </a:p>
          <a:p>
            <a:r>
              <a:rPr lang="de-DE" sz="1200" dirty="0" smtClean="0"/>
              <a:t>Im Projekt Ganz In hat beispielsweise das Geschwister-Scholl-Gymnasium in Aachen ein Konzept zum Einsatz von Lernhelferinnen und -helfern in den Lernzeiten entwickelt. Dazu wurden Oberstufenschülerinnen und -schüler in einem Projektkurs ausgebildet und anschließend zur Unterstützung von Lernstruktur und Motivation in den Lernzeiten der Fünftklässler eingesetzt. Weitere Informationen finden sich </a:t>
            </a:r>
            <a:r>
              <a:rPr lang="de-DE" sz="1200" dirty="0" smtClean="0"/>
              <a:t>im Webangebot </a:t>
            </a:r>
            <a:r>
              <a:rPr lang="de-DE" sz="1200" b="1" i="0" dirty="0" err="1" smtClean="0">
                <a:effectLst/>
                <a:latin typeface="+mn-lt"/>
                <a:ea typeface="+mn-ea"/>
                <a:cs typeface="+mn-cs"/>
                <a:sym typeface="Calibri"/>
              </a:rPr>
              <a:t>Aus</a:t>
            </a:r>
            <a:r>
              <a:rPr lang="de-DE" sz="1200" b="1" i="0" dirty="0" smtClean="0">
                <a:effectLst/>
                <a:latin typeface="+mn-lt"/>
                <a:ea typeface="+mn-ea"/>
                <a:cs typeface="+mn-cs"/>
                <a:sym typeface="Calibri"/>
              </a:rPr>
              <a:t> der Praxis für die Beratung und Fortbildung zum Thema Lernzeiten </a:t>
            </a:r>
            <a:r>
              <a:rPr lang="de-DE" sz="1200" b="0" i="0" dirty="0" smtClean="0">
                <a:effectLst/>
                <a:latin typeface="+mn-lt"/>
                <a:ea typeface="+mn-ea"/>
                <a:cs typeface="+mn-cs"/>
                <a:sym typeface="Calibri"/>
              </a:rPr>
              <a:t>bei dem Praxisbeispiel des </a:t>
            </a:r>
            <a:r>
              <a:rPr lang="de-DE" sz="1200" dirty="0" smtClean="0"/>
              <a:t>Geschwister-Scholl-Gymnasiums Aachen. </a:t>
            </a:r>
            <a:endParaRPr lang="de-DE" sz="1200" b="0" i="0" dirty="0" smtClean="0">
              <a:effectLst/>
              <a:latin typeface="+mn-lt"/>
              <a:ea typeface="+mn-ea"/>
              <a:cs typeface="+mn-cs"/>
              <a:sym typeface="Calibri"/>
            </a:endParaRPr>
          </a:p>
          <a:p>
            <a:pPr marL="0" indent="0">
              <a:buFont typeface="Arial" panose="020B0604020202020204" pitchFamily="34" charset="0"/>
              <a:buNone/>
            </a:pPr>
            <a:endParaRPr lang="de-DE" sz="1200" dirty="0" smtClean="0"/>
          </a:p>
          <a:p>
            <a:pPr marL="0" marR="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dirty="0" smtClean="0"/>
              <a:t>Feedbackmethoden:</a:t>
            </a:r>
          </a:p>
          <a:p>
            <a:pPr marL="0" marR="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i="0" u="sng" dirty="0" smtClean="0"/>
          </a:p>
          <a:p>
            <a:pPr marL="0" indent="0">
              <a:buFont typeface="Arial" panose="020B0604020202020204" pitchFamily="34" charset="0"/>
              <a:buNone/>
            </a:pPr>
            <a:r>
              <a:rPr lang="de-DE" sz="1200" dirty="0" smtClean="0"/>
              <a:t>Zum Weiterlesen:</a:t>
            </a:r>
          </a:p>
          <a:p>
            <a:pPr marL="0" indent="0">
              <a:buFont typeface="Arial" panose="020B0604020202020204" pitchFamily="34" charset="0"/>
              <a:buNone/>
            </a:pPr>
            <a:r>
              <a:rPr lang="de-DE" sz="1200" dirty="0" smtClean="0">
                <a:effectLst/>
                <a:latin typeface="+mn-lt"/>
                <a:ea typeface="+mn-ea"/>
                <a:cs typeface="+mn-cs"/>
                <a:sym typeface="Calibri"/>
              </a:rPr>
              <a:t>Bastian, J., </a:t>
            </a:r>
            <a:r>
              <a:rPr lang="de-DE" sz="1200" dirty="0" err="1" smtClean="0">
                <a:effectLst/>
                <a:latin typeface="+mn-lt"/>
                <a:ea typeface="+mn-ea"/>
                <a:cs typeface="+mn-cs"/>
                <a:sym typeface="Calibri"/>
              </a:rPr>
              <a:t>Combe</a:t>
            </a:r>
            <a:r>
              <a:rPr lang="de-DE" sz="1200" dirty="0" smtClean="0">
                <a:effectLst/>
                <a:latin typeface="+mn-lt"/>
                <a:ea typeface="+mn-ea"/>
                <a:cs typeface="+mn-cs"/>
                <a:sym typeface="Calibri"/>
              </a:rPr>
              <a:t>, A. &amp; Langer, R. (2016). </a:t>
            </a:r>
            <a:r>
              <a:rPr lang="de-DE" sz="1200" i="1" dirty="0" smtClean="0">
                <a:effectLst/>
                <a:latin typeface="+mn-lt"/>
                <a:ea typeface="+mn-ea"/>
                <a:cs typeface="+mn-cs"/>
                <a:sym typeface="Calibri"/>
              </a:rPr>
              <a:t>Feedbackmethoden</a:t>
            </a:r>
            <a:r>
              <a:rPr lang="de-DE" sz="1200" i="0" dirty="0" smtClean="0">
                <a:effectLst/>
                <a:latin typeface="+mn-lt"/>
                <a:ea typeface="+mn-ea"/>
                <a:cs typeface="+mn-cs"/>
                <a:sym typeface="Calibri"/>
              </a:rPr>
              <a:t>. Erprobte Konzepte,</a:t>
            </a:r>
            <a:r>
              <a:rPr lang="de-DE" sz="1200" i="0" baseline="0" dirty="0" smtClean="0">
                <a:effectLst/>
                <a:latin typeface="+mn-lt"/>
                <a:ea typeface="+mn-ea"/>
                <a:cs typeface="+mn-cs"/>
                <a:sym typeface="Calibri"/>
              </a:rPr>
              <a:t> e</a:t>
            </a:r>
            <a:r>
              <a:rPr lang="de-DE" sz="1200" i="0" dirty="0" smtClean="0">
                <a:effectLst/>
                <a:latin typeface="+mn-lt"/>
                <a:ea typeface="+mn-ea"/>
                <a:cs typeface="+mn-cs"/>
                <a:sym typeface="Calibri"/>
              </a:rPr>
              <a:t>valuierte Erfahrungen</a:t>
            </a:r>
            <a:r>
              <a:rPr lang="de-DE" sz="1200" dirty="0" smtClean="0">
                <a:effectLst/>
                <a:latin typeface="+mn-lt"/>
                <a:ea typeface="+mn-ea"/>
                <a:cs typeface="+mn-cs"/>
                <a:sym typeface="Calibri"/>
              </a:rPr>
              <a:t> (4. </a:t>
            </a:r>
            <a:r>
              <a:rPr lang="de-DE" sz="1200" dirty="0" err="1" smtClean="0">
                <a:effectLst/>
                <a:latin typeface="+mn-lt"/>
                <a:ea typeface="+mn-ea"/>
                <a:cs typeface="+mn-cs"/>
                <a:sym typeface="Calibri"/>
              </a:rPr>
              <a:t>erw</a:t>
            </a:r>
            <a:r>
              <a:rPr lang="de-DE" sz="1200" dirty="0" smtClean="0">
                <a:effectLst/>
                <a:latin typeface="+mn-lt"/>
                <a:ea typeface="+mn-ea"/>
                <a:cs typeface="+mn-cs"/>
                <a:sym typeface="Calibri"/>
              </a:rPr>
              <a:t>. und 	</a:t>
            </a:r>
            <a:r>
              <a:rPr lang="de-DE" sz="1200" dirty="0" err="1" smtClean="0">
                <a:effectLst/>
                <a:latin typeface="+mn-lt"/>
                <a:ea typeface="+mn-ea"/>
                <a:cs typeface="+mn-cs"/>
                <a:sym typeface="Calibri"/>
              </a:rPr>
              <a:t>überarb</a:t>
            </a:r>
            <a:r>
              <a:rPr lang="de-DE" sz="1200" dirty="0" smtClean="0">
                <a:effectLst/>
                <a:latin typeface="+mn-lt"/>
                <a:ea typeface="+mn-ea"/>
                <a:cs typeface="+mn-cs"/>
                <a:sym typeface="Calibri"/>
              </a:rPr>
              <a:t>. Auflage). Weinheim, Basel: Beltz. </a:t>
            </a:r>
            <a:endParaRPr lang="de-DE" sz="1200" dirty="0" smtClean="0"/>
          </a:p>
          <a:p>
            <a:pPr marL="0" indent="0">
              <a:buFont typeface="Arial" panose="020B0604020202020204" pitchFamily="34" charset="0"/>
              <a:buNone/>
            </a:pPr>
            <a:endParaRPr lang="de-DE" sz="1200" dirty="0" smtClean="0"/>
          </a:p>
          <a:p>
            <a:pPr>
              <a:defRPr sz="1700" b="1"/>
            </a:pPr>
            <a:r>
              <a:rPr lang="de-DE" sz="1600" b="0" u="sng" dirty="0" smtClean="0"/>
              <a:t>Individuelle Förderung – Begabtenförderung:</a:t>
            </a:r>
            <a:endParaRPr lang="de-DE" sz="1600" b="0" u="sng" dirty="0" smtClean="0">
              <a:latin typeface="Arial"/>
              <a:ea typeface="Arial"/>
              <a:cs typeface="Arial"/>
              <a:sym typeface="Arial"/>
            </a:endParaRPr>
          </a:p>
          <a:p>
            <a:pPr marL="285750" indent="-285750">
              <a:buFont typeface="Arial" panose="020B0604020202020204" pitchFamily="34" charset="0"/>
              <a:buChar char="•"/>
              <a:defRPr sz="1700"/>
            </a:pPr>
            <a:endParaRPr lang="de-DE" sz="1200" b="1" dirty="0" smtClean="0">
              <a:latin typeface="Arial"/>
              <a:ea typeface="Arial"/>
              <a:cs typeface="Arial"/>
              <a:sym typeface="Arial"/>
            </a:endParaRPr>
          </a:p>
          <a:p>
            <a:pPr marL="0" indent="0">
              <a:buSzPct val="100000"/>
              <a:buFont typeface="Arial" panose="020B0604020202020204" pitchFamily="34" charset="0"/>
              <a:buNone/>
              <a:defRPr sz="1700"/>
            </a:pPr>
            <a:r>
              <a:rPr lang="de-DE" sz="1200" dirty="0" smtClean="0"/>
              <a:t>Schülerinnen und Schüler bekommen durch Lernzeiten mehr </a:t>
            </a:r>
            <a:r>
              <a:rPr lang="de-DE" sz="1200" b="0" dirty="0" smtClean="0"/>
              <a:t>Möglichkeiten, eigenständige Entscheidungen bezüglich ihres Lernens zu treffen: Sie entscheiden (je nach Organisation der Lernzeit), was sie wie, wo und in welchem Tempo bearbeiten.</a:t>
            </a:r>
          </a:p>
          <a:p>
            <a:pPr marL="0" indent="0">
              <a:buSzPct val="100000"/>
              <a:buFont typeface="Arial" panose="020B0604020202020204" pitchFamily="34" charset="0"/>
              <a:buNone/>
              <a:defRPr sz="1700"/>
            </a:pPr>
            <a:r>
              <a:rPr lang="de-DE" sz="1200" b="0" dirty="0" smtClean="0"/>
              <a:t>Um diese Möglichkeiten zu eröffnen, ist ein Austausch der Kolleginnen und Kollegen beispielsweise zu folgenden Fragestellungen hilfreich:</a:t>
            </a:r>
          </a:p>
          <a:p>
            <a:pPr marL="171450" indent="-171450">
              <a:buSzPct val="100000"/>
              <a:buFont typeface="Arial" panose="020B0604020202020204" pitchFamily="34" charset="0"/>
              <a:buChar char="•"/>
              <a:defRPr sz="1700"/>
            </a:pPr>
            <a:r>
              <a:rPr lang="de-DE" sz="1200" b="0" dirty="0" smtClean="0"/>
              <a:t>Wie finden die Schülerinnen und Schüler heraus, was sie bereits können?</a:t>
            </a:r>
          </a:p>
          <a:p>
            <a:pPr marL="171450" indent="-171450">
              <a:buSzPct val="100000"/>
              <a:buFont typeface="Arial" panose="020B0604020202020204" pitchFamily="34" charset="0"/>
              <a:buChar char="•"/>
              <a:defRPr sz="1700"/>
            </a:pPr>
            <a:r>
              <a:rPr lang="de-DE" sz="1200" b="0" dirty="0" smtClean="0"/>
              <a:t>Was kann sie bei der Festlegung individueller Zielsetzungen unterstützen?</a:t>
            </a:r>
          </a:p>
          <a:p>
            <a:pPr marL="171450" indent="-171450">
              <a:buFont typeface="Arial" panose="020B0604020202020204" pitchFamily="34" charset="0"/>
              <a:buChar char="•"/>
            </a:pPr>
            <a:r>
              <a:rPr lang="de-DE" sz="1200" dirty="0" smtClean="0"/>
              <a:t>Welche Strategien und Lernformate benötigen sie, </a:t>
            </a:r>
            <a:r>
              <a:rPr lang="de-DE" sz="1200" dirty="0" smtClean="0">
                <a:effectLst/>
                <a:latin typeface="+mn-lt"/>
                <a:ea typeface="+mn-ea"/>
                <a:cs typeface="+mn-cs"/>
                <a:sym typeface="Calibri"/>
              </a:rPr>
              <a:t>um diese Ziele im Blick auf Kompetenzentwicklung zu erreichen?</a:t>
            </a:r>
            <a:endParaRPr lang="de-DE" sz="1200" dirty="0" smtClean="0"/>
          </a:p>
          <a:p>
            <a:pPr marL="0" indent="0">
              <a:buFont typeface="Arial" panose="020B0604020202020204" pitchFamily="34" charset="0"/>
              <a:buNone/>
            </a:pPr>
            <a:endParaRPr lang="de-DE" sz="1200" dirty="0" smtClean="0"/>
          </a:p>
          <a:p>
            <a:pPr marL="0" marR="0" indent="0" defTabSz="914400" eaLnBrk="1" fontAlgn="auto" latinLnBrk="0" hangingPunct="1">
              <a:lnSpc>
                <a:spcPct val="100000"/>
              </a:lnSpc>
              <a:spcBef>
                <a:spcPts val="0"/>
              </a:spcBef>
              <a:spcAft>
                <a:spcPts val="0"/>
              </a:spcAft>
              <a:buClrTx/>
              <a:buSzTx/>
              <a:buFontTx/>
              <a:buNone/>
              <a:tabLst/>
              <a:defRPr/>
            </a:pPr>
            <a:endParaRPr lang="de-DE" b="0" i="0" dirty="0"/>
          </a:p>
          <a:p>
            <a:pPr marL="0" marR="0" indent="0" defTabSz="914400" eaLnBrk="1" fontAlgn="auto" latinLnBrk="0" hangingPunct="1">
              <a:lnSpc>
                <a:spcPct val="100000"/>
              </a:lnSpc>
              <a:spcBef>
                <a:spcPts val="0"/>
              </a:spcBef>
              <a:spcAft>
                <a:spcPts val="0"/>
              </a:spcAft>
              <a:buClrTx/>
              <a:buSzTx/>
              <a:buFontTx/>
              <a:buNone/>
              <a:tabLst/>
              <a:defRPr/>
            </a:pPr>
            <a:r>
              <a:rPr lang="de-DE" b="1" i="0" dirty="0"/>
              <a:t>Zum Weiterlesen:</a:t>
            </a:r>
          </a:p>
          <a:p>
            <a:pPr marL="0" indent="0">
              <a:buFont typeface="Arial" panose="020B0604020202020204" pitchFamily="34" charset="0"/>
              <a:buNone/>
            </a:pPr>
            <a:r>
              <a:rPr lang="de-DE" i="0" dirty="0"/>
              <a:t>QUA-</a:t>
            </a:r>
            <a:r>
              <a:rPr lang="de-DE" i="0" dirty="0" err="1"/>
              <a:t>LiS</a:t>
            </a:r>
            <a:r>
              <a:rPr lang="de-DE" i="0" dirty="0"/>
              <a:t> NRW (2019). </a:t>
            </a:r>
            <a:r>
              <a:rPr lang="de-DE" i="1" dirty="0"/>
              <a:t>Ganztag in der Schule</a:t>
            </a:r>
            <a:r>
              <a:rPr lang="de-DE" i="0" dirty="0"/>
              <a:t>, Lernzeiten in der Sekundarstufe </a:t>
            </a:r>
            <a:r>
              <a:rPr lang="de-DE" i="0" dirty="0" smtClean="0"/>
              <a:t>I, </a:t>
            </a:r>
            <a:r>
              <a:rPr lang="de-DE" i="0" dirty="0"/>
              <a:t>Individualisiertes Lernen. </a:t>
            </a:r>
            <a:r>
              <a:rPr lang="de-DE" dirty="0"/>
              <a:t>Aufgerufen am 06.05.2019. </a:t>
            </a:r>
            <a:r>
              <a:rPr lang="de-DE" i="0" dirty="0"/>
              <a:t>Verfügbar unter</a:t>
            </a:r>
            <a:r>
              <a:rPr lang="de-DE" i="1" dirty="0"/>
              <a:t> </a:t>
            </a:r>
            <a:r>
              <a:rPr lang="de-DE" dirty="0"/>
              <a:t>https://www.schulentwicklung.nrw.de/q/ganztag/lernzeiten-in-der-sekundarstufei/individualisiertes-lernen/index.html</a:t>
            </a:r>
            <a:endParaRPr lang="de-DE" b="0" i="0" dirty="0"/>
          </a:p>
          <a:p>
            <a:pPr marL="0" marR="0" indent="0" defTabSz="914400" eaLnBrk="1" fontAlgn="auto" latinLnBrk="0" hangingPunct="1">
              <a:lnSpc>
                <a:spcPct val="100000"/>
              </a:lnSpc>
              <a:spcBef>
                <a:spcPts val="0"/>
              </a:spcBef>
              <a:spcAft>
                <a:spcPts val="0"/>
              </a:spcAft>
              <a:buClrTx/>
              <a:buSzTx/>
              <a:buFontTx/>
              <a:buNone/>
              <a:tabLst/>
              <a:defRPr/>
            </a:pPr>
            <a:r>
              <a:rPr lang="de-DE" b="0" i="0" dirty="0" smtClean="0"/>
              <a:t>sowie</a:t>
            </a:r>
          </a:p>
          <a:p>
            <a:pPr marL="0" marR="0" indent="0" defTabSz="914400" eaLnBrk="1" fontAlgn="auto" latinLnBrk="0" hangingPunct="1">
              <a:lnSpc>
                <a:spcPct val="100000"/>
              </a:lnSpc>
              <a:spcBef>
                <a:spcPts val="0"/>
              </a:spcBef>
              <a:spcAft>
                <a:spcPts val="0"/>
              </a:spcAft>
              <a:buClrTx/>
              <a:buSzTx/>
              <a:buFontTx/>
              <a:buNone/>
              <a:tabLst/>
              <a:defRPr/>
            </a:pPr>
            <a:r>
              <a:rPr lang="de-DE" u="sng" dirty="0" smtClean="0">
                <a:solidFill>
                  <a:srgbClr val="0000FF"/>
                </a:solidFill>
                <a:uFill>
                  <a:solidFill>
                    <a:srgbClr val="0000FF"/>
                  </a:solidFill>
                </a:uFill>
                <a:hlinkClick r:id="rId3"/>
              </a:rPr>
              <a:t>https://www.schulentwicklung.nrw.de/q/ganztag/lernzeiten-in-der-sekundarstufei/individualisiertes</a:t>
            </a:r>
            <a:r>
              <a:rPr lang="de-DE" u="sng" baseline="0" dirty="0" smtClean="0">
                <a:solidFill>
                  <a:srgbClr val="0000FF"/>
                </a:solidFill>
                <a:uFill>
                  <a:solidFill>
                    <a:srgbClr val="0000FF"/>
                  </a:solidFill>
                </a:uFill>
                <a:hlinkClick r:id="rId3"/>
              </a:rPr>
              <a:t>-lernen/lernberatung-coaching/lernberatung-lerncoaching.html</a:t>
            </a:r>
            <a:endParaRPr lang="de-DE" u="sng" dirty="0" smtClean="0">
              <a:solidFill>
                <a:srgbClr val="0000FF"/>
              </a:solidFill>
              <a:uFill>
                <a:solidFill>
                  <a:srgbClr val="0000FF"/>
                </a:solidFill>
              </a:uFill>
              <a:hlinkClick r:id="rId3"/>
            </a:endParaRPr>
          </a:p>
          <a:p>
            <a:pPr marL="0" marR="0" indent="0" defTabSz="914400" eaLnBrk="1" fontAlgn="auto" latinLnBrk="0" hangingPunct="1">
              <a:lnSpc>
                <a:spcPct val="100000"/>
              </a:lnSpc>
              <a:spcBef>
                <a:spcPts val="0"/>
              </a:spcBef>
              <a:spcAft>
                <a:spcPts val="0"/>
              </a:spcAft>
              <a:buClrTx/>
              <a:buSzTx/>
              <a:buFontTx/>
              <a:buNone/>
              <a:tabLst/>
              <a:defRPr/>
            </a:pPr>
            <a:endParaRPr lang="de-DE" b="1" i="0" dirty="0"/>
          </a:p>
        </p:txBody>
      </p:sp>
    </p:spTree>
    <p:extLst>
      <p:ext uri="{BB962C8B-B14F-4D97-AF65-F5344CB8AC3E}">
        <p14:creationId xmlns:p14="http://schemas.microsoft.com/office/powerpoint/2010/main" val="2833105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ank Slide">
    <p:spTree>
      <p:nvGrpSpPr>
        <p:cNvPr id="1" name=""/>
        <p:cNvGrpSpPr/>
        <p:nvPr/>
      </p:nvGrpSpPr>
      <p:grpSpPr>
        <a:xfrm>
          <a:off x="0" y="0"/>
          <a:ext cx="0" cy="0"/>
          <a:chOff x="0" y="0"/>
          <a:chExt cx="0" cy="0"/>
        </a:xfrm>
      </p:grpSpPr>
      <p:sp>
        <p:nvSpPr>
          <p:cNvPr id="17"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10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109" name="Textebene 1…"/>
          <p:cNvSpPr txBox="1">
            <a:spLocks noGrp="1"/>
          </p:cNvSpPr>
          <p:nvPr>
            <p:ph type="body" sz="quarter" idx="1"/>
          </p:nvPr>
        </p:nvSpPr>
        <p:spPr>
          <a:xfrm>
            <a:off x="457200" y="2421000"/>
            <a:ext cx="4015800" cy="1766883"/>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110" name="PlaceHolder 5"/>
          <p:cNvSpPr>
            <a:spLocks noGrp="1"/>
          </p:cNvSpPr>
          <p:nvPr>
            <p:ph type="body" sz="quarter" idx="13"/>
          </p:nvPr>
        </p:nvSpPr>
        <p:spPr>
          <a:xfrm>
            <a:off x="457197" y="4356000"/>
            <a:ext cx="4015804" cy="1766880"/>
          </a:xfrm>
          <a:prstGeom prst="rect">
            <a:avLst/>
          </a:prstGeom>
        </p:spPr>
        <p:txBody>
          <a:bodyPr anchor="t"/>
          <a:lstStyle/>
          <a:p>
            <a:endParaRPr/>
          </a:p>
        </p:txBody>
      </p:sp>
      <p:sp>
        <p:nvSpPr>
          <p:cNvPr id="11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11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119" name="Textebene 1…"/>
          <p:cNvSpPr txBox="1">
            <a:spLocks noGrp="1"/>
          </p:cNvSpPr>
          <p:nvPr>
            <p:ph type="body" idx="1"/>
          </p:nvPr>
        </p:nvSpPr>
        <p:spPr>
          <a:xfrm>
            <a:off x="457200" y="2421000"/>
            <a:ext cx="8229242" cy="3704762"/>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120" name="PlaceHolder 3"/>
          <p:cNvSpPr>
            <a:spLocks noGrp="1"/>
          </p:cNvSpPr>
          <p:nvPr>
            <p:ph type="body" idx="13"/>
          </p:nvPr>
        </p:nvSpPr>
        <p:spPr>
          <a:xfrm>
            <a:off x="457199" y="2421000"/>
            <a:ext cx="8229242" cy="3704762"/>
          </a:xfrm>
          <a:prstGeom prst="rect">
            <a:avLst/>
          </a:prstGeom>
        </p:spPr>
        <p:txBody>
          <a:bodyPr anchor="t"/>
          <a:lstStyle/>
          <a:p>
            <a:endParaRPr/>
          </a:p>
        </p:txBody>
      </p:sp>
      <p:pic>
        <p:nvPicPr>
          <p:cNvPr id="121" name="Grafik 41" descr="Grafik 41"/>
          <p:cNvPicPr>
            <a:picLocks noChangeAspect="1"/>
          </p:cNvPicPr>
          <p:nvPr/>
        </p:nvPicPr>
        <p:blipFill>
          <a:blip r:embed="rId2">
            <a:extLst/>
          </a:blip>
          <a:stretch>
            <a:fillRect/>
          </a:stretch>
        </p:blipFill>
        <p:spPr>
          <a:xfrm>
            <a:off x="2250000" y="2420640"/>
            <a:ext cx="4643281" cy="3704760"/>
          </a:xfrm>
          <a:prstGeom prst="rect">
            <a:avLst/>
          </a:prstGeom>
          <a:ln w="12700">
            <a:miter lim="400000"/>
          </a:ln>
        </p:spPr>
      </p:pic>
      <p:pic>
        <p:nvPicPr>
          <p:cNvPr id="122" name="Grafik 42" descr="Grafik 42"/>
          <p:cNvPicPr>
            <a:picLocks noChangeAspect="1"/>
          </p:cNvPicPr>
          <p:nvPr/>
        </p:nvPicPr>
        <p:blipFill>
          <a:blip r:embed="rId2">
            <a:extLst/>
          </a:blip>
          <a:stretch>
            <a:fillRect/>
          </a:stretch>
        </p:blipFill>
        <p:spPr>
          <a:xfrm>
            <a:off x="2250000" y="2420640"/>
            <a:ext cx="4643281" cy="3704760"/>
          </a:xfrm>
          <a:prstGeom prst="rect">
            <a:avLst/>
          </a:prstGeom>
          <a:ln w="12700">
            <a:miter lim="400000"/>
          </a:ln>
        </p:spPr>
      </p:pic>
      <p:sp>
        <p:nvSpPr>
          <p:cNvPr id="12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67640" y="1196640"/>
            <a:ext cx="8229240" cy="1143000"/>
          </a:xfrm>
          <a:prstGeom prst="rect">
            <a:avLst/>
          </a:prstGeom>
        </p:spPr>
        <p:txBody>
          <a:bodyPr lIns="0" tIns="0" rIns="0" bIns="0" anchor="ctr"/>
          <a:lstStyle/>
          <a:p>
            <a:endParaRPr/>
          </a:p>
        </p:txBody>
      </p:sp>
      <p:sp>
        <p:nvSpPr>
          <p:cNvPr id="13" name="PlaceHolder 2"/>
          <p:cNvSpPr>
            <a:spLocks noGrp="1"/>
          </p:cNvSpPr>
          <p:nvPr>
            <p:ph type="body"/>
          </p:nvPr>
        </p:nvSpPr>
        <p:spPr>
          <a:xfrm>
            <a:off x="457200" y="2421000"/>
            <a:ext cx="8229240" cy="3704760"/>
          </a:xfrm>
          <a:prstGeom prst="rect">
            <a:avLst/>
          </a:prstGeom>
        </p:spPr>
        <p:txBody>
          <a:bodyPr lIns="0" tIns="0" rIns="0" bIns="0"/>
          <a:lstStyle/>
          <a:p>
            <a:endParaRPr/>
          </a:p>
        </p:txBody>
      </p:sp>
    </p:spTree>
    <p:extLst>
      <p:ext uri="{BB962C8B-B14F-4D97-AF65-F5344CB8AC3E}">
        <p14:creationId xmlns:p14="http://schemas.microsoft.com/office/powerpoint/2010/main" val="1050315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33"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34" name="Textebene 1…"/>
          <p:cNvSpPr txBox="1">
            <a:spLocks noGrp="1"/>
          </p:cNvSpPr>
          <p:nvPr>
            <p:ph type="body" idx="1"/>
          </p:nvPr>
        </p:nvSpPr>
        <p:spPr>
          <a:xfrm>
            <a:off x="457200" y="2421000"/>
            <a:ext cx="8229242" cy="3704762"/>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3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42"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43" name="Textebene 1…"/>
          <p:cNvSpPr txBox="1">
            <a:spLocks noGrp="1"/>
          </p:cNvSpPr>
          <p:nvPr>
            <p:ph type="body" sz="half" idx="1"/>
          </p:nvPr>
        </p:nvSpPr>
        <p:spPr>
          <a:xfrm>
            <a:off x="457200" y="2421000"/>
            <a:ext cx="4015800" cy="3704762"/>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44" name="PlaceHolder 3"/>
          <p:cNvSpPr>
            <a:spLocks noGrp="1"/>
          </p:cNvSpPr>
          <p:nvPr>
            <p:ph type="body" sz="half" idx="13"/>
          </p:nvPr>
        </p:nvSpPr>
        <p:spPr>
          <a:xfrm>
            <a:off x="4674239" y="2421000"/>
            <a:ext cx="4015800" cy="3704762"/>
          </a:xfrm>
          <a:prstGeom prst="rect">
            <a:avLst/>
          </a:prstGeom>
        </p:spPr>
        <p:txBody>
          <a:bodyPr anchor="t"/>
          <a:lstStyle/>
          <a:p>
            <a:endParaRPr/>
          </a:p>
        </p:txBody>
      </p:sp>
      <p:sp>
        <p:nvSpPr>
          <p:cNvPr id="4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2"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5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60"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6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6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69" name="Textebene 1…"/>
          <p:cNvSpPr txBox="1">
            <a:spLocks noGrp="1"/>
          </p:cNvSpPr>
          <p:nvPr>
            <p:ph type="body" sz="quarter" idx="1"/>
          </p:nvPr>
        </p:nvSpPr>
        <p:spPr>
          <a:xfrm>
            <a:off x="457200" y="2421000"/>
            <a:ext cx="4015800" cy="1766883"/>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70" name="PlaceHolder 4"/>
          <p:cNvSpPr>
            <a:spLocks noGrp="1"/>
          </p:cNvSpPr>
          <p:nvPr>
            <p:ph type="body" sz="half" idx="13"/>
          </p:nvPr>
        </p:nvSpPr>
        <p:spPr>
          <a:xfrm>
            <a:off x="4674239" y="2421000"/>
            <a:ext cx="4015800" cy="3704762"/>
          </a:xfrm>
          <a:prstGeom prst="rect">
            <a:avLst/>
          </a:prstGeom>
        </p:spPr>
        <p:txBody>
          <a:bodyPr anchor="t"/>
          <a:lstStyle/>
          <a:p>
            <a:endParaRPr/>
          </a:p>
        </p:txBody>
      </p:sp>
      <p:sp>
        <p:nvSpPr>
          <p:cNvPr id="7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7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79" name="Textebene 1…"/>
          <p:cNvSpPr txBox="1">
            <a:spLocks noGrp="1"/>
          </p:cNvSpPr>
          <p:nvPr>
            <p:ph type="body" sz="half" idx="1"/>
          </p:nvPr>
        </p:nvSpPr>
        <p:spPr>
          <a:xfrm>
            <a:off x="457200" y="2421000"/>
            <a:ext cx="4015800" cy="3704762"/>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80" name="PlaceHolder 4"/>
          <p:cNvSpPr>
            <a:spLocks noGrp="1"/>
          </p:cNvSpPr>
          <p:nvPr>
            <p:ph type="body" sz="quarter" idx="13"/>
          </p:nvPr>
        </p:nvSpPr>
        <p:spPr>
          <a:xfrm>
            <a:off x="4674239" y="4356000"/>
            <a:ext cx="4015800" cy="1766880"/>
          </a:xfrm>
          <a:prstGeom prst="rect">
            <a:avLst/>
          </a:prstGeom>
        </p:spPr>
        <p:txBody>
          <a:bodyPr anchor="t"/>
          <a:lstStyle/>
          <a:p>
            <a:endParaRPr/>
          </a:p>
        </p:txBody>
      </p:sp>
      <p:sp>
        <p:nvSpPr>
          <p:cNvPr id="8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8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89" name="Textebene 1…"/>
          <p:cNvSpPr txBox="1">
            <a:spLocks noGrp="1"/>
          </p:cNvSpPr>
          <p:nvPr>
            <p:ph type="body" sz="quarter" idx="1"/>
          </p:nvPr>
        </p:nvSpPr>
        <p:spPr>
          <a:xfrm>
            <a:off x="457200" y="2421000"/>
            <a:ext cx="4015800" cy="1766883"/>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90" name="PlaceHolder 4"/>
          <p:cNvSpPr>
            <a:spLocks noGrp="1"/>
          </p:cNvSpPr>
          <p:nvPr>
            <p:ph type="body" sz="half" idx="13"/>
          </p:nvPr>
        </p:nvSpPr>
        <p:spPr>
          <a:xfrm>
            <a:off x="457199" y="4356000"/>
            <a:ext cx="8229242" cy="1766880"/>
          </a:xfrm>
          <a:prstGeom prst="rect">
            <a:avLst/>
          </a:prstGeom>
        </p:spPr>
        <p:txBody>
          <a:bodyPr anchor="t"/>
          <a:lstStyle/>
          <a:p>
            <a:endParaRPr/>
          </a:p>
        </p:txBody>
      </p:sp>
      <p:sp>
        <p:nvSpPr>
          <p:cNvPr id="9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98" name="Titeltext"/>
          <p:cNvSpPr txBox="1">
            <a:spLocks noGrp="1"/>
          </p:cNvSpPr>
          <p:nvPr>
            <p:ph type="title"/>
          </p:nvPr>
        </p:nvSpPr>
        <p:spPr>
          <a:xfrm>
            <a:off x="467640" y="1196640"/>
            <a:ext cx="8229242" cy="1143003"/>
          </a:xfrm>
          <a:prstGeom prst="rect">
            <a:avLst/>
          </a:prstGeom>
        </p:spPr>
        <p:txBody>
          <a:bodyPr lIns="0" tIns="0" rIns="0" bIns="0">
            <a:normAutofit/>
          </a:bodyPr>
          <a:lstStyle/>
          <a:p>
            <a:r>
              <a:t>Titeltext</a:t>
            </a:r>
          </a:p>
        </p:txBody>
      </p:sp>
      <p:sp>
        <p:nvSpPr>
          <p:cNvPr id="99" name="Textebene 1…"/>
          <p:cNvSpPr txBox="1">
            <a:spLocks noGrp="1"/>
          </p:cNvSpPr>
          <p:nvPr>
            <p:ph type="body" sz="half" idx="1"/>
          </p:nvPr>
        </p:nvSpPr>
        <p:spPr>
          <a:xfrm>
            <a:off x="457200" y="2421000"/>
            <a:ext cx="8229242" cy="1766883"/>
          </a:xfrm>
          <a:prstGeom prst="rect">
            <a:avLst/>
          </a:prstGeom>
        </p:spPr>
        <p:txBody>
          <a:bodyPr anchor="t"/>
          <a:lstStyle/>
          <a:p>
            <a:r>
              <a:t>Textebene 1</a:t>
            </a:r>
          </a:p>
          <a:p>
            <a:pPr lvl="1"/>
            <a:r>
              <a:t>Textebene 2</a:t>
            </a:r>
          </a:p>
          <a:p>
            <a:pPr lvl="2"/>
            <a:r>
              <a:t>Textebene 3</a:t>
            </a:r>
          </a:p>
          <a:p>
            <a:pPr lvl="3"/>
            <a:r>
              <a:t>Textebene 4</a:t>
            </a:r>
          </a:p>
          <a:p>
            <a:pPr lvl="4"/>
            <a:r>
              <a:t>Textebene 5</a:t>
            </a:r>
          </a:p>
        </p:txBody>
      </p:sp>
      <p:sp>
        <p:nvSpPr>
          <p:cNvPr id="100" name="PlaceHolder 3"/>
          <p:cNvSpPr>
            <a:spLocks noGrp="1"/>
          </p:cNvSpPr>
          <p:nvPr>
            <p:ph type="body" sz="half" idx="13"/>
          </p:nvPr>
        </p:nvSpPr>
        <p:spPr>
          <a:xfrm>
            <a:off x="457199" y="4356000"/>
            <a:ext cx="8229242" cy="1766880"/>
          </a:xfrm>
          <a:prstGeom prst="rect">
            <a:avLst/>
          </a:prstGeom>
        </p:spPr>
        <p:txBody>
          <a:bodyPr anchor="t"/>
          <a:lstStyle/>
          <a:p>
            <a:endParaRPr/>
          </a:p>
        </p:txBody>
      </p:sp>
      <p:sp>
        <p:nvSpPr>
          <p:cNvPr id="10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3" descr="Picture 3"/>
          <p:cNvPicPr>
            <a:picLocks noChangeAspect="1"/>
          </p:cNvPicPr>
          <p:nvPr/>
        </p:nvPicPr>
        <p:blipFill>
          <a:blip r:embed="rId14">
            <a:extLst/>
          </a:blip>
          <a:stretch>
            <a:fillRect/>
          </a:stretch>
        </p:blipFill>
        <p:spPr>
          <a:xfrm>
            <a:off x="5781240" y="182160"/>
            <a:ext cx="3257642" cy="895681"/>
          </a:xfrm>
          <a:prstGeom prst="rect">
            <a:avLst/>
          </a:prstGeom>
          <a:ln w="12700">
            <a:miter lim="400000"/>
          </a:ln>
        </p:spPr>
      </p:pic>
      <p:pic>
        <p:nvPicPr>
          <p:cNvPr id="3" name="Picture 2" descr="Picture 2"/>
          <p:cNvPicPr>
            <a:picLocks noChangeAspect="1"/>
          </p:cNvPicPr>
          <p:nvPr/>
        </p:nvPicPr>
        <p:blipFill>
          <a:blip r:embed="rId15">
            <a:extLst/>
          </a:blip>
          <a:stretch>
            <a:fillRect/>
          </a:stretch>
        </p:blipFill>
        <p:spPr>
          <a:xfrm>
            <a:off x="251639" y="182160"/>
            <a:ext cx="2088003" cy="598321"/>
          </a:xfrm>
          <a:prstGeom prst="rect">
            <a:avLst/>
          </a:prstGeom>
          <a:ln w="12700">
            <a:miter lim="400000"/>
          </a:ln>
        </p:spPr>
      </p:pic>
      <p:sp>
        <p:nvSpPr>
          <p:cNvPr id="4" name="CustomShape 6"/>
          <p:cNvSpPr/>
          <p:nvPr/>
        </p:nvSpPr>
        <p:spPr>
          <a:xfrm>
            <a:off x="-2162" y="6173639"/>
            <a:ext cx="2987644" cy="143643"/>
          </a:xfrm>
          <a:prstGeom prst="rect">
            <a:avLst/>
          </a:prstGeom>
          <a:gradFill>
            <a:gsLst>
              <a:gs pos="0">
                <a:srgbClr val="008000"/>
              </a:gs>
              <a:gs pos="100000">
                <a:srgbClr val="FFFFCC"/>
              </a:gs>
            </a:gsLst>
          </a:gradFill>
          <a:ln w="12700">
            <a:miter lim="400000"/>
          </a:ln>
        </p:spPr>
        <p:txBody>
          <a:bodyPr lIns="45718" tIns="45718" rIns="45718" bIns="45718"/>
          <a:lstStyle/>
          <a:p>
            <a:pPr>
              <a:defRPr>
                <a:latin typeface="Arial"/>
                <a:ea typeface="Arial"/>
                <a:cs typeface="Arial"/>
                <a:sym typeface="Arial"/>
              </a:defRPr>
            </a:pPr>
            <a:endParaRPr/>
          </a:p>
        </p:txBody>
      </p:sp>
      <p:sp>
        <p:nvSpPr>
          <p:cNvPr id="5" name="CustomShape 7"/>
          <p:cNvSpPr/>
          <p:nvPr/>
        </p:nvSpPr>
        <p:spPr>
          <a:xfrm>
            <a:off x="6155999" y="6173639"/>
            <a:ext cx="2987643" cy="143643"/>
          </a:xfrm>
          <a:prstGeom prst="rect">
            <a:avLst/>
          </a:prstGeom>
          <a:gradFill>
            <a:gsLst>
              <a:gs pos="0">
                <a:srgbClr val="FFEFD1"/>
              </a:gs>
              <a:gs pos="100000">
                <a:srgbClr val="D1C39F"/>
              </a:gs>
            </a:gsLst>
            <a:lin ang="10800000"/>
          </a:gradFill>
          <a:ln w="12700">
            <a:miter lim="400000"/>
          </a:ln>
        </p:spPr>
        <p:txBody>
          <a:bodyPr lIns="45718" tIns="45718" rIns="45718" bIns="45718"/>
          <a:lstStyle/>
          <a:p>
            <a:pPr>
              <a:defRPr>
                <a:latin typeface="Arial"/>
                <a:ea typeface="Arial"/>
                <a:cs typeface="Arial"/>
                <a:sym typeface="Arial"/>
              </a:defRPr>
            </a:pPr>
            <a:endParaRPr/>
          </a:p>
        </p:txBody>
      </p:sp>
      <p:sp>
        <p:nvSpPr>
          <p:cNvPr id="6" name="CustomShape 8"/>
          <p:cNvSpPr/>
          <p:nvPr/>
        </p:nvSpPr>
        <p:spPr>
          <a:xfrm>
            <a:off x="3088438" y="6173639"/>
            <a:ext cx="2987645" cy="143643"/>
          </a:xfrm>
          <a:prstGeom prst="rect">
            <a:avLst/>
          </a:prstGeom>
          <a:gradFill>
            <a:gsLst>
              <a:gs pos="0">
                <a:srgbClr val="808080"/>
              </a:gs>
              <a:gs pos="100000">
                <a:srgbClr val="FFFFCC"/>
              </a:gs>
            </a:gsLst>
          </a:gradFill>
          <a:ln w="12700">
            <a:miter lim="400000"/>
          </a:ln>
        </p:spPr>
        <p:txBody>
          <a:bodyPr lIns="45718" tIns="45718" rIns="45718" bIns="45718"/>
          <a:lstStyle/>
          <a:p>
            <a:pPr>
              <a:defRPr>
                <a:latin typeface="Arial"/>
                <a:ea typeface="Arial"/>
                <a:cs typeface="Arial"/>
                <a:sym typeface="Arial"/>
              </a:defRPr>
            </a:pPr>
            <a:endParaRPr/>
          </a:p>
        </p:txBody>
      </p:sp>
      <p:sp>
        <p:nvSpPr>
          <p:cNvPr id="7" name="Rechteck 11"/>
          <p:cNvSpPr/>
          <p:nvPr/>
        </p:nvSpPr>
        <p:spPr>
          <a:xfrm>
            <a:off x="6155998" y="6173704"/>
            <a:ext cx="2988004" cy="144019"/>
          </a:xfrm>
          <a:prstGeom prst="rect">
            <a:avLst/>
          </a:prstGeom>
          <a:gradFill>
            <a:gsLst>
              <a:gs pos="1000">
                <a:srgbClr val="FFFFCC"/>
              </a:gs>
              <a:gs pos="100000">
                <a:srgbClr val="FF0000"/>
              </a:gs>
            </a:gsLst>
            <a:lin ang="10800000"/>
          </a:gradFill>
          <a:ln w="12700">
            <a:miter lim="400000"/>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8" name="Textebene 1…"/>
          <p:cNvSpPr txBox="1">
            <a:spLocks noGrp="1"/>
          </p:cNvSpPr>
          <p:nvPr>
            <p:ph type="body" idx="1"/>
          </p:nvPr>
        </p:nvSpPr>
        <p:spPr>
          <a:xfrm>
            <a:off x="467640" y="1196640"/>
            <a:ext cx="8229242" cy="52981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p>
            <a:r>
              <a:t>Textebene 1</a:t>
            </a:r>
          </a:p>
          <a:p>
            <a:pPr lvl="1"/>
            <a:r>
              <a:t>Textebene 2</a:t>
            </a:r>
          </a:p>
          <a:p>
            <a:pPr lvl="2"/>
            <a:r>
              <a:t>Textebene 3</a:t>
            </a:r>
          </a:p>
          <a:p>
            <a:pPr lvl="3"/>
            <a:r>
              <a:t>Textebene 4</a:t>
            </a:r>
          </a:p>
          <a:p>
            <a:pPr lvl="4"/>
            <a:r>
              <a:t>Textebene 5</a:t>
            </a:r>
          </a:p>
        </p:txBody>
      </p:sp>
      <p:sp>
        <p:nvSpPr>
          <p:cNvPr id="9" name="Titeltext"/>
          <p:cNvSpPr txBox="1">
            <a:spLocks noGrp="1"/>
          </p:cNvSpPr>
          <p:nvPr>
            <p:ph type="title"/>
          </p:nvPr>
        </p:nvSpPr>
        <p:spPr>
          <a:xfrm>
            <a:off x="1370012" y="1371600"/>
            <a:ext cx="7315201" cy="4651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p>
            <a:r>
              <a:t>Titeltext</a:t>
            </a:r>
          </a:p>
        </p:txBody>
      </p:sp>
      <p:sp>
        <p:nvSpPr>
          <p:cNvPr id="10" name="Foliennummer"/>
          <p:cNvSpPr txBox="1">
            <a:spLocks noGrp="1"/>
          </p:cNvSpPr>
          <p:nvPr>
            <p:ph type="sldNum" sz="quarter" idx="2"/>
          </p:nvPr>
        </p:nvSpPr>
        <p:spPr>
          <a:xfrm>
            <a:off x="6289222" y="6221732"/>
            <a:ext cx="263979" cy="269237"/>
          </a:xfrm>
          <a:prstGeom prst="rect">
            <a:avLst/>
          </a:prstGeom>
          <a:ln w="12700">
            <a:miter lim="400000"/>
          </a:ln>
        </p:spPr>
        <p:txBody>
          <a:bodyPr wrap="none" lIns="45718" tIns="45718" rIns="45718" bIns="45718" anchor="ctr">
            <a:spAutoFit/>
          </a:bodyPr>
          <a:lstStyle>
            <a:lvl1pPr algn="r">
              <a:defRPr sz="1200">
                <a:solidFill>
                  <a:srgbClr val="8B8B8B"/>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spd="med"/>
  <p:hf hdr="0" ftr="0" dt="0"/>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p:titleStyle>
    <p:body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rgbClr val="000000"/>
          </a:solidFill>
          <a:uFillTx/>
          <a:latin typeface="+mj-lt"/>
          <a:ea typeface="+mj-ea"/>
          <a:cs typeface="+mj-cs"/>
          <a:sym typeface="Helvetic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qua-lis.nrw.de/" TargetMode="External"/><Relationship Id="rId2" Type="http://schemas.openxmlformats.org/officeDocument/2006/relationships/hyperlink" Target="https://creativecommons.org/licenses/by-sa/4.0/deed.de"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www.qua-lis.nrw.de/freie-uebungszeit-fuez-staedtisches-gymnasium-straelen" TargetMode="External"/><Relationship Id="rId3" Type="http://schemas.openxmlformats.org/officeDocument/2006/relationships/hyperlink" Target="https://www.qua-lis.nrw.de/aus-der-praxis-fuer-die-beratung-und-fortbildung-zum-thema-lernzeiten" TargetMode="External"/><Relationship Id="rId7" Type="http://schemas.openxmlformats.org/officeDocument/2006/relationships/hyperlink" Target="https://www.qua-lis.nrw.de/binnendifferenzierung-lernzeiten-graf-engelbert-schule-bochum" TargetMode="External"/><Relationship Id="rId12" Type="http://schemas.openxmlformats.org/officeDocument/2006/relationships/hyperlink" Target="https://www.qua-lis.nrw.de/lernhelferinnen-und-lernhelfer-lernzeiten-geschwister-scholl-gymnasium-aachen"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www.qua-lis.nrw.de/lernzeiten-und-lernzeitenband-haranni-gymnasium-herne" TargetMode="External"/><Relationship Id="rId11" Type="http://schemas.openxmlformats.org/officeDocument/2006/relationships/hyperlink" Target="https://www.qua-lis.nrw.de/lernpotenziale-entfalten-individuelle-foerderung-am-theodor-heuss-gymnasium-waltrop" TargetMode="External"/><Relationship Id="rId5" Type="http://schemas.openxmlformats.org/officeDocument/2006/relationships/image" Target="../media/image8.png"/><Relationship Id="rId10" Type="http://schemas.openxmlformats.org/officeDocument/2006/relationships/hyperlink" Target="https://www.qua-lis.nrw.de/schlaunstudios-johann-conrad-schlaun-gymnasium-muenster" TargetMode="External"/><Relationship Id="rId4" Type="http://schemas.openxmlformats.org/officeDocument/2006/relationships/hyperlink" Target="https://www.qua-lis.nrw.de/lernzeitenband-maerkisches-gymnasium-hamm" TargetMode="External"/><Relationship Id="rId9" Type="http://schemas.openxmlformats.org/officeDocument/2006/relationships/hyperlink" Target="https://www.qua-lis.nrw.de/weiterentwicklung-von-lernzeiten-karl-ziegler-schule-muelheim-der-ruhr"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schulentwicklung.nrw.de/f/materialien-aus-netzwerkprojekten/lernzeiten/aus-der-praxis/index.html" TargetMode="External"/><Relationship Id="rId7" Type="http://schemas.openxmlformats.org/officeDocument/2006/relationships/hyperlink" Target="https://www.qua-lis.nrw.de/das-erde-konzept-selbstgesteuertes-lernen-lernbueros-der-fritz-bauer-gesamtschule-sankt-augustin"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hyperlink" Target="https://www.qua-lis.nrw.de/einfuehrung-neuer-lernzeiten-anlehnung-das-dalton-konzept-hans-jonas-gesamtschule-neuwerk" TargetMode="External"/><Relationship Id="rId5" Type="http://schemas.openxmlformats.org/officeDocument/2006/relationships/image" Target="../media/image8.png"/><Relationship Id="rId4" Type="http://schemas.openxmlformats.org/officeDocument/2006/relationships/hyperlink" Target="https://www.qua-lis.nrw.de/segeln-und-schulentwicklung-gesamtschule-gesche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forschungsverbund.tu-dortmund.de/fileadmin/user_upload/BiGa_2018_Webversion.pdf"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stiftung-mercator.de/de/publikation/lernzeiten-am-gymnasium-rahmenbedingungen-voraussetzungen-und-praxisbeispiele/" TargetMode="External"/><Relationship Id="rId4" Type="http://schemas.openxmlformats.org/officeDocument/2006/relationships/hyperlink" Target="https://www.forschungsverbund.tu-dortmund.de/fileadmin/Files/Jugendhilfe_und_Schule/BiGa_NRW_2012_1_.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ganztag-nrw.de/fileadmin/SAG/Dokumente/Ver%C3%B6ffentlichungen/Brosch%C3%BCrenreihe/GanzTag_Bd19_2011_Web.pdf"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s://www.ganztagsschulen.org/de/forschung/bmbf-gefoerdert/publikationen/ganztag-ohne-hausaufgaben_-for-ung-von-uebungs-und-lernzeiten.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schulentwicklung.nrw.de/q/ganztag/lernzeiten-in-der-sekundarstufei/organisation-und-gestaltung/index.html"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hyperlink" Target="https://www.schulentwicklung.nrw.de/q/ganztag/lernzeiten-in-der-sekundarstufei/material-zur-schulentwicklung/index.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bass.schul-welt.de/15325.ht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s://www.stiftung-mercator.de/de/publikation/lernzeiten-am-gymnasium-rahmenbedingungen-voraussetzungen-und-praxisbeispiel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schulentwicklung.nrw.de/q/upload/Ganztag/videos/video-ganztag.mp4"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feld 1"/>
          <p:cNvSpPr txBox="1"/>
          <p:nvPr/>
        </p:nvSpPr>
        <p:spPr>
          <a:xfrm>
            <a:off x="683567" y="1700807"/>
            <a:ext cx="7848873" cy="23083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4800" b="1">
                <a:latin typeface="Arial"/>
                <a:ea typeface="Arial"/>
                <a:cs typeface="Arial"/>
                <a:sym typeface="Arial"/>
              </a:defRPr>
            </a:lvl1pPr>
          </a:lstStyle>
          <a:p>
            <a:r>
              <a:rPr dirty="0" err="1"/>
              <a:t>Chancen</a:t>
            </a:r>
            <a:r>
              <a:rPr dirty="0"/>
              <a:t> von </a:t>
            </a:r>
            <a:r>
              <a:rPr dirty="0" err="1"/>
              <a:t>Lernzeiten</a:t>
            </a:r>
            <a:r>
              <a:rPr dirty="0"/>
              <a:t> </a:t>
            </a:r>
            <a:r>
              <a:rPr dirty="0" err="1"/>
              <a:t>für</a:t>
            </a:r>
            <a:r>
              <a:rPr dirty="0"/>
              <a:t> </a:t>
            </a:r>
            <a:r>
              <a:rPr lang="de-DE" dirty="0"/>
              <a:t>die </a:t>
            </a:r>
            <a:r>
              <a:rPr lang="de-DE" dirty="0" smtClean="0"/>
              <a:t>Schul- </a:t>
            </a:r>
            <a:r>
              <a:rPr lang="de-DE" smtClean="0"/>
              <a:t>und Unterrichtsentwicklung</a:t>
            </a:r>
            <a:endParaRPr dirty="0"/>
          </a:p>
        </p:txBody>
      </p:sp>
      <p:sp>
        <p:nvSpPr>
          <p:cNvPr id="133" name="Textfeld 2"/>
          <p:cNvSpPr txBox="1"/>
          <p:nvPr/>
        </p:nvSpPr>
        <p:spPr>
          <a:xfrm>
            <a:off x="791578" y="4509120"/>
            <a:ext cx="7632852"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ctr">
              <a:defRPr sz="2400" b="1">
                <a:latin typeface="Arial"/>
                <a:ea typeface="Arial"/>
                <a:cs typeface="Arial"/>
                <a:sym typeface="Arial"/>
              </a:defRPr>
            </a:pPr>
            <a:r>
              <a:rPr dirty="0" err="1"/>
              <a:t>Fortbildung</a:t>
            </a:r>
            <a:r>
              <a:rPr dirty="0"/>
              <a:t> </a:t>
            </a:r>
            <a:r>
              <a:rPr dirty="0" err="1"/>
              <a:t>im</a:t>
            </a:r>
            <a:r>
              <a:rPr dirty="0"/>
              <a:t> </a:t>
            </a:r>
            <a:r>
              <a:rPr dirty="0" err="1"/>
              <a:t>Rahmen</a:t>
            </a:r>
            <a:r>
              <a:rPr dirty="0"/>
              <a:t> des </a:t>
            </a:r>
            <a:r>
              <a:rPr dirty="0" err="1"/>
              <a:t>Pädagogischen</a:t>
            </a:r>
            <a:r>
              <a:rPr lang="de-DE" dirty="0"/>
              <a:t> </a:t>
            </a:r>
            <a:r>
              <a:rPr dirty="0" err="1"/>
              <a:t>Tages</a:t>
            </a:r>
            <a:endParaRPr dirty="0"/>
          </a:p>
          <a:p>
            <a:pPr algn="ctr">
              <a:defRPr sz="2400" b="1">
                <a:latin typeface="Arial"/>
                <a:ea typeface="Arial"/>
                <a:cs typeface="Arial"/>
                <a:sym typeface="Arial"/>
              </a:defRPr>
            </a:pPr>
            <a:r>
              <a:rPr dirty="0"/>
              <a:t>des Goethe-Gymnasiums </a:t>
            </a:r>
            <a:r>
              <a:rPr dirty="0" err="1"/>
              <a:t>Musterstadt</a:t>
            </a:r>
            <a:endParaRPr dirty="0"/>
          </a:p>
        </p:txBody>
      </p:sp>
      <p:sp>
        <p:nvSpPr>
          <p:cNvPr id="4" name="Textfeld 3"/>
          <p:cNvSpPr txBox="1"/>
          <p:nvPr/>
        </p:nvSpPr>
        <p:spPr>
          <a:xfrm>
            <a:off x="179512" y="6309320"/>
            <a:ext cx="8712968" cy="553998"/>
          </a:xfrm>
          <a:prstGeom prst="rect">
            <a:avLst/>
          </a:prstGeom>
          <a:noFill/>
        </p:spPr>
        <p:txBody>
          <a:bodyPr wrap="square" rtlCol="0">
            <a:spAutoFit/>
          </a:bodyPr>
          <a:lstStyle/>
          <a:p>
            <a:r>
              <a:rPr lang="de-DE" sz="1000" dirty="0" smtClean="0"/>
              <a:t>Diese </a:t>
            </a:r>
            <a:r>
              <a:rPr lang="de-DE" sz="1000" dirty="0" err="1" smtClean="0"/>
              <a:t>Powerpoint</a:t>
            </a:r>
            <a:r>
              <a:rPr lang="de-DE" sz="1000" dirty="0" smtClean="0"/>
              <a:t>-Präsentation (Titel, Untertitel, </a:t>
            </a:r>
            <a:r>
              <a:rPr lang="de-DE" sz="1000" dirty="0" smtClean="0"/>
              <a:t>Text, </a:t>
            </a:r>
            <a:r>
              <a:rPr lang="de-DE" sz="1000" dirty="0" smtClean="0"/>
              <a:t>etc. – Abweichungen sind gekennzeichnet) </a:t>
            </a:r>
            <a:r>
              <a:rPr lang="de-DE" sz="1000" dirty="0"/>
              <a:t>steht unter der Lizenz </a:t>
            </a:r>
            <a:r>
              <a:rPr lang="de-DE" sz="1000" u="sng" dirty="0">
                <a:hlinkClick r:id="rId2"/>
              </a:rPr>
              <a:t>CC BY-SA 4.0</a:t>
            </a:r>
            <a:r>
              <a:rPr lang="de-DE" sz="1000" dirty="0"/>
              <a:t> und kann unter deren Bedingungen kostenlos und frei verwendet, verändert und weitergegeben werden. </a:t>
            </a:r>
            <a:r>
              <a:rPr lang="de-DE" sz="1000" dirty="0" smtClean="0"/>
              <a:t>Diese Lizenz gilt nicht für verwendete Logos. </a:t>
            </a:r>
          </a:p>
          <a:p>
            <a:r>
              <a:rPr lang="de-DE" sz="1000" dirty="0" smtClean="0"/>
              <a:t>Urheberin </a:t>
            </a:r>
            <a:r>
              <a:rPr lang="de-DE" sz="1000" dirty="0"/>
              <a:t>im Sinne der Lizenz ist die </a:t>
            </a:r>
            <a:r>
              <a:rPr lang="de-DE" sz="1000" u="sng" dirty="0">
                <a:hlinkClick r:id="rId3"/>
              </a:rPr>
              <a:t>QUA-LiS NRW</a:t>
            </a:r>
            <a:r>
              <a:rPr lang="de-DE" sz="1000" dirty="0"/>
              <a:t>. </a:t>
            </a:r>
          </a:p>
        </p:txBody>
      </p:sp>
      <p:sp>
        <p:nvSpPr>
          <p:cNvPr id="2" name="Textfeld 1"/>
          <p:cNvSpPr txBox="1"/>
          <p:nvPr/>
        </p:nvSpPr>
        <p:spPr>
          <a:xfrm>
            <a:off x="791578" y="1052736"/>
            <a:ext cx="7524838" cy="276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1200" i="1" dirty="0"/>
              <a:t>Fortbildungsmaterialien zur Schul- und Unterrichtsentwicklung aus Netzwerkprojekten</a:t>
            </a:r>
            <a:endParaRPr kumimoji="0" lang="de-DE" sz="1200" b="0" i="0" u="none" strike="noStrike" cap="none" spc="0" normalizeH="0" baseline="0" dirty="0">
              <a:ln>
                <a:noFill/>
              </a:ln>
              <a:solidFill>
                <a:srgbClr val="000000"/>
              </a:solidFill>
              <a:effectLst/>
              <a:uFillTx/>
              <a:sym typeface="Calibri"/>
            </a:endParaRPr>
          </a:p>
        </p:txBody>
      </p:sp>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7323" y="6509375"/>
            <a:ext cx="901737" cy="315496"/>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Lernzeiten</a:t>
            </a:r>
          </a:p>
        </p:txBody>
      </p:sp>
      <p:graphicFrame>
        <p:nvGraphicFramePr>
          <p:cNvPr id="15" name="Diagramm 14">
            <a:extLst>
              <a:ext uri="{FF2B5EF4-FFF2-40B4-BE49-F238E27FC236}">
                <a16:creationId xmlns:a16="http://schemas.microsoft.com/office/drawing/2014/main" id="{9BA79D6B-4103-45BE-BAD8-6B0A35FE2E16}"/>
              </a:ext>
            </a:extLst>
          </p:cNvPr>
          <p:cNvGraphicFramePr/>
          <p:nvPr>
            <p:extLst>
              <p:ext uri="{D42A27DB-BD31-4B8C-83A1-F6EECF244321}">
                <p14:modId xmlns:p14="http://schemas.microsoft.com/office/powerpoint/2010/main" val="330777881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feld 16">
            <a:extLst>
              <a:ext uri="{FF2B5EF4-FFF2-40B4-BE49-F238E27FC236}">
                <a16:creationId xmlns:a16="http://schemas.microsoft.com/office/drawing/2014/main" id="{1D0B146A-1D1E-4514-9D21-24CCF9A97455}"/>
              </a:ext>
            </a:extLst>
          </p:cNvPr>
          <p:cNvSpPr txBox="1"/>
          <p:nvPr/>
        </p:nvSpPr>
        <p:spPr>
          <a:xfrm>
            <a:off x="4684141" y="6320357"/>
            <a:ext cx="377629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a:ln>
                  <a:noFill/>
                </a:ln>
                <a:solidFill>
                  <a:srgbClr val="000000"/>
                </a:solidFill>
                <a:effectLst/>
                <a:uFillTx/>
                <a:sym typeface="Calibri"/>
              </a:rPr>
              <a:t>(</a:t>
            </a:r>
            <a:r>
              <a:rPr lang="de-DE" sz="1000" dirty="0" smtClean="0"/>
              <a:t>Altermann et </a:t>
            </a:r>
            <a:r>
              <a:rPr lang="de-DE" sz="1000" dirty="0"/>
              <a:t>al., 2018, S. 99ff)</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41257806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Lernzeiten</a:t>
            </a:r>
          </a:p>
        </p:txBody>
      </p:sp>
      <p:graphicFrame>
        <p:nvGraphicFramePr>
          <p:cNvPr id="15" name="Diagramm 14">
            <a:extLst>
              <a:ext uri="{FF2B5EF4-FFF2-40B4-BE49-F238E27FC236}">
                <a16:creationId xmlns:a16="http://schemas.microsoft.com/office/drawing/2014/main" id="{9BA79D6B-4103-45BE-BAD8-6B0A35FE2E16}"/>
              </a:ext>
            </a:extLst>
          </p:cNvPr>
          <p:cNvGraphicFramePr/>
          <p:nvPr>
            <p:extLst>
              <p:ext uri="{D42A27DB-BD31-4B8C-83A1-F6EECF244321}">
                <p14:modId xmlns:p14="http://schemas.microsoft.com/office/powerpoint/2010/main" val="576748052"/>
              </p:ext>
            </p:extLst>
          </p:nvPr>
        </p:nvGraphicFramePr>
        <p:xfrm>
          <a:off x="1524000" y="1397000"/>
          <a:ext cx="693643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a:extLst>
              <a:ext uri="{FF2B5EF4-FFF2-40B4-BE49-F238E27FC236}">
                <a16:creationId xmlns:a16="http://schemas.microsoft.com/office/drawing/2014/main" id="{B7B6A6BC-EF53-445F-8B0C-20E8E53D2469}"/>
              </a:ext>
            </a:extLst>
          </p:cNvPr>
          <p:cNvSpPr txBox="1"/>
          <p:nvPr/>
        </p:nvSpPr>
        <p:spPr>
          <a:xfrm>
            <a:off x="4684141" y="6320357"/>
            <a:ext cx="377629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a:ln>
                  <a:noFill/>
                </a:ln>
                <a:solidFill>
                  <a:srgbClr val="000000"/>
                </a:solidFill>
                <a:effectLst/>
                <a:uFillTx/>
                <a:sym typeface="Calibri"/>
              </a:rPr>
              <a:t>(</a:t>
            </a:r>
            <a:r>
              <a:rPr lang="de-DE" sz="1000" dirty="0" smtClean="0"/>
              <a:t>Altermann et </a:t>
            </a:r>
            <a:r>
              <a:rPr lang="de-DE" sz="1000" dirty="0"/>
              <a:t>al., 2018, S. 95ff)</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409559184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Lernzeiten</a:t>
            </a:r>
          </a:p>
        </p:txBody>
      </p:sp>
      <p:graphicFrame>
        <p:nvGraphicFramePr>
          <p:cNvPr id="15" name="Diagramm 14">
            <a:extLst>
              <a:ext uri="{FF2B5EF4-FFF2-40B4-BE49-F238E27FC236}">
                <a16:creationId xmlns:a16="http://schemas.microsoft.com/office/drawing/2014/main" id="{9BA79D6B-4103-45BE-BAD8-6B0A35FE2E16}"/>
              </a:ext>
            </a:extLst>
          </p:cNvPr>
          <p:cNvGraphicFramePr/>
          <p:nvPr>
            <p:extLst>
              <p:ext uri="{D42A27DB-BD31-4B8C-83A1-F6EECF244321}">
                <p14:modId xmlns:p14="http://schemas.microsoft.com/office/powerpoint/2010/main" val="658120081"/>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a:extLst>
              <a:ext uri="{FF2B5EF4-FFF2-40B4-BE49-F238E27FC236}">
                <a16:creationId xmlns:a16="http://schemas.microsoft.com/office/drawing/2014/main" id="{A7BBEE95-909F-4B94-B2E1-0BAD11338376}"/>
              </a:ext>
            </a:extLst>
          </p:cNvPr>
          <p:cNvSpPr txBox="1"/>
          <p:nvPr/>
        </p:nvSpPr>
        <p:spPr>
          <a:xfrm>
            <a:off x="4684141" y="6320357"/>
            <a:ext cx="377629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a:ln>
                  <a:noFill/>
                </a:ln>
                <a:solidFill>
                  <a:srgbClr val="000000"/>
                </a:solidFill>
                <a:effectLst/>
                <a:uFillTx/>
                <a:sym typeface="Calibri"/>
              </a:rPr>
              <a:t>(</a:t>
            </a:r>
            <a:r>
              <a:rPr lang="de-DE" sz="1000" dirty="0" smtClean="0"/>
              <a:t>Altermann et </a:t>
            </a:r>
            <a:r>
              <a:rPr lang="de-DE" sz="1000" dirty="0"/>
              <a:t>al., 2018, S. 94f)</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2121770077"/>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Lernzeiten</a:t>
            </a:r>
          </a:p>
        </p:txBody>
      </p:sp>
      <p:graphicFrame>
        <p:nvGraphicFramePr>
          <p:cNvPr id="15" name="Diagramm 14">
            <a:extLst>
              <a:ext uri="{FF2B5EF4-FFF2-40B4-BE49-F238E27FC236}">
                <a16:creationId xmlns:a16="http://schemas.microsoft.com/office/drawing/2014/main" id="{9BA79D6B-4103-45BE-BAD8-6B0A35FE2E16}"/>
              </a:ext>
            </a:extLst>
          </p:cNvPr>
          <p:cNvGraphicFramePr/>
          <p:nvPr>
            <p:extLst>
              <p:ext uri="{D42A27DB-BD31-4B8C-83A1-F6EECF244321}">
                <p14:modId xmlns:p14="http://schemas.microsoft.com/office/powerpoint/2010/main" val="373489896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a:extLst>
              <a:ext uri="{FF2B5EF4-FFF2-40B4-BE49-F238E27FC236}">
                <a16:creationId xmlns:a16="http://schemas.microsoft.com/office/drawing/2014/main" id="{A7BBEE95-909F-4B94-B2E1-0BAD11338376}"/>
              </a:ext>
            </a:extLst>
          </p:cNvPr>
          <p:cNvSpPr txBox="1"/>
          <p:nvPr/>
        </p:nvSpPr>
        <p:spPr>
          <a:xfrm>
            <a:off x="4684141" y="6320357"/>
            <a:ext cx="3776291"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a:ln>
                  <a:noFill/>
                </a:ln>
                <a:solidFill>
                  <a:srgbClr val="000000"/>
                </a:solidFill>
                <a:effectLst/>
                <a:uFillTx/>
                <a:sym typeface="Calibri"/>
              </a:rPr>
              <a:t>(</a:t>
            </a:r>
            <a:r>
              <a:rPr lang="de-DE" sz="1000" dirty="0" smtClean="0"/>
              <a:t>Altermann et </a:t>
            </a:r>
            <a:r>
              <a:rPr lang="de-DE" sz="1000" dirty="0"/>
              <a:t>al., 2018, S. </a:t>
            </a:r>
            <a:r>
              <a:rPr lang="de-DE" sz="1000" dirty="0" smtClean="0"/>
              <a:t>97ff</a:t>
            </a:r>
            <a:r>
              <a:rPr lang="de-DE" sz="1000" dirty="0"/>
              <a:t>)</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217020738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851351" y="1062763"/>
            <a:ext cx="7177033" cy="4154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dirty="0">
              <a:latin typeface="+mn-lt"/>
            </a:endParaRPr>
          </a:p>
          <a:p>
            <a:endParaRPr lang="de-DE" sz="2400" dirty="0">
              <a:latin typeface="+mn-lt"/>
            </a:endParaRPr>
          </a:p>
          <a:p>
            <a:pPr marL="342900" indent="-342900" algn="l">
              <a:buFont typeface="Arial" panose="020B0604020202020204" pitchFamily="34" charset="0"/>
              <a:buChar char="•"/>
            </a:pPr>
            <a:r>
              <a:rPr lang="de-DE" sz="2400" b="0" dirty="0">
                <a:latin typeface="+mn-lt"/>
              </a:rPr>
              <a:t>Austausch zu Lernzeiten im Kollegium</a:t>
            </a:r>
          </a:p>
          <a:p>
            <a:pPr marL="342900" indent="-342900" algn="l">
              <a:buFont typeface="Arial" panose="020B0604020202020204" pitchFamily="34" charset="0"/>
              <a:buChar char="•"/>
            </a:pPr>
            <a:r>
              <a:rPr lang="de-DE" sz="2400" b="0" dirty="0">
                <a:latin typeface="+mn-lt"/>
              </a:rPr>
              <a:t>(Weiter-)Entwicklung der Aufgaben und Materialien</a:t>
            </a:r>
          </a:p>
          <a:p>
            <a:pPr marL="342900" indent="-342900" algn="l">
              <a:buFont typeface="Arial" panose="020B0604020202020204" pitchFamily="34" charset="0"/>
              <a:buChar char="•"/>
            </a:pPr>
            <a:r>
              <a:rPr lang="de-DE" sz="2400" b="0" dirty="0">
                <a:latin typeface="+mn-lt"/>
              </a:rPr>
              <a:t>Etablierung offener und selbstständiger Arbeitsformen bzw. </a:t>
            </a:r>
            <a:r>
              <a:rPr lang="de-DE" sz="2400" b="0" dirty="0" smtClean="0">
                <a:latin typeface="+mn-lt"/>
              </a:rPr>
              <a:t>längerfristiger </a:t>
            </a:r>
            <a:r>
              <a:rPr lang="de-DE" sz="2400" b="0" dirty="0">
                <a:latin typeface="+mn-lt"/>
              </a:rPr>
              <a:t>Projektaufgaben</a:t>
            </a:r>
          </a:p>
          <a:p>
            <a:pPr marL="342900" indent="-342900" algn="l">
              <a:buFont typeface="Arial" panose="020B0604020202020204" pitchFamily="34" charset="0"/>
              <a:buChar char="•"/>
            </a:pPr>
            <a:r>
              <a:rPr lang="de-DE" sz="2400" b="0" dirty="0">
                <a:latin typeface="+mn-lt"/>
              </a:rPr>
              <a:t>Ausweitung von Lernberatung im Kontext von Lernzeiten</a:t>
            </a:r>
          </a:p>
          <a:p>
            <a:pPr marL="342900" indent="-342900" algn="l">
              <a:buFont typeface="Arial" panose="020B0604020202020204" pitchFamily="34" charset="0"/>
              <a:buChar char="•"/>
            </a:pPr>
            <a:r>
              <a:rPr lang="de-DE" sz="2400" b="0" dirty="0">
                <a:latin typeface="+mn-lt"/>
              </a:rPr>
              <a:t>Aufbau und Ausbau eines Tutorensystems</a:t>
            </a:r>
          </a:p>
          <a:p>
            <a:pPr marL="342900" indent="-342900" algn="l">
              <a:buFont typeface="Arial" panose="020B0604020202020204" pitchFamily="34" charset="0"/>
              <a:buChar char="•"/>
            </a:pPr>
            <a:endParaRPr lang="de-DE" sz="2400" dirty="0">
              <a:latin typeface="+mn-lt"/>
            </a:endParaRPr>
          </a:p>
          <a:p>
            <a:pPr marL="342900" indent="-342900" algn="l">
              <a:buFont typeface="Arial" panose="020B0604020202020204" pitchFamily="34" charset="0"/>
              <a:buChar char="•"/>
            </a:pPr>
            <a:endParaRPr lang="de-DE" sz="2400" dirty="0">
              <a:latin typeface="+mn-lt"/>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Entwicklungsbereiche </a:t>
            </a:r>
            <a:r>
              <a:rPr kumimoji="0" lang="de-DE" sz="2400" b="1" i="0" u="none" strike="noStrike" cap="none" spc="0" normalizeH="0" baseline="0" dirty="0">
                <a:ln>
                  <a:noFill/>
                </a:ln>
                <a:solidFill>
                  <a:srgbClr val="000000"/>
                </a:solidFill>
                <a:effectLst/>
                <a:uFillTx/>
                <a:latin typeface="+mn-lt"/>
                <a:ea typeface="+mn-ea"/>
                <a:cs typeface="+mn-cs"/>
                <a:sym typeface="Calibri"/>
              </a:rPr>
              <a:t>von </a:t>
            </a:r>
            <a:r>
              <a:rPr kumimoji="0" lang="de-DE" sz="2400" b="1" i="0" u="none" strike="noStrike" cap="none" spc="0" normalizeH="0" baseline="0" dirty="0" smtClean="0">
                <a:ln>
                  <a:noFill/>
                </a:ln>
                <a:solidFill>
                  <a:srgbClr val="000000"/>
                </a:solidFill>
                <a:effectLst/>
                <a:uFillTx/>
                <a:latin typeface="+mn-lt"/>
                <a:ea typeface="+mn-ea"/>
                <a:cs typeface="+mn-cs"/>
                <a:sym typeface="Calibri"/>
              </a:rPr>
              <a:t>Lernzeiten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6" name="Textfeld 5"/>
          <p:cNvSpPr txBox="1"/>
          <p:nvPr/>
        </p:nvSpPr>
        <p:spPr>
          <a:xfrm>
            <a:off x="3851921" y="6309320"/>
            <a:ext cx="4608512"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smtClean="0">
                <a:ln>
                  <a:noFill/>
                </a:ln>
                <a:solidFill>
                  <a:srgbClr val="000000"/>
                </a:solidFill>
                <a:effectLst/>
                <a:uFillTx/>
                <a:sym typeface="Calibri"/>
              </a:rPr>
              <a:t>(Altermann et al.,</a:t>
            </a:r>
            <a:r>
              <a:rPr kumimoji="0" lang="de-DE" sz="1000" b="0" i="0" u="none" strike="noStrike" cap="none" spc="0" normalizeH="0" dirty="0" smtClean="0">
                <a:ln>
                  <a:noFill/>
                </a:ln>
                <a:solidFill>
                  <a:srgbClr val="000000"/>
                </a:solidFill>
                <a:effectLst/>
                <a:uFillTx/>
                <a:sym typeface="Calibri"/>
              </a:rPr>
              <a:t> </a:t>
            </a:r>
            <a:r>
              <a:rPr kumimoji="0" lang="de-DE" sz="1000" b="0" i="0" u="none" strike="noStrike" cap="none" spc="0" normalizeH="0" baseline="0" dirty="0">
                <a:ln>
                  <a:noFill/>
                </a:ln>
                <a:solidFill>
                  <a:srgbClr val="000000"/>
                </a:solidFill>
                <a:effectLst/>
                <a:uFillTx/>
                <a:sym typeface="Calibri"/>
              </a:rPr>
              <a:t>2018, S. 107f.</a:t>
            </a:r>
            <a:r>
              <a:rPr lang="de-DE" sz="1000" dirty="0"/>
              <a:t>)</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406605629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984212" y="2132856"/>
            <a:ext cx="7044172" cy="2477597"/>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defRPr sz="1500" b="1"/>
            </a:pPr>
            <a:r>
              <a:rPr lang="de-DE" sz="2000" b="1" dirty="0"/>
              <a:t>Austausch zu Lernzeiten im Kollegium</a:t>
            </a:r>
          </a:p>
          <a:p>
            <a:pPr algn="ctr">
              <a:defRPr sz="1500" b="1"/>
            </a:pPr>
            <a:endParaRPr lang="de-DE" b="1" dirty="0">
              <a:ea typeface="Arial"/>
              <a:cs typeface="Arial"/>
              <a:sym typeface="Arial"/>
            </a:endParaRPr>
          </a:p>
          <a:p>
            <a:pPr marL="285750" indent="-285750">
              <a:buFont typeface="Arial" panose="020B0604020202020204" pitchFamily="34" charset="0"/>
              <a:buChar char="•"/>
              <a:defRPr sz="1500" b="1"/>
            </a:pPr>
            <a:r>
              <a:rPr lang="de-DE" dirty="0">
                <a:ea typeface="Arial"/>
                <a:cs typeface="Arial"/>
                <a:sym typeface="Arial"/>
              </a:rPr>
              <a:t>Verbindliche Absprachen treffen (z.B. Nutzung eines Lernplaners, </a:t>
            </a:r>
            <a:r>
              <a:rPr lang="de-DE" dirty="0" err="1">
                <a:ea typeface="Arial"/>
                <a:cs typeface="Arial"/>
                <a:sym typeface="Arial"/>
              </a:rPr>
              <a:t>Phasierung</a:t>
            </a:r>
            <a:r>
              <a:rPr lang="de-DE" dirty="0">
                <a:ea typeface="Arial"/>
                <a:cs typeface="Arial"/>
                <a:sym typeface="Arial"/>
              </a:rPr>
              <a:t> von Lernzeiten,  Einsatz von Helfersystemen, Ausmaß an Kontrolle, Rituale)</a:t>
            </a:r>
          </a:p>
          <a:p>
            <a:pPr>
              <a:defRPr sz="1500" b="1"/>
            </a:pPr>
            <a:endParaRPr lang="de-DE" dirty="0">
              <a:ea typeface="Arial"/>
              <a:cs typeface="Arial"/>
              <a:sym typeface="Arial"/>
            </a:endParaRPr>
          </a:p>
          <a:p>
            <a:pPr marL="285750" indent="-285750">
              <a:buFont typeface="Arial" panose="020B0604020202020204" pitchFamily="34" charset="0"/>
              <a:buChar char="•"/>
              <a:defRPr sz="1500" b="1"/>
            </a:pPr>
            <a:r>
              <a:rPr lang="de-DE" dirty="0">
                <a:ea typeface="Arial"/>
                <a:cs typeface="Arial"/>
                <a:sym typeface="Arial"/>
              </a:rPr>
              <a:t>Die Vereinheitlichung der Lernzeiten (gleichsinniges Handeln) bzw. die Orientierung an einem gemeinsamen Konzept unterstützen zum Beispiel den Austausch und die Weiterentwicklung.</a:t>
            </a:r>
          </a:p>
          <a:p>
            <a:pPr algn="ctr">
              <a:defRPr sz="1500" b="1"/>
            </a:pPr>
            <a:endParaRPr lang="de-DE" b="1" dirty="0">
              <a:ea typeface="Arial"/>
              <a:cs typeface="Arial"/>
              <a:sym typeface="Arial"/>
            </a:endParaRPr>
          </a:p>
          <a:p>
            <a:pPr algn="ctr">
              <a:defRPr sz="1500" b="1"/>
            </a:pPr>
            <a:endParaRPr b="1" dirty="0">
              <a:ea typeface="Arial"/>
              <a:cs typeface="Arial"/>
              <a:sym typeface="Arial"/>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Entwicklungsbereiche von Lernzeiten</a:t>
            </a:r>
          </a:p>
        </p:txBody>
      </p:sp>
    </p:spTree>
    <p:extLst>
      <p:ext uri="{BB962C8B-B14F-4D97-AF65-F5344CB8AC3E}">
        <p14:creationId xmlns:p14="http://schemas.microsoft.com/office/powerpoint/2010/main" val="250799670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539552" y="1692095"/>
            <a:ext cx="7848872" cy="4401201"/>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r>
              <a:rPr lang="de-DE" sz="2000" b="1" dirty="0"/>
              <a:t>(Weiter-)Entwicklung der Aufgaben und Materialien</a:t>
            </a:r>
          </a:p>
          <a:p>
            <a:pPr algn="ctr">
              <a:defRPr sz="1500" b="1"/>
            </a:pPr>
            <a:r>
              <a:rPr lang="de-DE" sz="2000" dirty="0"/>
              <a:t>Effektive Verknüpfung mit dem Fachunterricht</a:t>
            </a:r>
          </a:p>
          <a:p>
            <a:pPr algn="ctr">
              <a:defRPr sz="1500" b="1"/>
            </a:pPr>
            <a:endParaRPr b="1" dirty="0">
              <a:ea typeface="Arial"/>
              <a:cs typeface="Arial"/>
              <a:sym typeface="Arial"/>
            </a:endParaRPr>
          </a:p>
          <a:p>
            <a:pPr>
              <a:defRPr sz="1500"/>
            </a:pPr>
            <a:r>
              <a:rPr dirty="0"/>
              <a:t>Die </a:t>
            </a:r>
            <a:r>
              <a:rPr dirty="0" err="1"/>
              <a:t>Inhalte</a:t>
            </a:r>
            <a:r>
              <a:rPr dirty="0"/>
              <a:t> der </a:t>
            </a:r>
            <a:r>
              <a:rPr dirty="0" err="1"/>
              <a:t>Lernzeiten</a:t>
            </a:r>
            <a:r>
              <a:rPr dirty="0"/>
              <a:t> </a:t>
            </a:r>
            <a:r>
              <a:rPr dirty="0" err="1"/>
              <a:t>ergeben</a:t>
            </a:r>
            <a:r>
              <a:rPr dirty="0"/>
              <a:t> </a:t>
            </a:r>
            <a:r>
              <a:rPr dirty="0" err="1"/>
              <a:t>sich</a:t>
            </a:r>
            <a:r>
              <a:rPr dirty="0"/>
              <a:t> </a:t>
            </a:r>
            <a:r>
              <a:rPr dirty="0" err="1"/>
              <a:t>aus</a:t>
            </a:r>
            <a:r>
              <a:rPr dirty="0"/>
              <a:t> </a:t>
            </a:r>
            <a:r>
              <a:rPr dirty="0" err="1"/>
              <a:t>dem</a:t>
            </a:r>
            <a:r>
              <a:rPr dirty="0"/>
              <a:t> </a:t>
            </a:r>
            <a:r>
              <a:rPr dirty="0" err="1"/>
              <a:t>Unterricht</a:t>
            </a:r>
            <a:r>
              <a:rPr dirty="0"/>
              <a:t> und die </a:t>
            </a:r>
            <a:r>
              <a:rPr dirty="0" err="1"/>
              <a:t>Ergebnisse</a:t>
            </a:r>
            <a:r>
              <a:rPr dirty="0"/>
              <a:t> der </a:t>
            </a:r>
            <a:r>
              <a:rPr dirty="0" err="1"/>
              <a:t>Arbeit</a:t>
            </a:r>
            <a:r>
              <a:rPr dirty="0"/>
              <a:t> der </a:t>
            </a:r>
            <a:r>
              <a:rPr dirty="0" err="1"/>
              <a:t>Schülerinnen</a:t>
            </a:r>
            <a:r>
              <a:rPr dirty="0"/>
              <a:t> und </a:t>
            </a:r>
            <a:r>
              <a:rPr dirty="0" err="1"/>
              <a:t>Schüler</a:t>
            </a:r>
            <a:r>
              <a:rPr dirty="0"/>
              <a:t> </a:t>
            </a:r>
            <a:r>
              <a:rPr dirty="0" err="1"/>
              <a:t>fließen</a:t>
            </a:r>
            <a:r>
              <a:rPr dirty="0"/>
              <a:t> </a:t>
            </a:r>
            <a:r>
              <a:rPr dirty="0" err="1"/>
              <a:t>wieder</a:t>
            </a:r>
            <a:r>
              <a:rPr dirty="0"/>
              <a:t> in den </a:t>
            </a:r>
            <a:r>
              <a:rPr dirty="0" err="1"/>
              <a:t>Unterricht</a:t>
            </a:r>
            <a:r>
              <a:rPr dirty="0"/>
              <a:t> </a:t>
            </a:r>
            <a:r>
              <a:rPr dirty="0" err="1"/>
              <a:t>ein</a:t>
            </a:r>
            <a:r>
              <a:rPr dirty="0"/>
              <a:t>: </a:t>
            </a:r>
            <a:endParaRPr dirty="0">
              <a:ea typeface="Arial"/>
              <a:cs typeface="Arial"/>
              <a:sym typeface="Arial"/>
            </a:endParaRPr>
          </a:p>
          <a:p>
            <a:pPr>
              <a:defRPr sz="1500"/>
            </a:pPr>
            <a:r>
              <a:rPr dirty="0" err="1"/>
              <a:t>Verschiedene</a:t>
            </a:r>
            <a:r>
              <a:rPr dirty="0"/>
              <a:t> </a:t>
            </a:r>
            <a:r>
              <a:rPr b="1" dirty="0" err="1"/>
              <a:t>Aufgabentypen</a:t>
            </a:r>
            <a:r>
              <a:rPr dirty="0"/>
              <a:t> </a:t>
            </a:r>
            <a:r>
              <a:rPr dirty="0" err="1"/>
              <a:t>für</a:t>
            </a:r>
            <a:r>
              <a:rPr dirty="0"/>
              <a:t> </a:t>
            </a:r>
            <a:r>
              <a:rPr dirty="0" err="1"/>
              <a:t>Lernzeiten</a:t>
            </a:r>
            <a:r>
              <a:rPr dirty="0"/>
              <a:t>:</a:t>
            </a:r>
            <a:endParaRPr dirty="0">
              <a:ea typeface="Arial"/>
              <a:cs typeface="Arial"/>
              <a:sym typeface="Arial"/>
            </a:endParaRPr>
          </a:p>
          <a:p>
            <a:pPr marL="285750" indent="-285750">
              <a:buFont typeface="Arial" panose="020B0604020202020204" pitchFamily="34" charset="0"/>
              <a:buChar char="•"/>
              <a:defRPr sz="1500"/>
            </a:pPr>
            <a:r>
              <a:rPr b="1" dirty="0" err="1"/>
              <a:t>Übungsaufgaben</a:t>
            </a:r>
            <a:r>
              <a:rPr lang="de-DE" dirty="0"/>
              <a:t>/Aufgaben zur Nachbereitung des Unterrichts </a:t>
            </a:r>
          </a:p>
          <a:p>
            <a:pPr marL="285750" indent="-285750">
              <a:buFont typeface="Arial" panose="020B0604020202020204" pitchFamily="34" charset="0"/>
              <a:buChar char="•"/>
              <a:defRPr sz="1500"/>
            </a:pPr>
            <a:r>
              <a:rPr lang="de-DE" b="1" dirty="0">
                <a:ea typeface="Arial"/>
                <a:cs typeface="Arial"/>
                <a:sym typeface="Arial"/>
              </a:rPr>
              <a:t>Erkundungsaufgaben</a:t>
            </a:r>
            <a:r>
              <a:rPr lang="de-DE" dirty="0">
                <a:ea typeface="Arial"/>
                <a:cs typeface="Arial"/>
                <a:sym typeface="Arial"/>
              </a:rPr>
              <a:t> /Aufgaben zur Vorbereitung, die im Unterricht aufgegriffen werden</a:t>
            </a:r>
            <a:endParaRPr dirty="0">
              <a:ea typeface="Arial"/>
              <a:cs typeface="Arial"/>
              <a:sym typeface="Arial"/>
            </a:endParaRPr>
          </a:p>
          <a:p>
            <a:pPr marL="285750" indent="-285750">
              <a:buFont typeface="Arial" panose="020B0604020202020204" pitchFamily="34" charset="0"/>
              <a:buChar char="•"/>
              <a:defRPr sz="1500"/>
            </a:pPr>
            <a:r>
              <a:rPr b="1" dirty="0" err="1"/>
              <a:t>Lernaufgaben</a:t>
            </a:r>
            <a:r>
              <a:rPr b="1" dirty="0"/>
              <a:t>/</a:t>
            </a:r>
            <a:r>
              <a:rPr b="1" dirty="0" err="1"/>
              <a:t>Projektaufgaben</a:t>
            </a:r>
            <a:r>
              <a:rPr b="1" dirty="0"/>
              <a:t>,</a:t>
            </a:r>
            <a:r>
              <a:rPr dirty="0"/>
              <a:t> die </a:t>
            </a:r>
            <a:r>
              <a:rPr dirty="0" err="1"/>
              <a:t>die</a:t>
            </a:r>
            <a:r>
              <a:rPr dirty="0"/>
              <a:t> </a:t>
            </a:r>
            <a:r>
              <a:rPr dirty="0" err="1"/>
              <a:t>Schülerinnen</a:t>
            </a:r>
            <a:r>
              <a:rPr dirty="0"/>
              <a:t> und </a:t>
            </a:r>
            <a:r>
              <a:rPr dirty="0" err="1"/>
              <a:t>Schüler</a:t>
            </a:r>
            <a:r>
              <a:rPr dirty="0"/>
              <a:t> </a:t>
            </a:r>
            <a:r>
              <a:rPr dirty="0" err="1"/>
              <a:t>zu</a:t>
            </a:r>
            <a:r>
              <a:rPr dirty="0"/>
              <a:t> </a:t>
            </a:r>
            <a:r>
              <a:rPr dirty="0" err="1"/>
              <a:t>einer</a:t>
            </a:r>
            <a:r>
              <a:rPr dirty="0"/>
              <a:t> </a:t>
            </a:r>
            <a:r>
              <a:rPr dirty="0" err="1"/>
              <a:t>vertieften</a:t>
            </a:r>
            <a:r>
              <a:rPr dirty="0"/>
              <a:t> </a:t>
            </a:r>
            <a:r>
              <a:rPr dirty="0" err="1"/>
              <a:t>Auseinandersetzung</a:t>
            </a:r>
            <a:r>
              <a:rPr dirty="0"/>
              <a:t> </a:t>
            </a:r>
            <a:r>
              <a:rPr dirty="0" err="1"/>
              <a:t>mit</a:t>
            </a:r>
            <a:r>
              <a:rPr dirty="0"/>
              <a:t> </a:t>
            </a:r>
            <a:r>
              <a:rPr dirty="0" err="1"/>
              <a:t>einem</a:t>
            </a:r>
            <a:r>
              <a:rPr dirty="0"/>
              <a:t> </a:t>
            </a:r>
            <a:r>
              <a:rPr dirty="0" err="1"/>
              <a:t>Thema</a:t>
            </a:r>
            <a:r>
              <a:rPr dirty="0"/>
              <a:t> </a:t>
            </a:r>
            <a:r>
              <a:rPr dirty="0" err="1"/>
              <a:t>anregen</a:t>
            </a:r>
            <a:endParaRPr dirty="0">
              <a:ea typeface="Arial"/>
              <a:cs typeface="Arial"/>
              <a:sym typeface="Arial"/>
            </a:endParaRPr>
          </a:p>
          <a:p>
            <a:pPr marL="285750" indent="-285750">
              <a:buFont typeface="Arial" panose="020B0604020202020204" pitchFamily="34" charset="0"/>
              <a:buChar char="•"/>
              <a:defRPr sz="1500"/>
            </a:pPr>
            <a:r>
              <a:rPr b="1" dirty="0" err="1">
                <a:ea typeface="Arial"/>
                <a:cs typeface="Arial"/>
                <a:sym typeface="Arial"/>
              </a:rPr>
              <a:t>D</a:t>
            </a:r>
            <a:r>
              <a:rPr b="1" dirty="0" err="1"/>
              <a:t>ifferenziertes</a:t>
            </a:r>
            <a:r>
              <a:rPr b="1" dirty="0"/>
              <a:t> Material</a:t>
            </a:r>
            <a:r>
              <a:rPr dirty="0"/>
              <a:t> </a:t>
            </a:r>
            <a:r>
              <a:rPr dirty="0" err="1"/>
              <a:t>zur</a:t>
            </a:r>
            <a:r>
              <a:rPr dirty="0"/>
              <a:t> </a:t>
            </a:r>
            <a:r>
              <a:rPr dirty="0" err="1"/>
              <a:t>individuellen</a:t>
            </a:r>
            <a:r>
              <a:rPr dirty="0"/>
              <a:t> </a:t>
            </a:r>
            <a:r>
              <a:rPr dirty="0" err="1"/>
              <a:t>Förderung</a:t>
            </a:r>
            <a:r>
              <a:rPr lang="de-DE" dirty="0"/>
              <a:t> und zum selbstständigen Lernen</a:t>
            </a:r>
            <a:r>
              <a:rPr dirty="0"/>
              <a:t> (</a:t>
            </a:r>
            <a:r>
              <a:rPr dirty="0" err="1"/>
              <a:t>z.B</a:t>
            </a:r>
            <a:r>
              <a:rPr dirty="0"/>
              <a:t>. </a:t>
            </a:r>
            <a:r>
              <a:rPr dirty="0" err="1"/>
              <a:t>nach</a:t>
            </a:r>
            <a:r>
              <a:rPr dirty="0"/>
              <a:t> </a:t>
            </a:r>
            <a:r>
              <a:rPr lang="de-DE" dirty="0"/>
              <a:t>einer </a:t>
            </a:r>
            <a:r>
              <a:rPr dirty="0"/>
              <a:t>Online-Diagnose)</a:t>
            </a:r>
            <a:endParaRPr dirty="0">
              <a:ea typeface="Arial"/>
              <a:cs typeface="Arial"/>
              <a:sym typeface="Arial"/>
            </a:endParaRPr>
          </a:p>
          <a:p>
            <a:pPr marL="285750" indent="-285750">
              <a:buFont typeface="Arial" panose="020B0604020202020204" pitchFamily="34" charset="0"/>
              <a:buChar char="•"/>
              <a:defRPr sz="1500"/>
            </a:pPr>
            <a:r>
              <a:rPr dirty="0" err="1">
                <a:ea typeface="Arial"/>
                <a:cs typeface="Arial"/>
                <a:sym typeface="Arial"/>
              </a:rPr>
              <a:t>Längerfristige</a:t>
            </a:r>
            <a:r>
              <a:rPr dirty="0">
                <a:ea typeface="Arial"/>
                <a:cs typeface="Arial"/>
                <a:sym typeface="Arial"/>
              </a:rPr>
              <a:t> </a:t>
            </a:r>
            <a:r>
              <a:rPr b="1" dirty="0" err="1"/>
              <a:t>Projektaufgaben</a:t>
            </a:r>
            <a:endParaRPr lang="de-DE" b="1" dirty="0"/>
          </a:p>
          <a:p>
            <a:pPr>
              <a:defRPr sz="1500"/>
            </a:pPr>
            <a:r>
              <a:rPr lang="de-DE" b="1" dirty="0"/>
              <a:t>Integration </a:t>
            </a:r>
            <a:r>
              <a:rPr lang="de-DE" dirty="0"/>
              <a:t>von</a:t>
            </a:r>
            <a:r>
              <a:rPr lang="de-DE" b="1" dirty="0"/>
              <a:t> digitalen Medien:</a:t>
            </a:r>
          </a:p>
          <a:p>
            <a:pPr marL="285750" indent="-285750">
              <a:buFont typeface="Arial" panose="020B0604020202020204" pitchFamily="34" charset="0"/>
              <a:buChar char="•"/>
              <a:defRPr sz="1500"/>
            </a:pPr>
            <a:r>
              <a:rPr lang="de-DE" dirty="0"/>
              <a:t>Rechercheaufgaben, produktive Aufgaben zur Ergebnissicherung, Nutzung digitaler Werkzeuge</a:t>
            </a:r>
          </a:p>
          <a:p>
            <a:pPr marL="285750" indent="-285750">
              <a:buFont typeface="Arial" panose="020B0604020202020204" pitchFamily="34" charset="0"/>
              <a:buChar char="•"/>
              <a:defRPr sz="1500"/>
            </a:pPr>
            <a:endParaRPr lang="de-DE" dirty="0"/>
          </a:p>
          <a:p>
            <a:pPr>
              <a:defRPr sz="1500"/>
            </a:pPr>
            <a:r>
              <a:rPr lang="de-DE" b="1" dirty="0"/>
              <a:t>Lernziele und Lernstände werden mit Kompetenzrastern transparent gemacht und in Lernplanern dokumentiert.</a:t>
            </a:r>
            <a:endParaRPr lang="de-DE" dirty="0">
              <a:ea typeface="Arial"/>
              <a:cs typeface="Arial"/>
              <a:sym typeface="Arial"/>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Entwicklungsbereiche von Lernzeiten</a:t>
            </a:r>
          </a:p>
        </p:txBody>
      </p:sp>
    </p:spTree>
    <p:extLst>
      <p:ext uri="{BB962C8B-B14F-4D97-AF65-F5344CB8AC3E}">
        <p14:creationId xmlns:p14="http://schemas.microsoft.com/office/powerpoint/2010/main" val="274980547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1153344" y="2361765"/>
            <a:ext cx="7128792" cy="646331"/>
          </a:xfrm>
          <a:prstGeom prst="rect">
            <a:avLst/>
          </a:prstGeom>
        </p:spPr>
        <p:txBody>
          <a:bodyPr wrap="square">
            <a:spAutoFit/>
          </a:bodyPr>
          <a:lstStyle/>
          <a:p>
            <a:endParaRPr lang="de-DE" dirty="0"/>
          </a:p>
          <a:p>
            <a:endParaRPr lang="de-DE" dirty="0" smtClean="0"/>
          </a:p>
        </p:txBody>
      </p:sp>
      <p:sp>
        <p:nvSpPr>
          <p:cNvPr id="6" name="Textfeld 5"/>
          <p:cNvSpPr txBox="1"/>
          <p:nvPr/>
        </p:nvSpPr>
        <p:spPr>
          <a:xfrm>
            <a:off x="3529608" y="2001725"/>
            <a:ext cx="237566" cy="369332"/>
          </a:xfrm>
          <a:prstGeom prst="rect">
            <a:avLst/>
          </a:prstGeom>
          <a:noFill/>
        </p:spPr>
        <p:txBody>
          <a:bodyPr wrap="none" rtlCol="0">
            <a:spAutoFit/>
          </a:bodyPr>
          <a:lstStyle/>
          <a:p>
            <a:r>
              <a:rPr lang="de-DE" dirty="0" smtClean="0"/>
              <a:t> </a:t>
            </a:r>
            <a:endParaRPr lang="de-DE" dirty="0"/>
          </a:p>
        </p:txBody>
      </p:sp>
      <p:graphicFrame>
        <p:nvGraphicFramePr>
          <p:cNvPr id="7" name="Diagramm 6"/>
          <p:cNvGraphicFramePr/>
          <p:nvPr>
            <p:extLst>
              <p:ext uri="{D42A27DB-BD31-4B8C-83A1-F6EECF244321}">
                <p14:modId xmlns:p14="http://schemas.microsoft.com/office/powerpoint/2010/main" val="422308467"/>
              </p:ext>
            </p:extLst>
          </p:nvPr>
        </p:nvGraphicFramePr>
        <p:xfrm>
          <a:off x="1619672" y="1677738"/>
          <a:ext cx="7238528" cy="433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uppieren 7"/>
          <p:cNvGrpSpPr/>
          <p:nvPr/>
        </p:nvGrpSpPr>
        <p:grpSpPr>
          <a:xfrm rot="20139117">
            <a:off x="1741713" y="3118993"/>
            <a:ext cx="1878518" cy="1878518"/>
            <a:chOff x="-251317" y="2144122"/>
            <a:chExt cx="1878518" cy="1878518"/>
          </a:xfrm>
          <a:solidFill>
            <a:srgbClr val="EAA037"/>
          </a:solidFill>
          <a:scene3d>
            <a:camera prst="orthographicFront">
              <a:rot lat="0" lon="0" rev="0"/>
            </a:camera>
            <a:lightRig rig="contrasting" dir="t">
              <a:rot lat="0" lon="0" rev="1200000"/>
            </a:lightRig>
          </a:scene3d>
        </p:grpSpPr>
        <p:sp>
          <p:nvSpPr>
            <p:cNvPr id="9" name="Form 8"/>
            <p:cNvSpPr/>
            <p:nvPr/>
          </p:nvSpPr>
          <p:spPr>
            <a:xfrm rot="1476728">
              <a:off x="-251317" y="2144122"/>
              <a:ext cx="1878518" cy="1878518"/>
            </a:xfrm>
            <a:prstGeom prst="gear6">
              <a:avLst/>
            </a:prstGeom>
          </p:spPr>
          <p:style>
            <a:lnRef idx="2">
              <a:schemeClr val="accent6"/>
            </a:lnRef>
            <a:fillRef idx="1">
              <a:schemeClr val="lt1"/>
            </a:fillRef>
            <a:effectRef idx="0">
              <a:schemeClr val="accent6"/>
            </a:effectRef>
            <a:fontRef idx="minor">
              <a:schemeClr val="dk1"/>
            </a:fontRef>
          </p:style>
          <p:txBody>
            <a:bodyPr/>
            <a:lstStyle/>
            <a:p>
              <a:r>
                <a:rPr lang="de-DE" dirty="0" smtClean="0">
                  <a:solidFill>
                    <a:schemeClr val="tx1"/>
                  </a:solidFill>
                </a:rPr>
                <a:t> </a:t>
              </a:r>
              <a:endParaRPr lang="de-DE" dirty="0">
                <a:solidFill>
                  <a:schemeClr val="tx1"/>
                </a:solidFill>
              </a:endParaRPr>
            </a:p>
          </p:txBody>
        </p:sp>
        <p:sp>
          <p:nvSpPr>
            <p:cNvPr id="10" name="Form 4"/>
            <p:cNvSpPr/>
            <p:nvPr/>
          </p:nvSpPr>
          <p:spPr>
            <a:xfrm rot="1460883">
              <a:off x="224031" y="2652172"/>
              <a:ext cx="932672" cy="851698"/>
            </a:xfrm>
            <a:prstGeom prst="rect">
              <a:avLst/>
            </a:prstGeom>
            <a:ln>
              <a:noFill/>
            </a:ln>
          </p:spPr>
          <p:style>
            <a:lnRef idx="2">
              <a:schemeClr val="accent6"/>
            </a:lnRef>
            <a:fillRef idx="1">
              <a:schemeClr val="lt1"/>
            </a:fillRef>
            <a:effectRef idx="0">
              <a:schemeClr val="accent6"/>
            </a:effectRef>
            <a:fontRef idx="minor">
              <a:schemeClr val="dk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300" kern="1200" dirty="0" smtClean="0">
                  <a:solidFill>
                    <a:schemeClr val="tx1"/>
                  </a:solidFill>
                </a:rPr>
                <a:t>Gestaltung und Organisation</a:t>
              </a:r>
              <a:endParaRPr lang="de-DE" sz="1300" kern="1200" dirty="0">
                <a:solidFill>
                  <a:schemeClr val="tx1"/>
                </a:solidFill>
              </a:endParaRPr>
            </a:p>
          </p:txBody>
        </p:sp>
      </p:grpSp>
      <p:grpSp>
        <p:nvGrpSpPr>
          <p:cNvPr id="11" name="Gruppieren 10"/>
          <p:cNvGrpSpPr/>
          <p:nvPr/>
        </p:nvGrpSpPr>
        <p:grpSpPr>
          <a:xfrm rot="1001375">
            <a:off x="3111378" y="1464322"/>
            <a:ext cx="1878518" cy="1878518"/>
            <a:chOff x="-251317" y="2144122"/>
            <a:chExt cx="1878518" cy="1878518"/>
          </a:xfrm>
          <a:solidFill>
            <a:srgbClr val="EAA037"/>
          </a:solidFill>
          <a:scene3d>
            <a:camera prst="orthographicFront">
              <a:rot lat="0" lon="0" rev="0"/>
            </a:camera>
            <a:lightRig rig="contrasting" dir="t">
              <a:rot lat="0" lon="0" rev="1200000"/>
            </a:lightRig>
          </a:scene3d>
        </p:grpSpPr>
        <p:sp>
          <p:nvSpPr>
            <p:cNvPr id="12" name="Form 11"/>
            <p:cNvSpPr/>
            <p:nvPr/>
          </p:nvSpPr>
          <p:spPr>
            <a:xfrm rot="1476728">
              <a:off x="-251317" y="2144122"/>
              <a:ext cx="1878518" cy="1878518"/>
            </a:xfrm>
            <a:prstGeom prst="gear6">
              <a:avLst/>
            </a:prstGeom>
          </p:spPr>
          <p:style>
            <a:lnRef idx="2">
              <a:schemeClr val="accent6"/>
            </a:lnRef>
            <a:fillRef idx="1">
              <a:schemeClr val="lt1"/>
            </a:fillRef>
            <a:effectRef idx="0">
              <a:schemeClr val="accent6"/>
            </a:effectRef>
            <a:fontRef idx="minor">
              <a:schemeClr val="dk1"/>
            </a:fontRef>
          </p:style>
          <p:txBody>
            <a:bodyPr/>
            <a:lstStyle/>
            <a:p>
              <a:r>
                <a:rPr lang="de-DE" dirty="0" smtClean="0">
                  <a:solidFill>
                    <a:schemeClr val="tx1"/>
                  </a:solidFill>
                </a:rPr>
                <a:t> </a:t>
              </a:r>
              <a:endParaRPr lang="de-DE" dirty="0">
                <a:solidFill>
                  <a:schemeClr val="tx1"/>
                </a:solidFill>
              </a:endParaRPr>
            </a:p>
          </p:txBody>
        </p:sp>
        <p:sp>
          <p:nvSpPr>
            <p:cNvPr id="13" name="Form 4"/>
            <p:cNvSpPr/>
            <p:nvPr/>
          </p:nvSpPr>
          <p:spPr>
            <a:xfrm rot="20598625">
              <a:off x="221606" y="2619903"/>
              <a:ext cx="932672" cy="926956"/>
            </a:xfrm>
            <a:prstGeom prst="rect">
              <a:avLst/>
            </a:prstGeom>
            <a:ln>
              <a:noFill/>
            </a:ln>
          </p:spPr>
          <p:style>
            <a:lnRef idx="2">
              <a:schemeClr val="accent6"/>
            </a:lnRef>
            <a:fillRef idx="1">
              <a:schemeClr val="lt1"/>
            </a:fillRef>
            <a:effectRef idx="0">
              <a:schemeClr val="accent6"/>
            </a:effectRef>
            <a:fontRef idx="minor">
              <a:schemeClr val="dk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300" kern="1200" dirty="0" smtClean="0">
                  <a:solidFill>
                    <a:schemeClr val="tx1"/>
                  </a:solidFill>
                </a:rPr>
                <a:t>Verknüpfung mit dem Unterricht</a:t>
              </a:r>
              <a:endParaRPr lang="de-DE" sz="1300" kern="1200" dirty="0">
                <a:solidFill>
                  <a:schemeClr val="tx1"/>
                </a:solidFill>
              </a:endParaRPr>
            </a:p>
          </p:txBody>
        </p:sp>
      </p:grpSp>
      <p:grpSp>
        <p:nvGrpSpPr>
          <p:cNvPr id="14" name="Gruppieren 13"/>
          <p:cNvGrpSpPr/>
          <p:nvPr/>
        </p:nvGrpSpPr>
        <p:grpSpPr>
          <a:xfrm rot="2538354">
            <a:off x="5694678" y="2265362"/>
            <a:ext cx="1965962" cy="2067358"/>
            <a:chOff x="-252527" y="2152953"/>
            <a:chExt cx="1878518" cy="1878518"/>
          </a:xfrm>
          <a:noFill/>
          <a:scene3d>
            <a:camera prst="orthographicFront">
              <a:rot lat="0" lon="0" rev="0"/>
            </a:camera>
            <a:lightRig rig="contrasting" dir="t">
              <a:rot lat="0" lon="0" rev="1200000"/>
            </a:lightRig>
          </a:scene3d>
        </p:grpSpPr>
        <p:sp>
          <p:nvSpPr>
            <p:cNvPr id="15" name="Form 14"/>
            <p:cNvSpPr/>
            <p:nvPr/>
          </p:nvSpPr>
          <p:spPr>
            <a:xfrm rot="1476728">
              <a:off x="-252527" y="2152953"/>
              <a:ext cx="1878518" cy="1878518"/>
            </a:xfrm>
            <a:prstGeom prst="gear6">
              <a:avLst/>
            </a:prstGeom>
            <a:ln/>
          </p:spPr>
          <p:style>
            <a:lnRef idx="2">
              <a:schemeClr val="accent6"/>
            </a:lnRef>
            <a:fillRef idx="1">
              <a:schemeClr val="lt1"/>
            </a:fillRef>
            <a:effectRef idx="0">
              <a:schemeClr val="accent6"/>
            </a:effectRef>
            <a:fontRef idx="minor">
              <a:schemeClr val="dk1"/>
            </a:fontRef>
          </p:style>
          <p:txBody>
            <a:bodyPr/>
            <a:lstStyle/>
            <a:p>
              <a:r>
                <a:rPr lang="de-DE" dirty="0" smtClean="0">
                  <a:solidFill>
                    <a:schemeClr val="tx1"/>
                  </a:solidFill>
                </a:rPr>
                <a:t> </a:t>
              </a:r>
              <a:endParaRPr lang="de-DE" dirty="0">
                <a:solidFill>
                  <a:schemeClr val="tx1"/>
                </a:solidFill>
              </a:endParaRPr>
            </a:p>
          </p:txBody>
        </p:sp>
        <p:sp>
          <p:nvSpPr>
            <p:cNvPr id="16" name="Form 4"/>
            <p:cNvSpPr/>
            <p:nvPr/>
          </p:nvSpPr>
          <p:spPr>
            <a:xfrm rot="19061646">
              <a:off x="121220" y="2771388"/>
              <a:ext cx="1154452" cy="559584"/>
            </a:xfrm>
            <a:prstGeom prst="rect">
              <a:avLst/>
            </a:prstGeom>
            <a:ln>
              <a:noFill/>
            </a:ln>
          </p:spPr>
          <p:style>
            <a:lnRef idx="2">
              <a:schemeClr val="accent6"/>
            </a:lnRef>
            <a:fillRef idx="1">
              <a:schemeClr val="lt1"/>
            </a:fillRef>
            <a:effectRef idx="0">
              <a:schemeClr val="accent6"/>
            </a:effectRef>
            <a:fontRef idx="minor">
              <a:schemeClr val="dk1"/>
            </a:fontRef>
          </p:style>
          <p:txBody>
            <a:bodyPr spcFirstLastPara="0" vert="horz" wrap="square" lIns="20320" tIns="20320" rIns="20320" bIns="20320" numCol="1" spcCol="1270" anchor="ctr" anchorCtr="0">
              <a:noAutofit/>
            </a:bodyPr>
            <a:lstStyle/>
            <a:p>
              <a:pPr lvl="0" algn="ctr"/>
              <a:r>
                <a:rPr lang="de-DE" sz="1300" dirty="0" smtClean="0">
                  <a:solidFill>
                    <a:schemeClr val="tx1"/>
                  </a:solidFill>
                </a:rPr>
                <a:t>Individualisiertes </a:t>
              </a:r>
              <a:r>
                <a:rPr lang="de-DE" sz="1300" dirty="0">
                  <a:solidFill>
                    <a:schemeClr val="tx1"/>
                  </a:solidFill>
                </a:rPr>
                <a:t>Lernen</a:t>
              </a:r>
            </a:p>
          </p:txBody>
        </p:sp>
      </p:grpSp>
      <p:sp>
        <p:nvSpPr>
          <p:cNvPr id="17" name="Textfeld 1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Konzeptbausteine von </a:t>
            </a:r>
            <a:r>
              <a:rPr kumimoji="0" lang="de-DE" sz="2400" b="1" i="0" u="none" strike="noStrike" cap="none" spc="0" normalizeH="0" baseline="0" dirty="0" smtClean="0">
                <a:ln>
                  <a:noFill/>
                </a:ln>
                <a:solidFill>
                  <a:srgbClr val="000000"/>
                </a:solidFill>
                <a:effectLst/>
                <a:uFillTx/>
                <a:latin typeface="+mn-lt"/>
                <a:ea typeface="+mn-ea"/>
                <a:cs typeface="+mn-cs"/>
                <a:sym typeface="Calibri"/>
              </a:rPr>
              <a:t>Lernzeiten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53933333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1153344" y="2361765"/>
            <a:ext cx="7128792" cy="646331"/>
          </a:xfrm>
          <a:prstGeom prst="rect">
            <a:avLst/>
          </a:prstGeom>
        </p:spPr>
        <p:txBody>
          <a:bodyPr wrap="square">
            <a:spAutoFit/>
          </a:bodyPr>
          <a:lstStyle/>
          <a:p>
            <a:endParaRPr lang="de-DE" dirty="0"/>
          </a:p>
          <a:p>
            <a:endParaRPr lang="de-DE" dirty="0"/>
          </a:p>
        </p:txBody>
      </p:sp>
      <p:sp>
        <p:nvSpPr>
          <p:cNvPr id="6" name="Textfeld 5"/>
          <p:cNvSpPr txBox="1"/>
          <p:nvPr/>
        </p:nvSpPr>
        <p:spPr>
          <a:xfrm>
            <a:off x="3529608" y="2001725"/>
            <a:ext cx="237566" cy="369332"/>
          </a:xfrm>
          <a:prstGeom prst="rect">
            <a:avLst/>
          </a:prstGeom>
          <a:noFill/>
        </p:spPr>
        <p:txBody>
          <a:bodyPr wrap="none" rtlCol="0">
            <a:spAutoFit/>
          </a:bodyPr>
          <a:lstStyle/>
          <a:p>
            <a:r>
              <a:rPr lang="de-DE" dirty="0"/>
              <a:t> </a:t>
            </a:r>
          </a:p>
        </p:txBody>
      </p:sp>
      <p:pic>
        <p:nvPicPr>
          <p:cNvPr id="17" name="Grafi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8644" y="1643545"/>
            <a:ext cx="2219300" cy="3873687"/>
          </a:xfrm>
          <a:prstGeom prst="rect">
            <a:avLst/>
          </a:prstGeom>
        </p:spPr>
      </p:pic>
      <p:pic>
        <p:nvPicPr>
          <p:cNvPr id="18" name="Grafik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1664916"/>
            <a:ext cx="2592288" cy="3852316"/>
          </a:xfrm>
          <a:prstGeom prst="rect">
            <a:avLst/>
          </a:prstGeom>
        </p:spPr>
      </p:pic>
      <p:sp>
        <p:nvSpPr>
          <p:cNvPr id="7" name="Textfeld 6"/>
          <p:cNvSpPr txBox="1"/>
          <p:nvPr/>
        </p:nvSpPr>
        <p:spPr>
          <a:xfrm>
            <a:off x="3851921" y="6309320"/>
            <a:ext cx="4608512"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smtClean="0">
                <a:ln>
                  <a:noFill/>
                </a:ln>
                <a:solidFill>
                  <a:srgbClr val="000000"/>
                </a:solidFill>
                <a:effectLst/>
                <a:uFillTx/>
                <a:sym typeface="Calibri"/>
              </a:rPr>
              <a:t>(</a:t>
            </a:r>
            <a:r>
              <a:rPr lang="de-DE" sz="1000" dirty="0"/>
              <a:t>https://pixabay.com/de/photos/pause/?</a:t>
            </a:r>
            <a:r>
              <a:rPr lang="de-DE" sz="1000" dirty="0" smtClean="0"/>
              <a:t>image_type=illustration)</a:t>
            </a:r>
            <a:endParaRPr kumimoji="0" lang="de-DE" sz="1000" b="0" i="0" u="none" strike="noStrike" cap="none" spc="0" normalizeH="0" baseline="0" dirty="0">
              <a:ln>
                <a:noFill/>
              </a:ln>
              <a:solidFill>
                <a:srgbClr val="000000"/>
              </a:solidFill>
              <a:effectLst/>
              <a:uFillTx/>
              <a:sym typeface="Calibri"/>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539552" y="1412776"/>
            <a:ext cx="7992888" cy="4708977"/>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82550" algn="ctr"/>
            <a:r>
              <a:rPr lang="de-DE" sz="2000" b="1" dirty="0"/>
              <a:t>Vertiefende Auseinandersetzung mit dem Input und den Schulbeispielen:</a:t>
            </a:r>
          </a:p>
          <a:p>
            <a:pPr marL="82550" algn="ctr"/>
            <a:r>
              <a:rPr lang="de-DE" sz="2000" b="1" dirty="0"/>
              <a:t>Welche Anknüpfungspunkte ergeben sich für die eigene Schulentwicklung?</a:t>
            </a:r>
          </a:p>
          <a:p>
            <a:pPr marL="363538" indent="-280988">
              <a:buFont typeface="+mj-lt"/>
              <a:buAutoNum type="arabicPeriod"/>
            </a:pPr>
            <a:r>
              <a:rPr lang="de-DE" sz="2000" b="1" dirty="0"/>
              <a:t>Gruppenarbeit: Sichten Sie bitte die Materialien in Bezug auf die vorgestellten Gestaltungselemente</a:t>
            </a:r>
            <a:endParaRPr lang="de-DE" sz="2000" dirty="0"/>
          </a:p>
          <a:p>
            <a:pPr>
              <a:defRPr sz="1500" b="1"/>
            </a:pPr>
            <a:endParaRPr b="1" dirty="0">
              <a:ea typeface="Arial"/>
              <a:cs typeface="Arial"/>
              <a:sym typeface="Arial"/>
            </a:endParaRPr>
          </a:p>
          <a:p>
            <a:pPr marL="630238" indent="-285750">
              <a:buFont typeface="Symbol" panose="05050102010706020507" pitchFamily="18" charset="2"/>
              <a:buChar char="®"/>
              <a:defRPr sz="1500"/>
            </a:pPr>
            <a:r>
              <a:rPr lang="de-DE" dirty="0"/>
              <a:t>Rahmenbedingungen,</a:t>
            </a:r>
          </a:p>
          <a:p>
            <a:pPr marL="630238" indent="-285750">
              <a:buFont typeface="Symbol" panose="05050102010706020507" pitchFamily="18" charset="2"/>
              <a:buChar char="®"/>
              <a:defRPr sz="1500"/>
            </a:pPr>
            <a:r>
              <a:rPr lang="de-DE" dirty="0" smtClean="0">
                <a:ea typeface="Arial"/>
                <a:cs typeface="Arial"/>
                <a:sym typeface="Arial"/>
              </a:rPr>
              <a:t>Förderung, Unterstützung</a:t>
            </a:r>
            <a:r>
              <a:rPr lang="de-DE" dirty="0">
                <a:ea typeface="Arial"/>
                <a:cs typeface="Arial"/>
                <a:sym typeface="Arial"/>
              </a:rPr>
              <a:t>, Lernberatung,</a:t>
            </a:r>
          </a:p>
          <a:p>
            <a:pPr marL="630238" indent="-285750">
              <a:buFont typeface="Symbol" panose="05050102010706020507" pitchFamily="18" charset="2"/>
              <a:buChar char="®"/>
              <a:defRPr sz="1500"/>
            </a:pPr>
            <a:r>
              <a:rPr lang="de-DE" dirty="0" smtClean="0">
                <a:ea typeface="Arial"/>
                <a:cs typeface="Arial"/>
                <a:sym typeface="Arial"/>
              </a:rPr>
              <a:t>Differenzierung,</a:t>
            </a:r>
          </a:p>
          <a:p>
            <a:pPr marL="630238" indent="-285750">
              <a:buFont typeface="Symbol" panose="05050102010706020507" pitchFamily="18" charset="2"/>
              <a:buChar char="®"/>
              <a:defRPr sz="1500"/>
            </a:pPr>
            <a:r>
              <a:rPr lang="de-DE" dirty="0" smtClean="0">
                <a:ea typeface="Arial"/>
                <a:cs typeface="Arial"/>
                <a:sym typeface="Arial"/>
              </a:rPr>
              <a:t>Arbeits- und Sozialformen,</a:t>
            </a:r>
            <a:endParaRPr lang="de-DE" dirty="0">
              <a:ea typeface="Arial"/>
              <a:cs typeface="Arial"/>
              <a:sym typeface="Arial"/>
            </a:endParaRPr>
          </a:p>
          <a:p>
            <a:pPr marL="630238" indent="-285750">
              <a:buFont typeface="Symbol" panose="05050102010706020507" pitchFamily="18" charset="2"/>
              <a:buChar char="®"/>
              <a:defRPr sz="1500"/>
            </a:pPr>
            <a:r>
              <a:rPr lang="de-DE" dirty="0">
                <a:ea typeface="Arial"/>
                <a:cs typeface="Arial"/>
                <a:sym typeface="Arial"/>
              </a:rPr>
              <a:t>Selbstständiges Lernen,</a:t>
            </a:r>
          </a:p>
          <a:p>
            <a:pPr marL="630238" indent="-285750">
              <a:buFont typeface="Symbol" panose="05050102010706020507" pitchFamily="18" charset="2"/>
              <a:buChar char="®"/>
              <a:defRPr sz="1500"/>
            </a:pPr>
            <a:r>
              <a:rPr lang="de-DE" dirty="0" smtClean="0">
                <a:ea typeface="Arial"/>
                <a:cs typeface="Arial"/>
                <a:sym typeface="Arial"/>
              </a:rPr>
              <a:t>Kooperation.</a:t>
            </a:r>
            <a:endParaRPr dirty="0">
              <a:ea typeface="Arial"/>
              <a:cs typeface="Arial"/>
              <a:sym typeface="Arial"/>
            </a:endParaRPr>
          </a:p>
          <a:p>
            <a:pPr marL="285750" indent="-285750">
              <a:buFont typeface="Arial" panose="020B0604020202020204" pitchFamily="34" charset="0"/>
              <a:buChar char="•"/>
              <a:defRPr sz="1500"/>
            </a:pPr>
            <a:endParaRPr lang="de-DE" dirty="0"/>
          </a:p>
          <a:p>
            <a:pPr marL="457200" indent="-457200">
              <a:buFont typeface="+mj-lt"/>
              <a:buAutoNum type="arabicPeriod" startAt="2"/>
              <a:defRPr sz="1500"/>
            </a:pPr>
            <a:r>
              <a:rPr lang="de-DE" sz="2000" b="1" dirty="0"/>
              <a:t>Notieren Sie sich Anknüpfungspunkte für die eigene Schul- und Unterrichtsentwicklung im Sinne von Qualitätsmerkmalen.</a:t>
            </a:r>
          </a:p>
          <a:p>
            <a:pPr>
              <a:defRPr sz="1500"/>
            </a:pPr>
            <a:endParaRPr lang="de-DE" sz="2000" b="1" dirty="0"/>
          </a:p>
          <a:p>
            <a:pPr marL="457200" indent="-457200">
              <a:buFont typeface="+mj-lt"/>
              <a:buAutoNum type="arabicPeriod" startAt="3"/>
              <a:defRPr sz="1500"/>
            </a:pPr>
            <a:r>
              <a:rPr lang="de-DE" sz="2000" b="1" dirty="0"/>
              <a:t>Vorstellung der Ergebnisse (Museumsgang)</a:t>
            </a:r>
            <a:endParaRPr lang="de-DE" sz="2000" dirty="0">
              <a:ea typeface="Arial"/>
              <a:cs typeface="Arial"/>
              <a:sym typeface="Arial"/>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smtClean="0">
                <a:ln>
                  <a:noFill/>
                </a:ln>
                <a:solidFill>
                  <a:srgbClr val="000000"/>
                </a:solidFill>
                <a:effectLst/>
                <a:uFillTx/>
                <a:latin typeface="+mn-lt"/>
                <a:ea typeface="+mn-ea"/>
                <a:cs typeface="+mn-cs"/>
                <a:sym typeface="Calibri"/>
              </a:rPr>
              <a:t>Qualitätsmerkmale</a:t>
            </a:r>
            <a:r>
              <a:rPr kumimoji="0" lang="de-DE" sz="2400" b="1" i="0" u="none" strike="noStrike" cap="none" spc="0" normalizeH="0" dirty="0" smtClean="0">
                <a:ln>
                  <a:noFill/>
                </a:ln>
                <a:solidFill>
                  <a:srgbClr val="000000"/>
                </a:solidFill>
                <a:effectLst/>
                <a:uFillTx/>
                <a:latin typeface="+mn-lt"/>
                <a:ea typeface="+mn-ea"/>
                <a:cs typeface="+mn-cs"/>
                <a:sym typeface="Calibri"/>
              </a:rPr>
              <a:t> von Lernzeiten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67111534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Box 2"/>
          <p:cNvSpPr txBox="1"/>
          <p:nvPr/>
        </p:nvSpPr>
        <p:spPr>
          <a:xfrm>
            <a:off x="598860" y="1628800"/>
            <a:ext cx="7704136" cy="4708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000" b="1"/>
            </a:pPr>
            <a:r>
              <a:rPr dirty="0"/>
              <a:t>09</a:t>
            </a:r>
            <a:r>
              <a:rPr lang="de-DE" dirty="0"/>
              <a:t>:0</a:t>
            </a:r>
            <a:r>
              <a:rPr dirty="0"/>
              <a:t>0 – 09</a:t>
            </a:r>
            <a:r>
              <a:rPr lang="de-DE" dirty="0"/>
              <a:t>:15</a:t>
            </a:r>
            <a:r>
              <a:rPr dirty="0"/>
              <a:t> </a:t>
            </a:r>
            <a:r>
              <a:rPr dirty="0" err="1"/>
              <a:t>Uhr</a:t>
            </a:r>
            <a:r>
              <a:rPr lang="de-DE" dirty="0"/>
              <a:t>	</a:t>
            </a:r>
            <a:r>
              <a:rPr dirty="0" err="1"/>
              <a:t>Begrüßung</a:t>
            </a:r>
            <a:r>
              <a:rPr dirty="0"/>
              <a:t> und </a:t>
            </a:r>
            <a:r>
              <a:rPr dirty="0" err="1"/>
              <a:t>Einführung</a:t>
            </a:r>
            <a:r>
              <a:rPr dirty="0"/>
              <a:t>                              </a:t>
            </a:r>
          </a:p>
          <a:p>
            <a:pPr>
              <a:defRPr sz="2000" b="1"/>
            </a:pPr>
            <a:endParaRPr dirty="0"/>
          </a:p>
          <a:p>
            <a:pPr lvl="3">
              <a:defRPr sz="2000" b="1"/>
            </a:pPr>
            <a:r>
              <a:rPr dirty="0"/>
              <a:t>09</a:t>
            </a:r>
            <a:r>
              <a:rPr lang="de-DE" dirty="0"/>
              <a:t>:1</a:t>
            </a:r>
            <a:r>
              <a:rPr dirty="0"/>
              <a:t>5 – 10</a:t>
            </a:r>
            <a:r>
              <a:rPr lang="de-DE" dirty="0"/>
              <a:t>:</a:t>
            </a:r>
            <a:r>
              <a:rPr dirty="0"/>
              <a:t>15 </a:t>
            </a:r>
            <a:r>
              <a:rPr dirty="0" err="1"/>
              <a:t>Uhr</a:t>
            </a:r>
            <a:r>
              <a:rPr lang="de-DE" dirty="0"/>
              <a:t>	</a:t>
            </a:r>
            <a:r>
              <a:rPr dirty="0" err="1"/>
              <a:t>Lernzeiten</a:t>
            </a:r>
            <a:r>
              <a:rPr lang="de-DE" dirty="0"/>
              <a:t>: Grundlagen - Aus der Praxis -				</a:t>
            </a:r>
            <a:r>
              <a:rPr lang="de-DE" dirty="0" smtClean="0"/>
              <a:t>Implementation – Gestaltungselemente – 				Entwicklungsbereiche - Konzeptbausteine</a:t>
            </a:r>
            <a:endParaRPr lang="de-DE" dirty="0"/>
          </a:p>
          <a:p>
            <a:pPr lvl="3">
              <a:defRPr sz="2000" b="1"/>
            </a:pPr>
            <a:r>
              <a:rPr lang="de-DE" dirty="0"/>
              <a:t>		    	</a:t>
            </a:r>
            <a:endParaRPr dirty="0"/>
          </a:p>
          <a:p>
            <a:pPr lvl="8">
              <a:defRPr sz="2000" b="1"/>
            </a:pPr>
            <a:r>
              <a:rPr dirty="0"/>
              <a:t>10</a:t>
            </a:r>
            <a:r>
              <a:rPr lang="de-DE" dirty="0"/>
              <a:t>:</a:t>
            </a:r>
            <a:r>
              <a:rPr dirty="0"/>
              <a:t>15 – 10</a:t>
            </a:r>
            <a:r>
              <a:rPr lang="de-DE" dirty="0"/>
              <a:t>:</a:t>
            </a:r>
            <a:r>
              <a:rPr dirty="0"/>
              <a:t>30 </a:t>
            </a:r>
            <a:r>
              <a:rPr dirty="0" err="1"/>
              <a:t>Uhr</a:t>
            </a:r>
            <a:r>
              <a:rPr dirty="0"/>
              <a:t>   </a:t>
            </a:r>
            <a:r>
              <a:rPr lang="de-DE" dirty="0"/>
              <a:t>	</a:t>
            </a:r>
            <a:r>
              <a:rPr i="1" dirty="0" err="1"/>
              <a:t>Kaffeepause</a:t>
            </a:r>
            <a:endParaRPr i="1" dirty="0"/>
          </a:p>
          <a:p>
            <a:pPr>
              <a:defRPr sz="2000" b="1"/>
            </a:pPr>
            <a:r>
              <a:rPr dirty="0"/>
              <a:t>			  </a:t>
            </a:r>
          </a:p>
          <a:p>
            <a:pPr lvl="2">
              <a:defRPr sz="2000" b="1"/>
            </a:pPr>
            <a:r>
              <a:rPr dirty="0"/>
              <a:t>10</a:t>
            </a:r>
            <a:r>
              <a:rPr lang="de-DE" dirty="0"/>
              <a:t>:</a:t>
            </a:r>
            <a:r>
              <a:rPr dirty="0"/>
              <a:t>30 – 12</a:t>
            </a:r>
            <a:r>
              <a:rPr lang="de-DE" dirty="0"/>
              <a:t>:00</a:t>
            </a:r>
            <a:r>
              <a:rPr dirty="0"/>
              <a:t> </a:t>
            </a:r>
            <a:r>
              <a:rPr dirty="0" err="1"/>
              <a:t>Uhr</a:t>
            </a:r>
            <a:r>
              <a:rPr dirty="0"/>
              <a:t>    </a:t>
            </a:r>
            <a:r>
              <a:rPr lang="de-DE" dirty="0"/>
              <a:t>	</a:t>
            </a:r>
            <a:r>
              <a:rPr lang="de-DE" dirty="0" smtClean="0"/>
              <a:t>Qualitätsmerkmale von Lernzeiten</a:t>
            </a:r>
            <a:endParaRPr lang="de-DE" dirty="0"/>
          </a:p>
          <a:p>
            <a:pPr lvl="2">
              <a:defRPr sz="2000" b="1"/>
            </a:pPr>
            <a:endParaRPr lang="de-DE" dirty="0"/>
          </a:p>
          <a:p>
            <a:pPr lvl="2">
              <a:defRPr sz="2000" b="1"/>
            </a:pPr>
            <a:r>
              <a:rPr lang="de-DE" dirty="0"/>
              <a:t>12:00 – 12:45 Uhr 	</a:t>
            </a:r>
            <a:r>
              <a:rPr lang="de-DE" i="1" dirty="0"/>
              <a:t>Mittagspause</a:t>
            </a:r>
          </a:p>
          <a:p>
            <a:pPr lvl="2">
              <a:defRPr sz="2000" b="1"/>
            </a:pPr>
            <a:endParaRPr lang="de-DE" dirty="0"/>
          </a:p>
          <a:p>
            <a:pPr lvl="2">
              <a:defRPr sz="2000" b="1"/>
            </a:pPr>
            <a:r>
              <a:rPr dirty="0"/>
              <a:t>12</a:t>
            </a:r>
            <a:r>
              <a:rPr lang="de-DE" dirty="0"/>
              <a:t>:45</a:t>
            </a:r>
            <a:r>
              <a:rPr dirty="0"/>
              <a:t> </a:t>
            </a:r>
            <a:r>
              <a:rPr lang="de-DE" dirty="0"/>
              <a:t>–</a:t>
            </a:r>
            <a:r>
              <a:rPr dirty="0"/>
              <a:t> 1</a:t>
            </a:r>
            <a:r>
              <a:rPr lang="de-DE" dirty="0"/>
              <a:t>4:15</a:t>
            </a:r>
            <a:r>
              <a:rPr dirty="0"/>
              <a:t> </a:t>
            </a:r>
            <a:r>
              <a:rPr dirty="0" err="1"/>
              <a:t>Uhr</a:t>
            </a:r>
            <a:r>
              <a:rPr dirty="0"/>
              <a:t>     </a:t>
            </a:r>
            <a:r>
              <a:rPr lang="de-DE" dirty="0"/>
              <a:t>	Ableitung zentraler Handlungsziele</a:t>
            </a:r>
          </a:p>
          <a:p>
            <a:pPr lvl="2">
              <a:defRPr sz="2000" b="1"/>
            </a:pPr>
            <a:endParaRPr lang="de-DE" dirty="0"/>
          </a:p>
          <a:p>
            <a:pPr lvl="2">
              <a:defRPr sz="2000" b="1"/>
            </a:pPr>
            <a:r>
              <a:rPr lang="de-DE" dirty="0"/>
              <a:t>14:15 – 15:45 Uhr 	Weitere Schritte und </a:t>
            </a:r>
            <a:r>
              <a:rPr dirty="0" err="1"/>
              <a:t>Ausblick</a:t>
            </a:r>
            <a:endParaRPr dirty="0"/>
          </a:p>
        </p:txBody>
      </p:sp>
      <p:sp>
        <p:nvSpPr>
          <p:cNvPr id="136" name="TextBox 1"/>
          <p:cNvSpPr txBox="1"/>
          <p:nvPr/>
        </p:nvSpPr>
        <p:spPr>
          <a:xfrm>
            <a:off x="349438" y="908720"/>
            <a:ext cx="7920040"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2400" b="1"/>
            </a:lvl1pPr>
          </a:lstStyle>
          <a:p>
            <a:r>
              <a:rPr dirty="0" err="1"/>
              <a:t>Ablauf</a:t>
            </a:r>
            <a:r>
              <a:rPr dirty="0"/>
              <a:t> der </a:t>
            </a:r>
            <a:r>
              <a:rPr dirty="0" err="1"/>
              <a:t>Veranstaltung</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1"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dirty="0" smtClean="0">
                <a:ln>
                  <a:noFill/>
                </a:ln>
                <a:solidFill>
                  <a:srgbClr val="000000"/>
                </a:solidFill>
                <a:effectLst/>
                <a:uFillTx/>
                <a:latin typeface="+mn-lt"/>
                <a:ea typeface="+mn-ea"/>
                <a:cs typeface="+mn-cs"/>
                <a:sym typeface="Calibri"/>
                <a:hlinkClick r:id="rId3"/>
              </a:rPr>
              <a:t>Lernzeiten in der Praxis</a:t>
            </a:r>
            <a:r>
              <a:rPr kumimoji="0" lang="de-DE" sz="2400" b="1" i="0" u="none" strike="noStrike" cap="none" spc="0" normalizeH="0" dirty="0" smtClean="0">
                <a:ln>
                  <a:noFill/>
                </a:ln>
                <a:solidFill>
                  <a:srgbClr val="000000"/>
                </a:solidFill>
                <a:effectLst/>
                <a:uFillTx/>
                <a:latin typeface="+mn-lt"/>
                <a:ea typeface="+mn-ea"/>
                <a:cs typeface="+mn-cs"/>
                <a:sym typeface="Calibri"/>
              </a:rPr>
              <a:t>: Schulbeispiele und Materialien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grpSp>
        <p:nvGrpSpPr>
          <p:cNvPr id="18" name="Gruppieren 17"/>
          <p:cNvGrpSpPr/>
          <p:nvPr/>
        </p:nvGrpSpPr>
        <p:grpSpPr>
          <a:xfrm>
            <a:off x="291707" y="3227603"/>
            <a:ext cx="8560583" cy="489429"/>
            <a:chOff x="4184" y="749292"/>
            <a:chExt cx="8560583" cy="546810"/>
          </a:xfrm>
        </p:grpSpPr>
        <p:sp>
          <p:nvSpPr>
            <p:cNvPr id="19" name="Abgerundetes Rechteck 18"/>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20"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Lernzeitenband - Märkisches Gymnasium Hamm</a:t>
              </a:r>
            </a:p>
          </p:txBody>
        </p:sp>
      </p:grpSp>
      <p:pic>
        <p:nvPicPr>
          <p:cNvPr id="21" name="Bild 9">
            <a:hlinkClick r:id="rId4"/>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3284984"/>
            <a:ext cx="457809" cy="360040"/>
          </a:xfrm>
          <a:prstGeom prst="rect">
            <a:avLst/>
          </a:prstGeom>
        </p:spPr>
      </p:pic>
      <p:grpSp>
        <p:nvGrpSpPr>
          <p:cNvPr id="22" name="Gruppieren 21"/>
          <p:cNvGrpSpPr/>
          <p:nvPr/>
        </p:nvGrpSpPr>
        <p:grpSpPr>
          <a:xfrm>
            <a:off x="291707" y="2634012"/>
            <a:ext cx="8560583" cy="489429"/>
            <a:chOff x="4184" y="749292"/>
            <a:chExt cx="8560583" cy="546810"/>
          </a:xfrm>
        </p:grpSpPr>
        <p:sp>
          <p:nvSpPr>
            <p:cNvPr id="23" name="Abgerundetes Rechteck 22"/>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24"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Freie Übungszeit (FÜZ) - Städtisches Gymnasium Straelen</a:t>
              </a:r>
            </a:p>
          </p:txBody>
        </p:sp>
      </p:grpSp>
      <p:grpSp>
        <p:nvGrpSpPr>
          <p:cNvPr id="25" name="Gruppieren 24"/>
          <p:cNvGrpSpPr/>
          <p:nvPr/>
        </p:nvGrpSpPr>
        <p:grpSpPr>
          <a:xfrm>
            <a:off x="291707" y="2043321"/>
            <a:ext cx="8560583" cy="489429"/>
            <a:chOff x="4184" y="749292"/>
            <a:chExt cx="8560583" cy="546810"/>
          </a:xfrm>
        </p:grpSpPr>
        <p:sp>
          <p:nvSpPr>
            <p:cNvPr id="26" name="Abgerundetes Rechteck 25"/>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27"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Binnendifferenzierung in Lernzeiten - Graf-Engelbert-Schule Bochum</a:t>
              </a:r>
            </a:p>
          </p:txBody>
        </p:sp>
      </p:grpSp>
      <p:grpSp>
        <p:nvGrpSpPr>
          <p:cNvPr id="28" name="Gruppieren 27"/>
          <p:cNvGrpSpPr/>
          <p:nvPr/>
        </p:nvGrpSpPr>
        <p:grpSpPr>
          <a:xfrm>
            <a:off x="291706" y="1467257"/>
            <a:ext cx="8560583" cy="489429"/>
            <a:chOff x="4184" y="749292"/>
            <a:chExt cx="8560583" cy="546810"/>
          </a:xfrm>
        </p:grpSpPr>
        <p:sp>
          <p:nvSpPr>
            <p:cNvPr id="29" name="Abgerundetes Rechteck 28"/>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30"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Lernzeiten und Lernzeitenband - </a:t>
              </a:r>
              <a:r>
                <a:rPr lang="de-DE" sz="2000" dirty="0" err="1"/>
                <a:t>Haranni</a:t>
              </a:r>
              <a:r>
                <a:rPr lang="de-DE" sz="2000" dirty="0"/>
                <a:t>-Gymnasium Herne</a:t>
              </a:r>
            </a:p>
          </p:txBody>
        </p:sp>
      </p:grpSp>
      <p:grpSp>
        <p:nvGrpSpPr>
          <p:cNvPr id="31" name="Gruppieren 30"/>
          <p:cNvGrpSpPr/>
          <p:nvPr/>
        </p:nvGrpSpPr>
        <p:grpSpPr>
          <a:xfrm>
            <a:off x="291706" y="5603867"/>
            <a:ext cx="8560583" cy="489429"/>
            <a:chOff x="4184" y="749292"/>
            <a:chExt cx="8560583" cy="546810"/>
          </a:xfrm>
        </p:grpSpPr>
        <p:sp>
          <p:nvSpPr>
            <p:cNvPr id="32" name="Abgerundetes Rechteck 31"/>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33"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Lernhelfer in Lernzeiten – Geschwister-Scholl-Gymnasium Aachen</a:t>
              </a:r>
            </a:p>
          </p:txBody>
        </p:sp>
      </p:grpSp>
      <p:grpSp>
        <p:nvGrpSpPr>
          <p:cNvPr id="34" name="Gruppieren 33"/>
          <p:cNvGrpSpPr/>
          <p:nvPr/>
        </p:nvGrpSpPr>
        <p:grpSpPr>
          <a:xfrm>
            <a:off x="291706" y="5010276"/>
            <a:ext cx="8560583" cy="489429"/>
            <a:chOff x="4184" y="749292"/>
            <a:chExt cx="8560583" cy="546810"/>
          </a:xfrm>
        </p:grpSpPr>
        <p:sp>
          <p:nvSpPr>
            <p:cNvPr id="35" name="Abgerundetes Rechteck 34"/>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36"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Ergänzungsstundenkonzept – Theodor-Heuss-Gymnasium Waltrop</a:t>
              </a:r>
            </a:p>
          </p:txBody>
        </p:sp>
      </p:grpSp>
      <p:grpSp>
        <p:nvGrpSpPr>
          <p:cNvPr id="37" name="Gruppieren 36"/>
          <p:cNvGrpSpPr/>
          <p:nvPr/>
        </p:nvGrpSpPr>
        <p:grpSpPr>
          <a:xfrm>
            <a:off x="291706" y="4419585"/>
            <a:ext cx="8560583" cy="489429"/>
            <a:chOff x="4184" y="749292"/>
            <a:chExt cx="8560583" cy="546810"/>
          </a:xfrm>
        </p:grpSpPr>
        <p:sp>
          <p:nvSpPr>
            <p:cNvPr id="38" name="Abgerundetes Rechteck 37"/>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39"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Schlau(n)Studios – Johann-Conrad-</a:t>
              </a:r>
              <a:r>
                <a:rPr lang="de-DE" sz="2000" dirty="0" err="1"/>
                <a:t>Schlaun</a:t>
              </a:r>
              <a:r>
                <a:rPr lang="de-DE" sz="2000" dirty="0"/>
                <a:t>-Gymnasium Münster</a:t>
              </a:r>
            </a:p>
          </p:txBody>
        </p:sp>
      </p:grpSp>
      <p:grpSp>
        <p:nvGrpSpPr>
          <p:cNvPr id="40" name="Gruppieren 39"/>
          <p:cNvGrpSpPr/>
          <p:nvPr/>
        </p:nvGrpSpPr>
        <p:grpSpPr>
          <a:xfrm>
            <a:off x="291705" y="3843521"/>
            <a:ext cx="8560583" cy="489429"/>
            <a:chOff x="4184" y="749292"/>
            <a:chExt cx="8560583" cy="546810"/>
          </a:xfrm>
        </p:grpSpPr>
        <p:sp>
          <p:nvSpPr>
            <p:cNvPr id="41" name="Abgerundetes Rechteck 40"/>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42"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a:t>Weiterentwicklung von Lernzeiten – Karl-Ziegler-Schule Mülheim an der Ruhr</a:t>
              </a:r>
            </a:p>
          </p:txBody>
        </p:sp>
      </p:grpSp>
      <p:pic>
        <p:nvPicPr>
          <p:cNvPr id="43" name="Bild 9">
            <a:hlinkClick r:id="rId6"/>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1531951"/>
            <a:ext cx="457809" cy="360040"/>
          </a:xfrm>
          <a:prstGeom prst="rect">
            <a:avLst/>
          </a:prstGeom>
        </p:spPr>
      </p:pic>
      <p:pic>
        <p:nvPicPr>
          <p:cNvPr id="44" name="Bild 9">
            <a:hlinkClick r:id="rId7"/>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2122227"/>
            <a:ext cx="457809" cy="360040"/>
          </a:xfrm>
          <a:prstGeom prst="rect">
            <a:avLst/>
          </a:prstGeom>
        </p:spPr>
      </p:pic>
      <p:pic>
        <p:nvPicPr>
          <p:cNvPr id="45" name="Bild 9">
            <a:hlinkClick r:id="rId8"/>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2707511"/>
            <a:ext cx="457809" cy="360040"/>
          </a:xfrm>
          <a:prstGeom prst="rect">
            <a:avLst/>
          </a:prstGeom>
        </p:spPr>
      </p:pic>
      <p:pic>
        <p:nvPicPr>
          <p:cNvPr id="46" name="Bild 9">
            <a:hlinkClick r:id="rId9"/>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3908215"/>
            <a:ext cx="457809" cy="360040"/>
          </a:xfrm>
          <a:prstGeom prst="rect">
            <a:avLst/>
          </a:prstGeom>
        </p:spPr>
      </p:pic>
      <p:pic>
        <p:nvPicPr>
          <p:cNvPr id="47" name="Bild 9">
            <a:hlinkClick r:id="rId10"/>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4492208"/>
            <a:ext cx="457809" cy="360040"/>
          </a:xfrm>
          <a:prstGeom prst="rect">
            <a:avLst/>
          </a:prstGeom>
        </p:spPr>
      </p:pic>
      <p:pic>
        <p:nvPicPr>
          <p:cNvPr id="48" name="Bild 9">
            <a:hlinkClick r:id="rId11"/>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5070975"/>
            <a:ext cx="457809" cy="360040"/>
          </a:xfrm>
          <a:prstGeom prst="rect">
            <a:avLst/>
          </a:prstGeom>
        </p:spPr>
      </p:pic>
      <p:pic>
        <p:nvPicPr>
          <p:cNvPr id="49" name="Bild 9">
            <a:hlinkClick r:id="rId12"/>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5668561"/>
            <a:ext cx="457809" cy="360040"/>
          </a:xfrm>
          <a:prstGeom prst="rect">
            <a:avLst/>
          </a:prstGeom>
        </p:spPr>
      </p:pic>
    </p:spTree>
    <p:extLst>
      <p:ext uri="{BB962C8B-B14F-4D97-AF65-F5344CB8AC3E}">
        <p14:creationId xmlns:p14="http://schemas.microsoft.com/office/powerpoint/2010/main" val="30254675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dirty="0" smtClean="0">
                <a:ln>
                  <a:noFill/>
                </a:ln>
                <a:solidFill>
                  <a:srgbClr val="000000"/>
                </a:solidFill>
                <a:effectLst/>
                <a:uFillTx/>
                <a:latin typeface="+mn-lt"/>
                <a:ea typeface="+mn-ea"/>
                <a:cs typeface="+mn-cs"/>
                <a:sym typeface="Calibri"/>
                <a:hlinkClick r:id="rId3"/>
              </a:rPr>
              <a:t>Lernzeiten in der Praxis</a:t>
            </a:r>
            <a:r>
              <a:rPr kumimoji="0" lang="de-DE" sz="2400" b="1" i="0" u="none" strike="noStrike" cap="none" spc="0" normalizeH="0" dirty="0" smtClean="0">
                <a:ln>
                  <a:noFill/>
                </a:ln>
                <a:solidFill>
                  <a:srgbClr val="000000"/>
                </a:solidFill>
                <a:effectLst/>
                <a:uFillTx/>
                <a:latin typeface="+mn-lt"/>
                <a:ea typeface="+mn-ea"/>
                <a:cs typeface="+mn-cs"/>
                <a:sym typeface="Calibri"/>
              </a:rPr>
              <a:t>: Schulbeispiele und Materialien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grpSp>
        <p:nvGrpSpPr>
          <p:cNvPr id="25" name="Gruppieren 24"/>
          <p:cNvGrpSpPr/>
          <p:nvPr/>
        </p:nvGrpSpPr>
        <p:grpSpPr>
          <a:xfrm>
            <a:off x="291707" y="2043321"/>
            <a:ext cx="8560583" cy="809615"/>
            <a:chOff x="4184" y="749292"/>
            <a:chExt cx="8560583" cy="546810"/>
          </a:xfrm>
        </p:grpSpPr>
        <p:sp>
          <p:nvSpPr>
            <p:cNvPr id="26" name="Abgerundetes Rechteck 25"/>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27"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smtClean="0"/>
                <a:t>Einführung neuer Lernzeiten in Anlehnung an das Dalton-Konzept – Hans-Jonas-Gesamtschule </a:t>
              </a:r>
              <a:r>
                <a:rPr lang="de-DE" sz="2000" dirty="0" err="1" smtClean="0"/>
                <a:t>Neuwerk</a:t>
              </a:r>
              <a:r>
                <a:rPr lang="de-DE" sz="2000" dirty="0" smtClean="0"/>
                <a:t> Mönchengladbach</a:t>
              </a:r>
              <a:endParaRPr lang="de-DE" sz="2000" dirty="0"/>
            </a:p>
          </p:txBody>
        </p:sp>
      </p:grpSp>
      <p:grpSp>
        <p:nvGrpSpPr>
          <p:cNvPr id="28" name="Gruppieren 27"/>
          <p:cNvGrpSpPr/>
          <p:nvPr/>
        </p:nvGrpSpPr>
        <p:grpSpPr>
          <a:xfrm>
            <a:off x="291706" y="1467257"/>
            <a:ext cx="8560583" cy="489429"/>
            <a:chOff x="4184" y="749292"/>
            <a:chExt cx="8560583" cy="546810"/>
          </a:xfrm>
        </p:grpSpPr>
        <p:sp>
          <p:nvSpPr>
            <p:cNvPr id="29" name="Abgerundetes Rechteck 28"/>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30"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r>
                <a:rPr lang="de-DE" sz="2000" dirty="0" err="1" smtClean="0"/>
                <a:t>SegeLn</a:t>
              </a:r>
              <a:r>
                <a:rPr lang="de-DE" sz="2000" dirty="0" smtClean="0"/>
                <a:t> und Schulentwicklung – Gesamtschule </a:t>
              </a:r>
              <a:r>
                <a:rPr lang="de-DE" sz="2000" dirty="0" err="1" smtClean="0"/>
                <a:t>Gescher</a:t>
              </a:r>
              <a:endParaRPr lang="de-DE" sz="2000" dirty="0"/>
            </a:p>
          </p:txBody>
        </p:sp>
      </p:grpSp>
      <p:pic>
        <p:nvPicPr>
          <p:cNvPr id="43" name="Bild 9">
            <a:hlinkClick r:id="rId4"/>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1531951"/>
            <a:ext cx="457809" cy="360040"/>
          </a:xfrm>
          <a:prstGeom prst="rect">
            <a:avLst/>
          </a:prstGeom>
        </p:spPr>
      </p:pic>
      <p:pic>
        <p:nvPicPr>
          <p:cNvPr id="44" name="Bild 9">
            <a:hlinkClick r:id="rId6"/>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2420888"/>
            <a:ext cx="457809" cy="360040"/>
          </a:xfrm>
          <a:prstGeom prst="rect">
            <a:avLst/>
          </a:prstGeom>
        </p:spPr>
      </p:pic>
      <p:grpSp>
        <p:nvGrpSpPr>
          <p:cNvPr id="11" name="Gruppieren 10"/>
          <p:cNvGrpSpPr/>
          <p:nvPr/>
        </p:nvGrpSpPr>
        <p:grpSpPr>
          <a:xfrm>
            <a:off x="331897" y="3051433"/>
            <a:ext cx="8560583" cy="809615"/>
            <a:chOff x="4184" y="749292"/>
            <a:chExt cx="8560583" cy="546810"/>
          </a:xfrm>
        </p:grpSpPr>
        <p:sp>
          <p:nvSpPr>
            <p:cNvPr id="12" name="Abgerundetes Rechteck 11"/>
            <p:cNvSpPr/>
            <p:nvPr/>
          </p:nvSpPr>
          <p:spPr>
            <a:xfrm>
              <a:off x="4184" y="749292"/>
              <a:ext cx="8560583" cy="546810"/>
            </a:xfrm>
            <a:prstGeom prst="roundRect">
              <a:avLst>
                <a:gd name="adj" fmla="val 10000"/>
              </a:avLst>
            </a:prstGeom>
          </p:spPr>
          <p:style>
            <a:lnRef idx="2">
              <a:schemeClr val="accent2"/>
            </a:lnRef>
            <a:fillRef idx="1">
              <a:schemeClr val="lt1"/>
            </a:fillRef>
            <a:effectRef idx="0">
              <a:schemeClr val="accent2"/>
            </a:effectRef>
            <a:fontRef idx="minor">
              <a:schemeClr val="dk1"/>
            </a:fontRef>
          </p:style>
        </p:sp>
        <p:sp>
          <p:nvSpPr>
            <p:cNvPr id="13" name="Abgerundetes Rechteck 4"/>
            <p:cNvSpPr txBox="1"/>
            <p:nvPr/>
          </p:nvSpPr>
          <p:spPr>
            <a:xfrm>
              <a:off x="20200" y="765308"/>
              <a:ext cx="8528551" cy="51477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76200" rIns="76200" bIns="76200" numCol="1" spcCol="1270" anchor="ctr" anchorCtr="0">
              <a:noAutofit/>
            </a:bodyPr>
            <a:lstStyle/>
            <a:p>
              <a:endParaRPr lang="de-DE" sz="2000" dirty="0"/>
            </a:p>
          </p:txBody>
        </p:sp>
      </p:grpSp>
      <p:pic>
        <p:nvPicPr>
          <p:cNvPr id="14" name="Bild 9">
            <a:hlinkClick r:id="rId7"/>
          </p:cNvPr>
          <p:cNvPicPr>
            <a:picLocks noChangeAspect="1"/>
          </p:cNvPicPr>
          <p:nvPr/>
        </p:nvPicPr>
        <p:blipFill>
          <a:blip r:embed="rId5" cstate="print">
            <a:clrChange>
              <a:clrFrom>
                <a:srgbClr val="FFFFFF"/>
              </a:clrFrom>
              <a:clrTo>
                <a:srgbClr val="FFFFFF">
                  <a:alpha val="0"/>
                </a:srgbClr>
              </a:clrTo>
            </a:clrChange>
          </a:blip>
          <a:stretch>
            <a:fillRect/>
          </a:stretch>
        </p:blipFill>
        <p:spPr>
          <a:xfrm>
            <a:off x="8362663" y="3429000"/>
            <a:ext cx="457809" cy="360040"/>
          </a:xfrm>
          <a:prstGeom prst="rect">
            <a:avLst/>
          </a:prstGeom>
        </p:spPr>
      </p:pic>
      <p:sp>
        <p:nvSpPr>
          <p:cNvPr id="2" name="Rechteck 1"/>
          <p:cNvSpPr/>
          <p:nvPr/>
        </p:nvSpPr>
        <p:spPr>
          <a:xfrm>
            <a:off x="347913" y="3142709"/>
            <a:ext cx="8472559" cy="707886"/>
          </a:xfrm>
          <a:prstGeom prst="rect">
            <a:avLst/>
          </a:prstGeom>
        </p:spPr>
        <p:txBody>
          <a:bodyPr wrap="square">
            <a:spAutoFit/>
          </a:bodyPr>
          <a:lstStyle/>
          <a:p>
            <a:r>
              <a:rPr lang="de-DE" sz="2000" dirty="0"/>
              <a:t>Das ERDE-Konzept – Selbstgesteuertes Lernen in Lernbüros an der Fritz-Bauer-Gesamtschule Sankt Augustin</a:t>
            </a:r>
          </a:p>
        </p:txBody>
      </p:sp>
    </p:spTree>
    <p:extLst>
      <p:ext uri="{BB962C8B-B14F-4D97-AF65-F5344CB8AC3E}">
        <p14:creationId xmlns:p14="http://schemas.microsoft.com/office/powerpoint/2010/main" val="42038877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1153344" y="2361765"/>
            <a:ext cx="7128792" cy="646331"/>
          </a:xfrm>
          <a:prstGeom prst="rect">
            <a:avLst/>
          </a:prstGeom>
        </p:spPr>
        <p:txBody>
          <a:bodyPr wrap="square">
            <a:spAutoFit/>
          </a:bodyPr>
          <a:lstStyle/>
          <a:p>
            <a:endParaRPr lang="de-DE" dirty="0"/>
          </a:p>
          <a:p>
            <a:endParaRPr lang="de-DE" dirty="0"/>
          </a:p>
        </p:txBody>
      </p:sp>
      <p:sp>
        <p:nvSpPr>
          <p:cNvPr id="6" name="Textfeld 5"/>
          <p:cNvSpPr txBox="1"/>
          <p:nvPr/>
        </p:nvSpPr>
        <p:spPr>
          <a:xfrm>
            <a:off x="3529608" y="2001725"/>
            <a:ext cx="237566" cy="369332"/>
          </a:xfrm>
          <a:prstGeom prst="rect">
            <a:avLst/>
          </a:prstGeom>
          <a:noFill/>
        </p:spPr>
        <p:txBody>
          <a:bodyPr wrap="none" rtlCol="0">
            <a:spAutoFit/>
          </a:bodyPr>
          <a:lstStyle/>
          <a:p>
            <a:r>
              <a:rPr lang="de-DE" dirty="0"/>
              <a:t> </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1556792"/>
            <a:ext cx="6082275" cy="4032448"/>
          </a:xfrm>
          <a:prstGeom prst="rect">
            <a:avLst/>
          </a:prstGeom>
        </p:spPr>
      </p:pic>
      <p:sp>
        <p:nvSpPr>
          <p:cNvPr id="8" name="Textfeld 7"/>
          <p:cNvSpPr txBox="1"/>
          <p:nvPr/>
        </p:nvSpPr>
        <p:spPr>
          <a:xfrm>
            <a:off x="3851921" y="6309320"/>
            <a:ext cx="4608512"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a:r>
              <a:rPr kumimoji="0" lang="de-DE" sz="1000" b="0" i="0" u="none" strike="noStrike" cap="none" spc="0" normalizeH="0" baseline="0" dirty="0" smtClean="0">
                <a:ln>
                  <a:noFill/>
                </a:ln>
                <a:solidFill>
                  <a:srgbClr val="000000"/>
                </a:solidFill>
                <a:effectLst/>
                <a:uFillTx/>
                <a:sym typeface="Calibri"/>
              </a:rPr>
              <a:t>(</a:t>
            </a:r>
            <a:r>
              <a:rPr lang="de-DE" sz="1000" dirty="0"/>
              <a:t>https://pixabay.com/de/photos/mittagsessen/?</a:t>
            </a:r>
            <a:r>
              <a:rPr lang="de-DE" sz="1000" dirty="0" smtClean="0"/>
              <a:t>image_type=photo)</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424886044"/>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539552" y="1412776"/>
            <a:ext cx="8064896" cy="4247313"/>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82550" algn="ctr"/>
            <a:r>
              <a:rPr lang="de-DE" sz="2000" b="1" dirty="0"/>
              <a:t>Vertiefende Auseinandersetzung mit dem Input und den Schulbeispielen:</a:t>
            </a:r>
          </a:p>
          <a:p>
            <a:pPr marL="82550" algn="ctr"/>
            <a:r>
              <a:rPr lang="de-DE" sz="2000" b="1" dirty="0"/>
              <a:t>Welche Anknüpfungspunkte ergeben sich für die eigene Schulentwicklung?</a:t>
            </a:r>
          </a:p>
          <a:p>
            <a:pPr marL="539750" indent="-457200">
              <a:buFont typeface="+mj-lt"/>
              <a:buAutoNum type="arabicPeriod"/>
            </a:pPr>
            <a:r>
              <a:rPr lang="de-DE" sz="2000" b="1" dirty="0"/>
              <a:t>Gruppenarbeit: </a:t>
            </a:r>
          </a:p>
          <a:p>
            <a:pPr marL="425450" indent="-342900">
              <a:buFont typeface="Arial" panose="020B0604020202020204" pitchFamily="34" charset="0"/>
              <a:buChar char="•"/>
            </a:pPr>
            <a:r>
              <a:rPr lang="de-DE" sz="2000" b="1" dirty="0"/>
              <a:t>Priorisieren Sie die identifizierten Qualitätsmerkmale.</a:t>
            </a:r>
          </a:p>
          <a:p>
            <a:pPr marL="425450" indent="-342900">
              <a:buFont typeface="Arial" panose="020B0604020202020204" pitchFamily="34" charset="0"/>
              <a:buChar char="•"/>
            </a:pPr>
            <a:r>
              <a:rPr lang="de-DE" sz="2000" b="1" dirty="0"/>
              <a:t>Leiten Sie entsprechende Handlungsziele für die (Weiter-)Entwicklung Ihrer Lernzeiten ab. Orientierung bieten</a:t>
            </a:r>
            <a:endParaRPr lang="de-DE" sz="2000" dirty="0"/>
          </a:p>
          <a:p>
            <a:pPr>
              <a:defRPr sz="1500" b="1"/>
            </a:pPr>
            <a:endParaRPr b="1" dirty="0">
              <a:ea typeface="Arial"/>
              <a:cs typeface="Arial"/>
              <a:sym typeface="Arial"/>
            </a:endParaRPr>
          </a:p>
          <a:p>
            <a:pPr marL="630238" lvl="5" indent="-285750">
              <a:buFont typeface="Symbol" panose="05050102010706020507" pitchFamily="18" charset="2"/>
              <a:buChar char="®"/>
              <a:defRPr sz="1500"/>
            </a:pPr>
            <a:r>
              <a:rPr lang="de-DE" dirty="0"/>
              <a:t>das Leitbild der Schule,</a:t>
            </a:r>
          </a:p>
          <a:p>
            <a:pPr marL="630238" lvl="5" indent="-285750">
              <a:buFont typeface="Symbol" panose="05050102010706020507" pitchFamily="18" charset="2"/>
              <a:buChar char="®"/>
              <a:defRPr sz="1500"/>
            </a:pPr>
            <a:r>
              <a:rPr lang="de-DE" dirty="0">
                <a:ea typeface="Arial"/>
                <a:cs typeface="Arial"/>
                <a:sym typeface="Arial"/>
              </a:rPr>
              <a:t>die Ist-Stand-Analyse,</a:t>
            </a:r>
          </a:p>
          <a:p>
            <a:pPr marL="630238" lvl="5" indent="-285750">
              <a:buFont typeface="Symbol" panose="05050102010706020507" pitchFamily="18" charset="2"/>
              <a:buChar char="®"/>
              <a:defRPr sz="1500"/>
            </a:pPr>
            <a:r>
              <a:rPr lang="de-DE" dirty="0">
                <a:ea typeface="Arial"/>
                <a:cs typeface="Arial"/>
                <a:sym typeface="Arial"/>
              </a:rPr>
              <a:t>die mit Lernzeiten verbundenen Erwartungen/Ziele (s. Folie 6),</a:t>
            </a:r>
          </a:p>
          <a:p>
            <a:pPr marL="630238" lvl="5" indent="-285750">
              <a:buFont typeface="Symbol" panose="05050102010706020507" pitchFamily="18" charset="2"/>
              <a:buChar char="®"/>
              <a:defRPr sz="1500"/>
            </a:pPr>
            <a:r>
              <a:rPr lang="de-DE" dirty="0">
                <a:ea typeface="Arial"/>
                <a:cs typeface="Arial"/>
                <a:sym typeface="Arial"/>
              </a:rPr>
              <a:t>der Referenzrahmen Schulqualität NRW u.a..</a:t>
            </a:r>
          </a:p>
          <a:p>
            <a:pPr>
              <a:defRPr sz="1500"/>
            </a:pPr>
            <a:endParaRPr lang="de-DE" dirty="0"/>
          </a:p>
          <a:p>
            <a:pPr marL="457200" indent="-457200">
              <a:buFont typeface="+mj-lt"/>
              <a:buAutoNum type="arabicPeriod" startAt="2"/>
              <a:defRPr sz="1500"/>
            </a:pPr>
            <a:r>
              <a:rPr lang="de-DE" sz="2000" b="1" dirty="0"/>
              <a:t>Verständigen Sie sich auf eine zentrale (smarte) Zielsetzung.</a:t>
            </a:r>
          </a:p>
          <a:p>
            <a:pPr>
              <a:defRPr sz="1500"/>
            </a:pPr>
            <a:endParaRPr lang="de-DE" sz="2000" b="1" dirty="0"/>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Ableitung zentraler Handlungsziele</a:t>
            </a:r>
          </a:p>
        </p:txBody>
      </p:sp>
    </p:spTree>
    <p:extLst>
      <p:ext uri="{BB962C8B-B14F-4D97-AF65-F5344CB8AC3E}">
        <p14:creationId xmlns:p14="http://schemas.microsoft.com/office/powerpoint/2010/main" val="130742200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539552" y="1548079"/>
            <a:ext cx="7848872" cy="2477597"/>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r>
              <a:rPr lang="de-DE" sz="2000" b="1" dirty="0"/>
              <a:t>Partizipative Ausgestaltung des Veränderungsprozesses: Was sind erste mögliche Maßnahmen?</a:t>
            </a:r>
            <a:endParaRPr lang="de-DE" sz="2000" dirty="0"/>
          </a:p>
          <a:p>
            <a:pPr algn="ctr">
              <a:defRPr sz="1500" b="1"/>
            </a:pPr>
            <a:endParaRPr b="1" dirty="0">
              <a:ea typeface="Arial"/>
              <a:cs typeface="Arial"/>
              <a:sym typeface="Arial"/>
            </a:endParaRPr>
          </a:p>
          <a:p>
            <a:pPr marL="342900" indent="-249238">
              <a:buFont typeface="Arial" panose="020B0604020202020204" pitchFamily="34" charset="0"/>
              <a:buChar char="•"/>
              <a:defRPr sz="1500"/>
            </a:pPr>
            <a:r>
              <a:rPr lang="de-DE" sz="2000" dirty="0"/>
              <a:t>Schreibkonferenz</a:t>
            </a:r>
          </a:p>
          <a:p>
            <a:pPr marL="342900" indent="-249238">
              <a:buFont typeface="Arial" panose="020B0604020202020204" pitchFamily="34" charset="0"/>
              <a:buChar char="•"/>
              <a:defRPr sz="1500"/>
            </a:pPr>
            <a:r>
              <a:rPr lang="de-DE" sz="2000" dirty="0">
                <a:ea typeface="Arial"/>
                <a:cs typeface="Arial"/>
                <a:sym typeface="Arial"/>
              </a:rPr>
              <a:t>Information weiterer Gremien</a:t>
            </a:r>
          </a:p>
          <a:p>
            <a:pPr marL="342900" indent="-249238">
              <a:buFont typeface="Arial" panose="020B0604020202020204" pitchFamily="34" charset="0"/>
              <a:buChar char="•"/>
              <a:defRPr sz="1500"/>
            </a:pPr>
            <a:r>
              <a:rPr lang="de-DE" sz="2000" dirty="0">
                <a:ea typeface="Arial"/>
                <a:cs typeface="Arial"/>
                <a:sym typeface="Arial"/>
              </a:rPr>
              <a:t>Bildung einer Arbeitsgruppe</a:t>
            </a:r>
          </a:p>
          <a:p>
            <a:pPr marL="342900" indent="-249238">
              <a:buFont typeface="Arial" panose="020B0604020202020204" pitchFamily="34" charset="0"/>
              <a:buChar char="•"/>
              <a:defRPr sz="1500"/>
            </a:pPr>
            <a:r>
              <a:rPr lang="de-DE" sz="2000" dirty="0">
                <a:ea typeface="Arial"/>
                <a:cs typeface="Arial"/>
                <a:sym typeface="Arial"/>
              </a:rPr>
              <a:t>Erarbeitung der konzeptionellen Eckpunkte zu Lernzeiten</a:t>
            </a:r>
          </a:p>
          <a:p>
            <a:pPr marL="342900" indent="-249238">
              <a:buFont typeface="Arial" panose="020B0604020202020204" pitchFamily="34" charset="0"/>
              <a:buChar char="•"/>
              <a:defRPr sz="1500"/>
            </a:pPr>
            <a:r>
              <a:rPr lang="de-DE" sz="2000" dirty="0">
                <a:ea typeface="Arial"/>
                <a:cs typeface="Arial"/>
                <a:sym typeface="Arial"/>
              </a:rPr>
              <a:t>Beschluss durch die </a:t>
            </a:r>
            <a:r>
              <a:rPr lang="de-DE" sz="2000" dirty="0" smtClean="0">
                <a:ea typeface="Arial"/>
                <a:cs typeface="Arial"/>
                <a:sym typeface="Arial"/>
              </a:rPr>
              <a:t>Schulkonferenz</a:t>
            </a:r>
            <a:endParaRPr lang="de-DE" sz="2000" dirty="0">
              <a:ea typeface="Arial"/>
              <a:cs typeface="Arial"/>
              <a:sym typeface="Arial"/>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Weitere Schritte und Ausblick</a:t>
            </a:r>
          </a:p>
        </p:txBody>
      </p:sp>
    </p:spTree>
    <p:extLst>
      <p:ext uri="{BB962C8B-B14F-4D97-AF65-F5344CB8AC3E}">
        <p14:creationId xmlns:p14="http://schemas.microsoft.com/office/powerpoint/2010/main" val="267111534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feld 2"/>
          <p:cNvSpPr txBox="1"/>
          <p:nvPr/>
        </p:nvSpPr>
        <p:spPr>
          <a:xfrm>
            <a:off x="539552" y="1548079"/>
            <a:ext cx="7848872" cy="2477597"/>
          </a:xfrm>
          <a:prstGeom prst="rect">
            <a:avLst/>
          </a:prstGeom>
          <a:solidFill>
            <a:srgbClr val="FFFFFF"/>
          </a:solidFill>
          <a:ln w="25400">
            <a:solidFill>
              <a:srgbClr val="FF6600"/>
            </a:solidFill>
          </a:ln>
          <a:effectLst>
            <a:outerShdw blurRad="101600" dist="25400" dir="5400000" rotWithShape="0">
              <a:srgbClr val="000000">
                <a:alpha val="7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r>
              <a:rPr lang="de-DE" sz="2000" b="1" dirty="0"/>
              <a:t>Ausblick:</a:t>
            </a:r>
            <a:endParaRPr lang="de-DE" sz="2000" dirty="0"/>
          </a:p>
          <a:p>
            <a:pPr algn="ctr">
              <a:defRPr sz="1500" b="1"/>
            </a:pPr>
            <a:endParaRPr b="1" dirty="0">
              <a:ea typeface="Arial"/>
              <a:cs typeface="Arial"/>
              <a:sym typeface="Arial"/>
            </a:endParaRPr>
          </a:p>
          <a:p>
            <a:pPr marL="342900" indent="-249238">
              <a:buFont typeface="Arial" panose="020B0604020202020204" pitchFamily="34" charset="0"/>
              <a:buChar char="•"/>
              <a:defRPr sz="1500"/>
            </a:pPr>
            <a:r>
              <a:rPr lang="de-DE" sz="2000" dirty="0" smtClean="0"/>
              <a:t>Projektsteuerung: Weitere </a:t>
            </a:r>
            <a:r>
              <a:rPr lang="de-DE" sz="2000" dirty="0"/>
              <a:t>Planung von Maßnahmen</a:t>
            </a:r>
          </a:p>
          <a:p>
            <a:pPr marL="342900" indent="-249238">
              <a:buFont typeface="Arial" panose="020B0604020202020204" pitchFamily="34" charset="0"/>
              <a:buChar char="•"/>
              <a:defRPr sz="1500"/>
            </a:pPr>
            <a:r>
              <a:rPr lang="de-DE" sz="2000" dirty="0">
                <a:ea typeface="Arial"/>
                <a:cs typeface="Arial"/>
                <a:sym typeface="Arial"/>
              </a:rPr>
              <a:t>Erprobung des Lernzeitenkonzepts</a:t>
            </a:r>
          </a:p>
          <a:p>
            <a:pPr marL="342900" indent="-249238">
              <a:buFont typeface="Arial" panose="020B0604020202020204" pitchFamily="34" charset="0"/>
              <a:buChar char="•"/>
              <a:defRPr sz="1500"/>
            </a:pPr>
            <a:r>
              <a:rPr lang="de-DE" sz="2000" dirty="0" smtClean="0">
                <a:ea typeface="Arial"/>
                <a:cs typeface="Arial"/>
                <a:sym typeface="Arial"/>
              </a:rPr>
              <a:t>Evaluation</a:t>
            </a:r>
            <a:endParaRPr lang="de-DE" sz="2000" dirty="0">
              <a:ea typeface="Arial"/>
              <a:cs typeface="Arial"/>
              <a:sym typeface="Arial"/>
            </a:endParaRPr>
          </a:p>
          <a:p>
            <a:pPr marL="342900" indent="-249238">
              <a:buFont typeface="Arial" panose="020B0604020202020204" pitchFamily="34" charset="0"/>
              <a:buChar char="•"/>
              <a:defRPr sz="1500"/>
            </a:pPr>
            <a:r>
              <a:rPr lang="de-DE" sz="2000" dirty="0">
                <a:ea typeface="Arial"/>
                <a:cs typeface="Arial"/>
                <a:sym typeface="Arial"/>
              </a:rPr>
              <a:t>Anpassung und Implementation der </a:t>
            </a:r>
            <a:r>
              <a:rPr lang="de-DE" sz="2000" dirty="0" smtClean="0">
                <a:ea typeface="Arial"/>
                <a:cs typeface="Arial"/>
                <a:sym typeface="Arial"/>
              </a:rPr>
              <a:t>Lernzeiten</a:t>
            </a:r>
          </a:p>
          <a:p>
            <a:pPr marL="342900" indent="-249238">
              <a:buFont typeface="Arial" panose="020B0604020202020204" pitchFamily="34" charset="0"/>
              <a:buChar char="•"/>
              <a:defRPr sz="1500"/>
            </a:pPr>
            <a:r>
              <a:rPr lang="de-DE" sz="2000" dirty="0" smtClean="0">
                <a:ea typeface="Arial"/>
                <a:cs typeface="Arial"/>
                <a:sym typeface="Arial"/>
              </a:rPr>
              <a:t>Reflexionsschleife</a:t>
            </a:r>
          </a:p>
          <a:p>
            <a:pPr marL="342900" indent="-249238">
              <a:buFont typeface="Arial" panose="020B0604020202020204" pitchFamily="34" charset="0"/>
              <a:buChar char="•"/>
              <a:defRPr sz="1500"/>
            </a:pPr>
            <a:r>
              <a:rPr lang="de-DE" sz="2000" dirty="0" smtClean="0">
                <a:ea typeface="Arial"/>
                <a:cs typeface="Arial"/>
                <a:sym typeface="Arial"/>
              </a:rPr>
              <a:t>Projektabschluss</a:t>
            </a:r>
            <a:endParaRPr lang="de-DE" sz="2000" dirty="0">
              <a:ea typeface="Arial"/>
              <a:cs typeface="Arial"/>
              <a:sym typeface="Arial"/>
            </a:endParaRPr>
          </a:p>
        </p:txBody>
      </p:sp>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Weitere Schritte und Ausblick</a:t>
            </a:r>
          </a:p>
        </p:txBody>
      </p:sp>
    </p:spTree>
    <p:extLst>
      <p:ext uri="{BB962C8B-B14F-4D97-AF65-F5344CB8AC3E}">
        <p14:creationId xmlns:p14="http://schemas.microsoft.com/office/powerpoint/2010/main" val="3840026113"/>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extfeld 1"/>
          <p:cNvSpPr txBox="1"/>
          <p:nvPr/>
        </p:nvSpPr>
        <p:spPr>
          <a:xfrm>
            <a:off x="611560" y="2276872"/>
            <a:ext cx="7920881" cy="1938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5400">
                <a:latin typeface="Arial"/>
                <a:ea typeface="Arial"/>
                <a:cs typeface="Arial"/>
                <a:sym typeface="Arial"/>
              </a:defRPr>
            </a:lvl1pPr>
          </a:lstStyle>
          <a:p>
            <a:r>
              <a:rPr lang="de-DE" sz="4000" dirty="0">
                <a:latin typeface="+mn-lt"/>
              </a:rPr>
              <a:t>Viel Erfolg bei der Umsetzung Ihrer Konzeptideen und ein Dank für die Zusammenarbeit! </a:t>
            </a:r>
            <a:endParaRPr sz="4000" dirty="0">
              <a:latin typeface="+mn-lt"/>
            </a:endParaRP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smtClean="0">
                <a:ln>
                  <a:noFill/>
                </a:ln>
                <a:solidFill>
                  <a:srgbClr val="000000"/>
                </a:solidFill>
                <a:effectLst/>
                <a:uFillTx/>
                <a:latin typeface="+mn-lt"/>
                <a:ea typeface="+mn-ea"/>
                <a:cs typeface="+mn-cs"/>
                <a:sym typeface="Calibri"/>
              </a:rPr>
              <a:t>Literatur</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5" name="Textfeld 2"/>
          <p:cNvSpPr txBox="1"/>
          <p:nvPr/>
        </p:nvSpPr>
        <p:spPr>
          <a:xfrm>
            <a:off x="851351" y="1062763"/>
            <a:ext cx="7177033" cy="5447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algn="l" hangingPunct="1">
              <a:defRPr/>
            </a:pPr>
            <a:r>
              <a:rPr lang="de-DE" sz="1200" b="0" dirty="0">
                <a:latin typeface="+mn-lt"/>
                <a:cs typeface="Arial" panose="020B0604020202020204" pitchFamily="34" charset="0"/>
              </a:rPr>
              <a:t>Altermann, A., Lange, M., Menke, S., Rosendahl, J., Steinhauer, R. &amp; </a:t>
            </a:r>
            <a:r>
              <a:rPr lang="de-DE" sz="1200" b="0" dirty="0" err="1">
                <a:latin typeface="+mn-lt"/>
                <a:cs typeface="Arial" panose="020B0604020202020204" pitchFamily="34" charset="0"/>
              </a:rPr>
              <a:t>Weischenberg</a:t>
            </a:r>
            <a:r>
              <a:rPr lang="de-DE" sz="1200" b="0" dirty="0">
                <a:latin typeface="+mn-lt"/>
                <a:cs typeface="Arial" panose="020B0604020202020204" pitchFamily="34" charset="0"/>
              </a:rPr>
              <a:t>, J. (2018). </a:t>
            </a:r>
            <a:r>
              <a:rPr lang="de-DE" sz="1200" b="0" i="1" dirty="0">
                <a:latin typeface="+mn-lt"/>
                <a:cs typeface="Arial" panose="020B0604020202020204" pitchFamily="34" charset="0"/>
              </a:rPr>
              <a:t>Bildungsbericht Ganztagsschule NRW 2018. </a:t>
            </a:r>
            <a:r>
              <a:rPr lang="de-DE" sz="1200" b="0" dirty="0">
                <a:latin typeface="+mn-lt"/>
                <a:cs typeface="Arial" panose="020B0604020202020204" pitchFamily="34" charset="0"/>
              </a:rPr>
              <a:t>Dortmund: Eigenverlag Forschungsverbund DJI/TU Dortmund. </a:t>
            </a:r>
            <a:r>
              <a:rPr lang="de-DE" sz="1200" b="0" dirty="0" smtClean="0">
                <a:latin typeface="+mn-lt"/>
                <a:cs typeface="Arial" panose="020B0604020202020204" pitchFamily="34" charset="0"/>
              </a:rPr>
              <a:t>Aufgerufen </a:t>
            </a:r>
            <a:r>
              <a:rPr lang="de-DE" sz="1200" b="0" dirty="0">
                <a:latin typeface="+mn-lt"/>
                <a:cs typeface="Arial" panose="020B0604020202020204" pitchFamily="34" charset="0"/>
              </a:rPr>
              <a:t>am 19.02.2019. Verfügbar unter </a:t>
            </a:r>
            <a:r>
              <a:rPr lang="de-DE" sz="1200" b="0" dirty="0">
                <a:latin typeface="+mn-lt"/>
                <a:cs typeface="Arial" panose="020B0604020202020204" pitchFamily="34" charset="0"/>
                <a:hlinkClick r:id="rId3"/>
              </a:rPr>
              <a:t>https://</a:t>
            </a:r>
            <a:r>
              <a:rPr lang="de-DE" sz="1200" b="0" dirty="0" smtClean="0">
                <a:latin typeface="+mn-lt"/>
                <a:cs typeface="Arial" panose="020B0604020202020204" pitchFamily="34" charset="0"/>
                <a:hlinkClick r:id="rId3"/>
              </a:rPr>
              <a:t>www.forschungsverbund.tu-dortmund.de/fileadmin/user_upload/BiGa_2018_Webversion.pdf</a:t>
            </a:r>
            <a:endParaRPr lang="de-DE" sz="1200" b="0" dirty="0" smtClean="0">
              <a:latin typeface="+mn-lt"/>
              <a:cs typeface="Arial" panose="020B0604020202020204" pitchFamily="34" charset="0"/>
            </a:endParaRPr>
          </a:p>
          <a:p>
            <a:pPr algn="l" hangingPunct="1">
              <a:defRPr/>
            </a:pPr>
            <a:endParaRPr lang="de-DE" sz="1200" b="0" i="1" dirty="0">
              <a:latin typeface="+mn-lt"/>
              <a:cs typeface="Arial" panose="020B0604020202020204" pitchFamily="34" charset="0"/>
            </a:endParaRPr>
          </a:p>
          <a:p>
            <a:pPr algn="l" hangingPunct="1">
              <a:defRPr/>
            </a:pPr>
            <a:r>
              <a:rPr lang="de-DE" sz="1200" b="0" dirty="0">
                <a:latin typeface="+mn-lt"/>
                <a:sym typeface="Calibri"/>
              </a:rPr>
              <a:t>Bastian, J., </a:t>
            </a:r>
            <a:r>
              <a:rPr lang="de-DE" sz="1200" b="0" dirty="0" err="1">
                <a:latin typeface="+mn-lt"/>
                <a:sym typeface="Calibri"/>
              </a:rPr>
              <a:t>Combe</a:t>
            </a:r>
            <a:r>
              <a:rPr lang="de-DE" sz="1200" b="0" dirty="0">
                <a:latin typeface="+mn-lt"/>
                <a:sym typeface="Calibri"/>
              </a:rPr>
              <a:t>, A. &amp; Langer, R. (2016). </a:t>
            </a:r>
            <a:r>
              <a:rPr lang="de-DE" sz="1200" b="0" i="1" dirty="0">
                <a:latin typeface="+mn-lt"/>
                <a:sym typeface="Calibri"/>
              </a:rPr>
              <a:t>Feedbackmethoden</a:t>
            </a:r>
            <a:r>
              <a:rPr lang="de-DE" sz="1200" b="0" dirty="0">
                <a:latin typeface="+mn-lt"/>
                <a:sym typeface="Calibri"/>
              </a:rPr>
              <a:t>. Erprobte Konzepte, evaluierte Erfahrungen (4. </a:t>
            </a:r>
            <a:r>
              <a:rPr lang="de-DE" sz="1200" b="0" dirty="0" err="1">
                <a:latin typeface="+mn-lt"/>
                <a:sym typeface="Calibri"/>
              </a:rPr>
              <a:t>erw</a:t>
            </a:r>
            <a:r>
              <a:rPr lang="de-DE" sz="1200" b="0" dirty="0">
                <a:latin typeface="+mn-lt"/>
                <a:sym typeface="Calibri"/>
              </a:rPr>
              <a:t>. und </a:t>
            </a:r>
            <a:r>
              <a:rPr lang="de-DE" sz="1200" b="0" dirty="0" err="1" smtClean="0">
                <a:latin typeface="+mn-lt"/>
                <a:sym typeface="Calibri"/>
              </a:rPr>
              <a:t>überarb</a:t>
            </a:r>
            <a:r>
              <a:rPr lang="de-DE" sz="1200" b="0" dirty="0">
                <a:latin typeface="+mn-lt"/>
                <a:sym typeface="Calibri"/>
              </a:rPr>
              <a:t>. Auflage). Weinheim, Basel: Beltz. </a:t>
            </a:r>
            <a:endParaRPr lang="de-DE" sz="1200" b="0" dirty="0">
              <a:latin typeface="+mn-lt"/>
            </a:endParaRPr>
          </a:p>
          <a:p>
            <a:pPr algn="l" hangingPunct="1">
              <a:defRPr/>
            </a:pPr>
            <a:endParaRPr lang="de-DE" sz="1200" b="0" dirty="0" smtClean="0">
              <a:latin typeface="+mn-lt"/>
              <a:cs typeface="Arial" panose="020B0604020202020204" pitchFamily="34" charset="0"/>
            </a:endParaRPr>
          </a:p>
          <a:p>
            <a:pPr algn="l" hangingPunct="1">
              <a:defRPr/>
            </a:pPr>
            <a:r>
              <a:rPr lang="de-DE" sz="1200" b="0" dirty="0" err="1">
                <a:latin typeface="+mn-lt"/>
                <a:sym typeface="Calibri"/>
              </a:rPr>
              <a:t>Bönsch</a:t>
            </a:r>
            <a:r>
              <a:rPr lang="de-DE" sz="1200" b="0" dirty="0">
                <a:latin typeface="+mn-lt"/>
                <a:sym typeface="Calibri"/>
              </a:rPr>
              <a:t>, M. (2012). </a:t>
            </a:r>
            <a:r>
              <a:rPr lang="de-DE" sz="1200" b="0" i="1" dirty="0">
                <a:latin typeface="+mn-lt"/>
                <a:sym typeface="Calibri"/>
              </a:rPr>
              <a:t>Gemeinsam verschieden lernen. </a:t>
            </a:r>
            <a:r>
              <a:rPr lang="de-DE" sz="1200" b="0" dirty="0">
                <a:latin typeface="+mn-lt"/>
                <a:sym typeface="Calibri"/>
              </a:rPr>
              <a:t>Lernen in heterogenen Gruppen. Angebote zur Differenzierung und Individualisierung. Für alle Jahrgangsstufen. Berlin: Cornelsen.</a:t>
            </a:r>
            <a:endParaRPr lang="de-DE" sz="1200" b="0" dirty="0">
              <a:latin typeface="+mn-lt"/>
            </a:endParaRPr>
          </a:p>
          <a:p>
            <a:pPr algn="l" hangingPunct="1">
              <a:defRPr/>
            </a:pPr>
            <a:endParaRPr lang="de-DE" sz="1200" b="0" dirty="0" smtClean="0">
              <a:latin typeface="+mn-lt"/>
              <a:cs typeface="Arial" panose="020B0604020202020204" pitchFamily="34" charset="0"/>
            </a:endParaRPr>
          </a:p>
          <a:p>
            <a:pPr algn="l" hangingPunct="1">
              <a:defRPr/>
            </a:pPr>
            <a:r>
              <a:rPr lang="de-DE" sz="1200" b="0" dirty="0" smtClean="0">
                <a:latin typeface="+mn-lt"/>
                <a:cs typeface="Arial" panose="020B0604020202020204" pitchFamily="34" charset="0"/>
              </a:rPr>
              <a:t>Börner</a:t>
            </a:r>
            <a:r>
              <a:rPr lang="de-DE" sz="1200" b="0" dirty="0">
                <a:latin typeface="+mn-lt"/>
                <a:cs typeface="Arial" panose="020B0604020202020204" pitchFamily="34" charset="0"/>
              </a:rPr>
              <a:t>, N., Steinhauer, R., </a:t>
            </a:r>
            <a:r>
              <a:rPr lang="de-DE" sz="1200" b="0" dirty="0" err="1">
                <a:latin typeface="+mn-lt"/>
                <a:cs typeface="Arial" panose="020B0604020202020204" pitchFamily="34" charset="0"/>
              </a:rPr>
              <a:t>Stötzel</a:t>
            </a:r>
            <a:r>
              <a:rPr lang="de-DE" sz="1200" b="0" dirty="0">
                <a:latin typeface="+mn-lt"/>
                <a:cs typeface="Arial" panose="020B0604020202020204" pitchFamily="34" charset="0"/>
              </a:rPr>
              <a:t>, J. &amp; </a:t>
            </a:r>
            <a:r>
              <a:rPr lang="de-DE" sz="1200" b="0" dirty="0" err="1">
                <a:latin typeface="+mn-lt"/>
                <a:cs typeface="Arial" panose="020B0604020202020204" pitchFamily="34" charset="0"/>
              </a:rPr>
              <a:t>Tabel</a:t>
            </a:r>
            <a:r>
              <a:rPr lang="de-DE" sz="1200" b="0" dirty="0">
                <a:latin typeface="+mn-lt"/>
                <a:cs typeface="Arial" panose="020B0604020202020204" pitchFamily="34" charset="0"/>
              </a:rPr>
              <a:t>, A. (2012). </a:t>
            </a:r>
            <a:r>
              <a:rPr lang="de-DE" sz="1200" b="0" i="1" dirty="0">
                <a:latin typeface="+mn-lt"/>
                <a:cs typeface="Arial" panose="020B0604020202020204" pitchFamily="34" charset="0"/>
              </a:rPr>
              <a:t>Bildungsbericht Ganztagsschule NRW 2012. </a:t>
            </a:r>
            <a:r>
              <a:rPr lang="de-DE" sz="1200" b="0" dirty="0">
                <a:latin typeface="+mn-lt"/>
                <a:cs typeface="Arial" panose="020B0604020202020204" pitchFamily="34" charset="0"/>
              </a:rPr>
              <a:t>Dortmund: Eigenverlag Forschungsverbund DJI/TU Dortmund. </a:t>
            </a:r>
            <a:r>
              <a:rPr lang="de-DE" sz="1200" b="0" dirty="0" smtClean="0">
                <a:latin typeface="+mn-lt"/>
                <a:cs typeface="Arial" panose="020B0604020202020204" pitchFamily="34" charset="0"/>
              </a:rPr>
              <a:t>Aufgerufen </a:t>
            </a:r>
            <a:r>
              <a:rPr lang="de-DE" sz="1200" b="0" dirty="0">
                <a:latin typeface="+mn-lt"/>
                <a:cs typeface="Arial" panose="020B0604020202020204" pitchFamily="34" charset="0"/>
              </a:rPr>
              <a:t>am 19.02.2019. Verfügbar unter </a:t>
            </a:r>
            <a:r>
              <a:rPr lang="de-DE" sz="1200" b="0" dirty="0">
                <a:latin typeface="+mn-lt"/>
                <a:cs typeface="Arial" panose="020B0604020202020204" pitchFamily="34" charset="0"/>
                <a:hlinkClick r:id="rId4"/>
              </a:rPr>
              <a:t>https://www.forschungsverbund.tu-dortmund.de/fileadmin/Files/Jugendhilfe_und_Schule/BiGa_NRW_2012_1_.</a:t>
            </a:r>
            <a:r>
              <a:rPr lang="de-DE" sz="1200" b="0" dirty="0" smtClean="0">
                <a:latin typeface="+mn-lt"/>
                <a:cs typeface="Arial" panose="020B0604020202020204" pitchFamily="34" charset="0"/>
                <a:hlinkClick r:id="rId4"/>
              </a:rPr>
              <a:t>pdf</a:t>
            </a:r>
            <a:endParaRPr lang="de-DE" sz="1200" b="0" dirty="0" smtClean="0">
              <a:latin typeface="+mn-lt"/>
              <a:cs typeface="Arial" panose="020B0604020202020204" pitchFamily="34" charset="0"/>
            </a:endParaRPr>
          </a:p>
          <a:p>
            <a:pPr algn="l" hangingPunct="1">
              <a:defRPr/>
            </a:pPr>
            <a:endParaRPr lang="de-DE" sz="1200" b="0" dirty="0" smtClean="0">
              <a:latin typeface="+mn-lt"/>
              <a:cs typeface="Arial" panose="020B0604020202020204" pitchFamily="34" charset="0"/>
            </a:endParaRPr>
          </a:p>
          <a:p>
            <a:pPr algn="l" hangingPunct="1">
              <a:defRPr/>
            </a:pPr>
            <a:r>
              <a:rPr lang="de-DE" sz="1200" b="0" dirty="0" smtClean="0">
                <a:latin typeface="+mn-lt"/>
                <a:cs typeface="Arial" panose="020B0604020202020204" pitchFamily="34" charset="0"/>
              </a:rPr>
              <a:t>Gerken</a:t>
            </a:r>
            <a:r>
              <a:rPr lang="de-DE" sz="1200" b="0" dirty="0">
                <a:latin typeface="+mn-lt"/>
                <a:cs typeface="Arial" panose="020B0604020202020204" pitchFamily="34" charset="0"/>
              </a:rPr>
              <a:t>, U. (Hrsg</a:t>
            </a:r>
            <a:r>
              <a:rPr lang="de-DE" sz="1200" b="0" dirty="0" smtClean="0">
                <a:latin typeface="+mn-lt"/>
                <a:cs typeface="Arial" panose="020B0604020202020204" pitchFamily="34" charset="0"/>
              </a:rPr>
              <a:t>.) (2014). </a:t>
            </a:r>
            <a:r>
              <a:rPr lang="de-DE" sz="1200" b="0" i="1" dirty="0" smtClean="0">
                <a:latin typeface="+mn-lt"/>
                <a:cs typeface="Arial" panose="020B0604020202020204" pitchFamily="34" charset="0"/>
              </a:rPr>
              <a:t>Lernzeiten </a:t>
            </a:r>
            <a:r>
              <a:rPr lang="de-DE" sz="1200" b="0" i="1" dirty="0">
                <a:latin typeface="+mn-lt"/>
                <a:cs typeface="Arial" panose="020B0604020202020204" pitchFamily="34" charset="0"/>
              </a:rPr>
              <a:t>am Gymnasium – Rahmenbedingungen, Voraussetzungen und Praxisbeispiele. </a:t>
            </a:r>
            <a:r>
              <a:rPr lang="de-DE" sz="1200" b="0" dirty="0">
                <a:latin typeface="+mn-lt"/>
                <a:cs typeface="Arial" panose="020B0604020202020204" pitchFamily="34" charset="0"/>
              </a:rPr>
              <a:t>Lernpotenziale </a:t>
            </a:r>
            <a:r>
              <a:rPr lang="de-DE" sz="1200" b="0" dirty="0" smtClean="0">
                <a:latin typeface="+mn-lt"/>
                <a:cs typeface="Arial" panose="020B0604020202020204" pitchFamily="34" charset="0"/>
              </a:rPr>
              <a:t> Heft </a:t>
            </a:r>
            <a:r>
              <a:rPr lang="de-DE" sz="1200" b="0" dirty="0">
                <a:latin typeface="+mn-lt"/>
                <a:cs typeface="Arial" panose="020B0604020202020204" pitchFamily="34" charset="0"/>
              </a:rPr>
              <a:t>2. Münster: Serviceagentur „Ganztägig lernen" NRW, Institut für soziale Arbeit e.V</a:t>
            </a:r>
            <a:r>
              <a:rPr lang="de-DE" sz="1200" b="0" dirty="0" smtClean="0">
                <a:latin typeface="+mn-lt"/>
                <a:cs typeface="Arial" panose="020B0604020202020204" pitchFamily="34" charset="0"/>
              </a:rPr>
              <a:t>. Aufgerufen am 27.07.2020. </a:t>
            </a:r>
            <a:r>
              <a:rPr lang="de-DE" sz="1200" b="0" dirty="0">
                <a:latin typeface="+mn-lt"/>
                <a:cs typeface="Arial" panose="020B0604020202020204" pitchFamily="34" charset="0"/>
              </a:rPr>
              <a:t>Verfügbar unter </a:t>
            </a:r>
            <a:r>
              <a:rPr lang="de-DE" sz="1200" b="0" dirty="0">
                <a:latin typeface="+mn-lt"/>
                <a:cs typeface="Arial" panose="020B0604020202020204" pitchFamily="34" charset="0"/>
                <a:hlinkClick r:id="rId5"/>
              </a:rPr>
              <a:t>https://www.stiftung-mercator.de/de/publikation/lernzeiten-am-gymnasium-rahmenbedingungen-voraussetzungen-und-praxisbeispiele</a:t>
            </a:r>
            <a:r>
              <a:rPr lang="de-DE" sz="1200" b="0" dirty="0" smtClean="0">
                <a:latin typeface="+mn-lt"/>
                <a:cs typeface="Arial" panose="020B0604020202020204" pitchFamily="34" charset="0"/>
                <a:hlinkClick r:id="rId5"/>
              </a:rPr>
              <a:t>/</a:t>
            </a:r>
            <a:endParaRPr lang="de-DE" sz="1200" b="0" dirty="0" smtClean="0">
              <a:latin typeface="+mn-lt"/>
              <a:cs typeface="Arial" panose="020B0604020202020204" pitchFamily="34" charset="0"/>
            </a:endParaRPr>
          </a:p>
          <a:p>
            <a:pPr algn="l" hangingPunct="1">
              <a:defRPr/>
            </a:pPr>
            <a:endParaRPr lang="de-DE" sz="1200" b="0" dirty="0">
              <a:latin typeface="+mn-lt"/>
              <a:cs typeface="Arial" panose="020B0604020202020204" pitchFamily="34" charset="0"/>
            </a:endParaRPr>
          </a:p>
          <a:p>
            <a:pPr algn="l" hangingPunct="1">
              <a:defRPr/>
            </a:pPr>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sym typeface="Calibri"/>
            </a:endParaRPr>
          </a:p>
          <a:p>
            <a:pPr algn="l"/>
            <a:endParaRPr lang="de-DE" sz="1200" b="0" dirty="0">
              <a:latin typeface="+mn-lt"/>
              <a:cs typeface="Arial" panose="020B0604020202020204" pitchFamily="34" charset="0"/>
              <a:sym typeface="Calibri"/>
            </a:endParaRPr>
          </a:p>
          <a:p>
            <a:pPr algn="l" hangingPunct="1">
              <a:defRPr/>
            </a:pPr>
            <a:endParaRPr lang="de-DE" sz="1200" b="0" i="1" dirty="0">
              <a:latin typeface="+mn-lt"/>
              <a:cs typeface="Arial" panose="020B0604020202020204" pitchFamily="34" charset="0"/>
            </a:endParaRPr>
          </a:p>
        </p:txBody>
      </p:sp>
    </p:spTree>
    <p:extLst>
      <p:ext uri="{BB962C8B-B14F-4D97-AF65-F5344CB8AC3E}">
        <p14:creationId xmlns:p14="http://schemas.microsoft.com/office/powerpoint/2010/main" val="2158194886"/>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smtClean="0">
                <a:ln>
                  <a:noFill/>
                </a:ln>
                <a:solidFill>
                  <a:srgbClr val="000000"/>
                </a:solidFill>
                <a:effectLst/>
                <a:uFillTx/>
                <a:latin typeface="+mn-lt"/>
                <a:ea typeface="+mn-ea"/>
                <a:cs typeface="+mn-cs"/>
                <a:sym typeface="Calibri"/>
              </a:rPr>
              <a:t>Literatur</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5" name="Textfeld 2"/>
          <p:cNvSpPr txBox="1"/>
          <p:nvPr/>
        </p:nvSpPr>
        <p:spPr>
          <a:xfrm>
            <a:off x="851351" y="1062763"/>
            <a:ext cx="7177033" cy="61863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algn="l"/>
            <a:r>
              <a:rPr lang="de-DE" sz="1200" b="0" dirty="0" err="1">
                <a:latin typeface="+mn-lt"/>
                <a:cs typeface="Arial" panose="020B0604020202020204" pitchFamily="34" charset="0"/>
                <a:sym typeface="Calibri"/>
              </a:rPr>
              <a:t>Haenisch</a:t>
            </a:r>
            <a:r>
              <a:rPr lang="de-DE" sz="1200" b="0" dirty="0">
                <a:latin typeface="+mn-lt"/>
                <a:cs typeface="Arial" panose="020B0604020202020204" pitchFamily="34" charset="0"/>
                <a:sym typeface="Calibri"/>
              </a:rPr>
              <a:t>, H. (2011). Gebundene Ganztagsschule — Ansätze zur Gestaltung. Eine qualitative Studie zu ersten Erfahrungen in gebundenen Ganztagsrealschulen und -gymnasien. </a:t>
            </a:r>
            <a:r>
              <a:rPr lang="de-DE" sz="1200" b="0" i="1" dirty="0">
                <a:latin typeface="+mn-lt"/>
                <a:cs typeface="Arial" panose="020B0604020202020204" pitchFamily="34" charset="0"/>
                <a:sym typeface="Calibri"/>
              </a:rPr>
              <a:t>Der </a:t>
            </a:r>
            <a:r>
              <a:rPr lang="de-DE" sz="1200" b="0" i="1" dirty="0" err="1">
                <a:latin typeface="+mn-lt"/>
                <a:cs typeface="Arial" panose="020B0604020202020204" pitchFamily="34" charset="0"/>
                <a:sym typeface="Calibri"/>
              </a:rPr>
              <a:t>GanzTag</a:t>
            </a:r>
            <a:r>
              <a:rPr lang="de-DE" sz="1200" b="0" i="1" dirty="0">
                <a:latin typeface="+mn-lt"/>
                <a:cs typeface="Arial" panose="020B0604020202020204" pitchFamily="34" charset="0"/>
                <a:sym typeface="Calibri"/>
              </a:rPr>
              <a:t> in NRW. Beiträge zur Qualitätsentwicklung</a:t>
            </a:r>
            <a:r>
              <a:rPr lang="de-DE" sz="1200" b="0" dirty="0">
                <a:latin typeface="+mn-lt"/>
                <a:cs typeface="Arial" panose="020B0604020202020204" pitchFamily="34" charset="0"/>
                <a:sym typeface="Calibri"/>
              </a:rPr>
              <a:t>, </a:t>
            </a:r>
            <a:r>
              <a:rPr lang="de-DE" sz="1200" b="0" i="1" dirty="0">
                <a:latin typeface="+mn-lt"/>
                <a:cs typeface="Arial" panose="020B0604020202020204" pitchFamily="34" charset="0"/>
                <a:sym typeface="Calibri"/>
              </a:rPr>
              <a:t>7 </a:t>
            </a:r>
            <a:r>
              <a:rPr lang="de-DE" sz="1200" b="0" dirty="0">
                <a:latin typeface="+mn-lt"/>
                <a:cs typeface="Arial" panose="020B0604020202020204" pitchFamily="34" charset="0"/>
                <a:sym typeface="Calibri"/>
              </a:rPr>
              <a:t>(19). Aufgerufen am 07.05.2019. Verfügbar unter </a:t>
            </a:r>
            <a:r>
              <a:rPr lang="de-DE" sz="1200" b="0" dirty="0">
                <a:latin typeface="+mn-lt"/>
                <a:cs typeface="Arial" panose="020B0604020202020204" pitchFamily="34" charset="0"/>
                <a:sym typeface="Calibri"/>
                <a:hlinkClick r:id="rId3"/>
              </a:rPr>
              <a:t>https://</a:t>
            </a:r>
            <a:r>
              <a:rPr lang="de-DE" sz="1200" b="0" dirty="0" smtClean="0">
                <a:latin typeface="+mn-lt"/>
                <a:cs typeface="Arial" panose="020B0604020202020204" pitchFamily="34" charset="0"/>
                <a:sym typeface="Calibri"/>
                <a:hlinkClick r:id="rId3"/>
              </a:rPr>
              <a:t>www.ganztag-nrw.de/fileadmin/SAG/Dokumente/Ver%C3%B6ffentlichungen/Brosch%C3%BCrenreihe/GanzTag_Bd19_2011_Web.pdf</a:t>
            </a:r>
            <a:endParaRPr lang="de-DE" sz="1200" b="0" dirty="0" smtClean="0">
              <a:latin typeface="+mn-lt"/>
              <a:cs typeface="Arial" panose="020B0604020202020204" pitchFamily="34" charset="0"/>
              <a:sym typeface="Calibri"/>
            </a:endParaRPr>
          </a:p>
          <a:p>
            <a:pPr algn="l"/>
            <a:endParaRPr lang="de-DE" sz="1200" b="0" dirty="0" smtClean="0">
              <a:latin typeface="+mn-lt"/>
              <a:cs typeface="Arial" panose="020B0604020202020204" pitchFamily="34" charset="0"/>
              <a:sym typeface="Calibri"/>
            </a:endParaRPr>
          </a:p>
          <a:p>
            <a:pPr algn="l"/>
            <a:r>
              <a:rPr lang="de-DE" sz="1200" b="0" dirty="0" err="1" smtClean="0">
                <a:latin typeface="+mn-lt"/>
                <a:cs typeface="Arial" panose="020B0604020202020204" pitchFamily="34" charset="0"/>
                <a:sym typeface="Calibri"/>
              </a:rPr>
              <a:t>Kamski</a:t>
            </a:r>
            <a:r>
              <a:rPr lang="de-DE" sz="1200" b="0" dirty="0">
                <a:latin typeface="+mn-lt"/>
                <a:cs typeface="Arial" panose="020B0604020202020204" pitchFamily="34" charset="0"/>
                <a:sym typeface="Calibri"/>
              </a:rPr>
              <a:t>, I. (2013). Rhythmisierung: Lernzeiten am Vor- und Nachmittag. In U. </a:t>
            </a:r>
            <a:r>
              <a:rPr lang="de-DE" sz="1200" b="0" dirty="0" err="1">
                <a:latin typeface="+mn-lt"/>
                <a:cs typeface="Arial" panose="020B0604020202020204" pitchFamily="34" charset="0"/>
                <a:sym typeface="Calibri"/>
              </a:rPr>
              <a:t>Erdsiek</a:t>
            </a:r>
            <a:r>
              <a:rPr lang="de-DE" sz="1200" b="0" dirty="0">
                <a:latin typeface="+mn-lt"/>
                <a:cs typeface="Arial" panose="020B0604020202020204" pitchFamily="34" charset="0"/>
                <a:sym typeface="Calibri"/>
              </a:rPr>
              <a:t>-Rave, Ute &amp; M. John-Ohnesorg (Hrsg.), </a:t>
            </a:r>
            <a:r>
              <a:rPr lang="de-DE" sz="1200" b="0" i="1" dirty="0">
                <a:latin typeface="+mn-lt"/>
                <a:cs typeface="Arial" panose="020B0604020202020204" pitchFamily="34" charset="0"/>
                <a:sym typeface="Calibri"/>
              </a:rPr>
              <a:t>Gute Ganztagsschulen </a:t>
            </a:r>
            <a:r>
              <a:rPr lang="de-DE" sz="1200" b="0" dirty="0">
                <a:latin typeface="+mn-lt"/>
                <a:cs typeface="Arial" panose="020B0604020202020204" pitchFamily="34" charset="0"/>
                <a:sym typeface="Calibri"/>
              </a:rPr>
              <a:t>(S. 85 – 92). Schriftenreihe des Netzwerk Bildung. Berlin: Friedrich-Ebert-Stiftung. Aufgerufen am 07.05.2019. Verfügbar unter https://library.fes.de/pdf-files/studienfoerderung/10244.pdf</a:t>
            </a:r>
          </a:p>
          <a:p>
            <a:pPr algn="l"/>
            <a:endParaRPr lang="de-DE" sz="1200" b="0" dirty="0" smtClean="0">
              <a:latin typeface="+mn-lt"/>
              <a:cs typeface="Arial" panose="020B0604020202020204" pitchFamily="34" charset="0"/>
              <a:sym typeface="Calibri"/>
            </a:endParaRPr>
          </a:p>
          <a:p>
            <a:pPr algn="l"/>
            <a:r>
              <a:rPr lang="de-DE" sz="1200" b="0" dirty="0" smtClean="0">
                <a:latin typeface="+mn-lt"/>
                <a:cs typeface="Arial" panose="020B0604020202020204" pitchFamily="34" charset="0"/>
                <a:sym typeface="Calibri"/>
              </a:rPr>
              <a:t>Kaufmann</a:t>
            </a:r>
            <a:r>
              <a:rPr lang="de-DE" sz="1200" b="0" dirty="0">
                <a:latin typeface="+mn-lt"/>
                <a:cs typeface="Arial" panose="020B0604020202020204" pitchFamily="34" charset="0"/>
                <a:sym typeface="Calibri"/>
              </a:rPr>
              <a:t>, E. (2012). </a:t>
            </a:r>
            <a:r>
              <a:rPr lang="de-DE" sz="1200" b="0" i="1" dirty="0">
                <a:latin typeface="+mn-lt"/>
                <a:cs typeface="Arial" panose="020B0604020202020204" pitchFamily="34" charset="0"/>
                <a:sym typeface="Calibri"/>
              </a:rPr>
              <a:t>Ganztag ohne Hausaufgaben? </a:t>
            </a:r>
            <a:r>
              <a:rPr lang="de-DE" sz="1200" b="0" dirty="0">
                <a:latin typeface="+mn-lt"/>
                <a:cs typeface="Arial" panose="020B0604020202020204" pitchFamily="34" charset="0"/>
                <a:sym typeface="Calibri"/>
              </a:rPr>
              <a:t>Forschungsergebnisse zur Gestaltung von Übungs- und Lernzeiten. Stiftung Universität Hildesheim. Aufgerufen am </a:t>
            </a:r>
            <a:r>
              <a:rPr lang="de-DE" sz="1200" b="0" dirty="0" smtClean="0">
                <a:latin typeface="+mn-lt"/>
                <a:cs typeface="Arial" panose="020B0604020202020204" pitchFamily="34" charset="0"/>
                <a:sym typeface="Calibri"/>
              </a:rPr>
              <a:t>12.07.2024. </a:t>
            </a:r>
            <a:r>
              <a:rPr lang="de-DE" sz="1200" b="0" dirty="0">
                <a:latin typeface="+mn-lt"/>
                <a:cs typeface="Arial" panose="020B0604020202020204" pitchFamily="34" charset="0"/>
                <a:sym typeface="Calibri"/>
              </a:rPr>
              <a:t>Verfügbar unter </a:t>
            </a:r>
            <a:r>
              <a:rPr lang="de-DE" sz="1200" b="0" dirty="0">
                <a:latin typeface="+mn-lt"/>
                <a:cs typeface="Arial" panose="020B0604020202020204" pitchFamily="34" charset="0"/>
                <a:sym typeface="Calibri"/>
                <a:hlinkClick r:id="rId4"/>
              </a:rPr>
              <a:t>https://</a:t>
            </a:r>
            <a:r>
              <a:rPr lang="de-DE" sz="1200" b="0" dirty="0" err="1">
                <a:latin typeface="+mn-lt"/>
                <a:cs typeface="Arial" panose="020B0604020202020204" pitchFamily="34" charset="0"/>
                <a:sym typeface="Calibri"/>
                <a:hlinkClick r:id="rId4"/>
              </a:rPr>
              <a:t>www.ganztagsschulen.org</a:t>
            </a:r>
            <a:r>
              <a:rPr lang="de-DE" sz="1200" b="0" dirty="0">
                <a:latin typeface="+mn-lt"/>
                <a:cs typeface="Arial" panose="020B0604020202020204" pitchFamily="34" charset="0"/>
                <a:sym typeface="Calibri"/>
                <a:hlinkClick r:id="rId4"/>
              </a:rPr>
              <a:t>/de/</a:t>
            </a:r>
            <a:r>
              <a:rPr lang="de-DE" sz="1200" b="0" dirty="0" err="1">
                <a:latin typeface="+mn-lt"/>
                <a:cs typeface="Arial" panose="020B0604020202020204" pitchFamily="34" charset="0"/>
                <a:sym typeface="Calibri"/>
                <a:hlinkClick r:id="rId4"/>
              </a:rPr>
              <a:t>forschung</a:t>
            </a:r>
            <a:r>
              <a:rPr lang="de-DE" sz="1200" b="0" dirty="0">
                <a:latin typeface="+mn-lt"/>
                <a:cs typeface="Arial" panose="020B0604020202020204" pitchFamily="34" charset="0"/>
                <a:sym typeface="Calibri"/>
                <a:hlinkClick r:id="rId4"/>
              </a:rPr>
              <a:t>/</a:t>
            </a:r>
            <a:r>
              <a:rPr lang="de-DE" sz="1200" b="0" dirty="0" err="1">
                <a:latin typeface="+mn-lt"/>
                <a:cs typeface="Arial" panose="020B0604020202020204" pitchFamily="34" charset="0"/>
                <a:sym typeface="Calibri"/>
                <a:hlinkClick r:id="rId4"/>
              </a:rPr>
              <a:t>bmbf-gefoerdert</a:t>
            </a:r>
            <a:r>
              <a:rPr lang="de-DE" sz="1200" b="0" dirty="0">
                <a:latin typeface="+mn-lt"/>
                <a:cs typeface="Arial" panose="020B0604020202020204" pitchFamily="34" charset="0"/>
                <a:sym typeface="Calibri"/>
                <a:hlinkClick r:id="rId4"/>
              </a:rPr>
              <a:t>/</a:t>
            </a:r>
            <a:r>
              <a:rPr lang="de-DE" sz="1200" b="0" dirty="0" err="1">
                <a:latin typeface="+mn-lt"/>
                <a:cs typeface="Arial" panose="020B0604020202020204" pitchFamily="34" charset="0"/>
                <a:sym typeface="Calibri"/>
                <a:hlinkClick r:id="rId4"/>
              </a:rPr>
              <a:t>publikationen</a:t>
            </a:r>
            <a:r>
              <a:rPr lang="de-DE" sz="1200" b="0" dirty="0">
                <a:latin typeface="+mn-lt"/>
                <a:cs typeface="Arial" panose="020B0604020202020204" pitchFamily="34" charset="0"/>
                <a:sym typeface="Calibri"/>
                <a:hlinkClick r:id="rId4"/>
              </a:rPr>
              <a:t>/ganztag-ohne-hausaufgaben_-</a:t>
            </a:r>
            <a:r>
              <a:rPr lang="de-DE" sz="1200" b="0" dirty="0" smtClean="0">
                <a:latin typeface="+mn-lt"/>
                <a:cs typeface="Arial" panose="020B0604020202020204" pitchFamily="34" charset="0"/>
                <a:sym typeface="Calibri"/>
                <a:hlinkClick r:id="rId4"/>
              </a:rPr>
              <a:t>for-ung-von-uebungs-und-lernzeiten.html</a:t>
            </a:r>
            <a:endParaRPr lang="de-DE" sz="1200" b="0" dirty="0" smtClean="0">
              <a:latin typeface="+mn-lt"/>
              <a:cs typeface="Arial" panose="020B0604020202020204" pitchFamily="34" charset="0"/>
              <a:sym typeface="Calibri"/>
            </a:endParaRPr>
          </a:p>
          <a:p>
            <a:pPr algn="l"/>
            <a:endParaRPr lang="de-DE" sz="1200" b="0" dirty="0" smtClean="0">
              <a:latin typeface="+mn-lt"/>
              <a:cs typeface="Arial" panose="020B0604020202020204" pitchFamily="34" charset="0"/>
            </a:endParaRPr>
          </a:p>
          <a:p>
            <a:pPr algn="l"/>
            <a:r>
              <a:rPr lang="de-DE" sz="1200" b="0" dirty="0" smtClean="0">
                <a:latin typeface="+mn-lt"/>
                <a:cs typeface="Arial" panose="020B0604020202020204" pitchFamily="34" charset="0"/>
              </a:rPr>
              <a:t>Menke</a:t>
            </a:r>
            <a:r>
              <a:rPr lang="de-DE" sz="1200" b="0" dirty="0">
                <a:latin typeface="+mn-lt"/>
                <a:cs typeface="Arial" panose="020B0604020202020204" pitchFamily="34" charset="0"/>
              </a:rPr>
              <a:t>, S. &amp; Rosendahl, J. (2018). </a:t>
            </a:r>
            <a:r>
              <a:rPr lang="de-DE" sz="1200" b="0" i="1" dirty="0">
                <a:latin typeface="+mn-lt"/>
                <a:cs typeface="Arial" panose="020B0604020202020204" pitchFamily="34" charset="0"/>
              </a:rPr>
              <a:t>Individualisiertes Lernen und Fördern in Lernzeiten der Sekundarstufe I. </a:t>
            </a:r>
            <a:r>
              <a:rPr lang="de-DE" sz="1200" b="0" dirty="0">
                <a:latin typeface="+mn-lt"/>
                <a:cs typeface="Arial" panose="020B0604020202020204" pitchFamily="34" charset="0"/>
              </a:rPr>
              <a:t>Präsentation im Rahmen der Fachtagung zur Präsentation des Bildungsberichts Ganztagsschule NRW am 4. Dezember 2018 in Gelsenkirchen. Aufgerufen am 19.02.2019. Verfügbar unter https://www.bildungsbericht-ganztag.de/cms/upload/webseite/Lernzeiten_BiGa-Transfer_2018-12-04_final.pdf</a:t>
            </a:r>
          </a:p>
          <a:p>
            <a:pPr algn="l"/>
            <a:endParaRPr lang="de-DE" sz="1200" b="0" dirty="0">
              <a:latin typeface="+mn-lt"/>
              <a:cs typeface="Arial" panose="020B0604020202020204" pitchFamily="34" charset="0"/>
            </a:endParaRPr>
          </a:p>
          <a:p>
            <a:pPr algn="l"/>
            <a:r>
              <a:rPr lang="de-DE" sz="1200" b="0" dirty="0" err="1">
                <a:latin typeface="+mn-lt"/>
                <a:cs typeface="Arial" panose="020B0604020202020204" pitchFamily="34" charset="0"/>
              </a:rPr>
              <a:t>N</a:t>
            </a:r>
            <a:r>
              <a:rPr lang="de-DE" sz="1200" b="0" dirty="0" err="1">
                <a:latin typeface="+mn-lt"/>
                <a:cs typeface="Arial" panose="020B0604020202020204" pitchFamily="34" charset="0"/>
                <a:sym typeface="Calibri"/>
              </a:rPr>
              <a:t>ordt</a:t>
            </a:r>
            <a:r>
              <a:rPr lang="de-DE" sz="1200" b="0" dirty="0">
                <a:latin typeface="+mn-lt"/>
                <a:cs typeface="Arial" panose="020B0604020202020204" pitchFamily="34" charset="0"/>
                <a:sym typeface="Calibri"/>
              </a:rPr>
              <a:t>, G. (2010). Hausaufgaben/Lernzeiten aus Sicht der pädagogischen Kräfte und Kinder. In Wissenschaftlicher Kooperationsverbund (Hrsg.), </a:t>
            </a:r>
            <a:r>
              <a:rPr lang="de-DE" sz="1200" b="0" i="1" dirty="0">
                <a:latin typeface="+mn-lt"/>
                <a:cs typeface="Arial" panose="020B0604020202020204" pitchFamily="34" charset="0"/>
                <a:sym typeface="Calibri"/>
              </a:rPr>
              <a:t>Lernen und Fördern in der offenen Ganztagsschule (S. 630 – 633)</a:t>
            </a:r>
            <a:r>
              <a:rPr lang="de-DE" sz="1200" b="0" dirty="0">
                <a:latin typeface="+mn-lt"/>
                <a:cs typeface="Arial" panose="020B0604020202020204" pitchFamily="34" charset="0"/>
                <a:sym typeface="Calibri"/>
              </a:rPr>
              <a:t>. Weinheim und München</a:t>
            </a:r>
            <a:r>
              <a:rPr lang="de-DE" sz="1200" b="0" dirty="0" smtClean="0">
                <a:latin typeface="+mn-lt"/>
                <a:cs typeface="Arial" panose="020B0604020202020204" pitchFamily="34" charset="0"/>
                <a:sym typeface="Calibri"/>
              </a:rPr>
              <a:t>.</a:t>
            </a:r>
            <a:endParaRPr lang="de-DE" sz="1200" b="0" dirty="0">
              <a:latin typeface="+mn-lt"/>
              <a:cs typeface="Arial" panose="020B0604020202020204" pitchFamily="34" charset="0"/>
              <a:sym typeface="Calibri"/>
            </a:endParaRPr>
          </a:p>
          <a:p>
            <a:pPr algn="l"/>
            <a:endParaRPr lang="de-DE" sz="1200" b="0" dirty="0">
              <a:latin typeface="+mn-lt"/>
              <a:cs typeface="Arial" panose="020B0604020202020204" pitchFamily="34" charset="0"/>
            </a:endParaRPr>
          </a:p>
          <a:p>
            <a:pPr algn="l"/>
            <a:r>
              <a:rPr lang="de-DE" sz="1200" b="0" dirty="0">
                <a:latin typeface="+mn-lt"/>
              </a:rPr>
              <a:t>QUA-LiS NRW (2019). </a:t>
            </a:r>
            <a:r>
              <a:rPr lang="de-DE" sz="1200" b="0" i="1" dirty="0">
                <a:latin typeface="+mn-lt"/>
              </a:rPr>
              <a:t>Ganztag in der Schule</a:t>
            </a:r>
            <a:r>
              <a:rPr lang="de-DE" sz="1200" b="0" dirty="0">
                <a:latin typeface="+mn-lt"/>
              </a:rPr>
              <a:t>, Aus der Praxis, Lernzeiten. Aufgerufen am 14.05.2019. Verfügbar unter</a:t>
            </a:r>
            <a:r>
              <a:rPr lang="de-DE" sz="1200" b="0" i="1" dirty="0">
                <a:latin typeface="+mn-lt"/>
              </a:rPr>
              <a:t> </a:t>
            </a:r>
            <a:r>
              <a:rPr lang="de-DE" sz="1200" b="0" dirty="0">
                <a:latin typeface="+mn-lt"/>
              </a:rPr>
              <a:t>https://www.schulentwicklung.nrw.de/q/ganztag/aus-der-praxis/lernzeiten/index.html</a:t>
            </a:r>
          </a:p>
          <a:p>
            <a:pPr algn="l"/>
            <a:endParaRPr lang="de-DE" sz="1200" b="0" dirty="0" smtClean="0">
              <a:latin typeface="+mn-lt"/>
              <a:cs typeface="Arial" panose="020B0604020202020204" pitchFamily="34" charset="0"/>
            </a:endParaRPr>
          </a:p>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marL="342900" indent="-342900" algn="l">
              <a:buFont typeface="Arial" panose="020B0604020202020204" pitchFamily="34" charset="0"/>
              <a:buChar char="•"/>
            </a:pPr>
            <a:endParaRPr lang="de-DE" sz="1200" b="0" dirty="0" smtClean="0">
              <a:latin typeface="+mn-lt"/>
              <a:cs typeface="Arial" panose="020B0604020202020204" pitchFamily="34" charset="0"/>
            </a:endParaRPr>
          </a:p>
          <a:p>
            <a:pPr marL="342900" indent="-342900" algn="l">
              <a:buFont typeface="Arial" panose="020B0604020202020204" pitchFamily="34" charset="0"/>
              <a:buChar char="•"/>
            </a:pPr>
            <a:endParaRPr lang="de-DE" sz="1200" b="0" dirty="0">
              <a:latin typeface="+mn-lt"/>
              <a:cs typeface="Arial" panose="020B0604020202020204" pitchFamily="34" charset="0"/>
            </a:endParaRPr>
          </a:p>
        </p:txBody>
      </p:sp>
    </p:spTree>
    <p:extLst>
      <p:ext uri="{BB962C8B-B14F-4D97-AF65-F5344CB8AC3E}">
        <p14:creationId xmlns:p14="http://schemas.microsoft.com/office/powerpoint/2010/main" val="103166615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smtClean="0">
                <a:ln>
                  <a:noFill/>
                </a:ln>
                <a:solidFill>
                  <a:srgbClr val="000000"/>
                </a:solidFill>
                <a:effectLst/>
                <a:uFillTx/>
                <a:latin typeface="+mn-lt"/>
                <a:ea typeface="+mn-ea"/>
                <a:cs typeface="+mn-cs"/>
                <a:sym typeface="Calibri"/>
              </a:rPr>
              <a:t>Literatur</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5" name="Textfeld 2"/>
          <p:cNvSpPr txBox="1"/>
          <p:nvPr/>
        </p:nvSpPr>
        <p:spPr>
          <a:xfrm>
            <a:off x="851351" y="1062763"/>
            <a:ext cx="7177033" cy="61863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algn="l"/>
            <a:endParaRPr lang="de-DE" sz="1200" b="0" dirty="0" smtClean="0">
              <a:latin typeface="+mn-lt"/>
            </a:endParaRPr>
          </a:p>
          <a:p>
            <a:pPr algn="l"/>
            <a:r>
              <a:rPr lang="de-DE" sz="1200" b="0" dirty="0">
                <a:latin typeface="+mn-lt"/>
                <a:cs typeface="Arial" panose="020B0604020202020204" pitchFamily="34" charset="0"/>
              </a:rPr>
              <a:t>QUA-LiS NRW (2019). </a:t>
            </a:r>
            <a:r>
              <a:rPr lang="de-DE" sz="1200" b="0" i="1" dirty="0">
                <a:latin typeface="+mn-lt"/>
                <a:cs typeface="Arial" panose="020B0604020202020204" pitchFamily="34" charset="0"/>
              </a:rPr>
              <a:t>Ganztag in der Schule</a:t>
            </a:r>
            <a:r>
              <a:rPr lang="de-DE" sz="1200" b="0" dirty="0">
                <a:latin typeface="+mn-lt"/>
                <a:cs typeface="Arial" panose="020B0604020202020204" pitchFamily="34" charset="0"/>
              </a:rPr>
              <a:t>, Aus der Praxis, Lernzeiten, Gesamtschule Lohmar. Aufgerufen am 06.05.2019. Verfügbar unter</a:t>
            </a:r>
            <a:r>
              <a:rPr lang="de-DE" sz="1200" b="0" i="1" dirty="0">
                <a:latin typeface="+mn-lt"/>
                <a:cs typeface="Arial" panose="020B0604020202020204" pitchFamily="34" charset="0"/>
              </a:rPr>
              <a:t> </a:t>
            </a:r>
            <a:r>
              <a:rPr lang="de-DE" sz="1200" b="0" dirty="0">
                <a:latin typeface="+mn-lt"/>
                <a:cs typeface="Arial" panose="020B0604020202020204" pitchFamily="34" charset="0"/>
              </a:rPr>
              <a:t>https://www.schulentwicklung.nrw.de/q/upload/Ganztag/videos/video-ganztag.mp4</a:t>
            </a:r>
          </a:p>
          <a:p>
            <a:pPr algn="l"/>
            <a:endParaRPr lang="de-DE" sz="1200" b="0" dirty="0">
              <a:latin typeface="+mn-lt"/>
              <a:cs typeface="Arial" panose="020B0604020202020204" pitchFamily="34" charset="0"/>
            </a:endParaRPr>
          </a:p>
          <a:p>
            <a:pPr algn="l"/>
            <a:r>
              <a:rPr lang="de-DE" sz="1200" b="0" dirty="0">
                <a:latin typeface="+mn-lt"/>
                <a:cs typeface="Arial" panose="020B0604020202020204" pitchFamily="34" charset="0"/>
              </a:rPr>
              <a:t>QUA-LiS NRW (2019). </a:t>
            </a:r>
            <a:r>
              <a:rPr lang="de-DE" sz="1200" b="0" i="1" dirty="0">
                <a:latin typeface="+mn-lt"/>
                <a:cs typeface="Arial" panose="020B0604020202020204" pitchFamily="34" charset="0"/>
              </a:rPr>
              <a:t>Ganztag in der Schule</a:t>
            </a:r>
            <a:r>
              <a:rPr lang="de-DE" sz="1200" b="0" dirty="0">
                <a:latin typeface="+mn-lt"/>
                <a:cs typeface="Arial" panose="020B0604020202020204" pitchFamily="34" charset="0"/>
              </a:rPr>
              <a:t>, Lernzeiten in der Sekundarstufe I. Aufgerufen am 19.02.2019. Verfügbar unter</a:t>
            </a:r>
            <a:r>
              <a:rPr lang="de-DE" sz="1200" b="0" i="1" dirty="0">
                <a:latin typeface="+mn-lt"/>
                <a:cs typeface="Arial" panose="020B0604020202020204" pitchFamily="34" charset="0"/>
              </a:rPr>
              <a:t> </a:t>
            </a:r>
            <a:r>
              <a:rPr lang="de-DE" sz="1200" b="0" dirty="0">
                <a:latin typeface="+mn-lt"/>
                <a:cs typeface="Arial" panose="020B0604020202020204" pitchFamily="34" charset="0"/>
              </a:rPr>
              <a:t>https://www.schulentwicklung.nrw.de/q/ganztag/lernzeiten-in-der-sekundarstufei/index.html </a:t>
            </a:r>
          </a:p>
          <a:p>
            <a:pPr algn="l"/>
            <a:endParaRPr lang="de-DE" sz="1200" b="0" dirty="0">
              <a:cs typeface="Arial" panose="020B0604020202020204" pitchFamily="34" charset="0"/>
            </a:endParaRPr>
          </a:p>
          <a:p>
            <a:pPr algn="l"/>
            <a:r>
              <a:rPr lang="de-DE" sz="1200" b="0" dirty="0" smtClean="0">
                <a:latin typeface="+mn-lt"/>
              </a:rPr>
              <a:t>QUA-LiS </a:t>
            </a:r>
            <a:r>
              <a:rPr lang="de-DE" sz="1200" b="0" dirty="0">
                <a:latin typeface="+mn-lt"/>
              </a:rPr>
              <a:t>NRW (2019). </a:t>
            </a:r>
            <a:r>
              <a:rPr lang="de-DE" sz="1200" b="0" i="1" dirty="0">
                <a:latin typeface="+mn-lt"/>
              </a:rPr>
              <a:t>Ganztag in der Schule</a:t>
            </a:r>
            <a:r>
              <a:rPr lang="de-DE" sz="1200" b="0" dirty="0">
                <a:latin typeface="+mn-lt"/>
              </a:rPr>
              <a:t>, Lernzeiten in der Sekundarstufe I, Individualisiertes Lernen. Aufgerufen am 06.05.2019. Verfügbar unter</a:t>
            </a:r>
            <a:r>
              <a:rPr lang="de-DE" sz="1200" b="0" i="1" dirty="0">
                <a:latin typeface="+mn-lt"/>
              </a:rPr>
              <a:t> </a:t>
            </a:r>
            <a:r>
              <a:rPr lang="de-DE" sz="1200" b="0" dirty="0">
                <a:latin typeface="+mn-lt"/>
              </a:rPr>
              <a:t>https://www.schulentwicklung.nrw.de/q/ganztag/lernzeiten-in-der-sekundarstufei/individualisiertes-lernen/index.html</a:t>
            </a:r>
          </a:p>
          <a:p>
            <a:pPr algn="l"/>
            <a:endParaRPr lang="de-DE" sz="1200" b="0" dirty="0" smtClean="0">
              <a:latin typeface="+mn-lt"/>
            </a:endParaRPr>
          </a:p>
          <a:p>
            <a:pPr algn="l"/>
            <a:r>
              <a:rPr lang="de-DE" sz="1200" b="0" dirty="0" smtClean="0">
                <a:latin typeface="+mn-lt"/>
              </a:rPr>
              <a:t>QUA-LiS </a:t>
            </a:r>
            <a:r>
              <a:rPr lang="de-DE" sz="1200" b="0" dirty="0">
                <a:latin typeface="+mn-lt"/>
              </a:rPr>
              <a:t>NRW (2019). </a:t>
            </a:r>
            <a:r>
              <a:rPr lang="de-DE" sz="1200" b="0" i="1" dirty="0">
                <a:latin typeface="+mn-lt"/>
              </a:rPr>
              <a:t>Ganztag in der Schule</a:t>
            </a:r>
            <a:r>
              <a:rPr lang="de-DE" sz="1200" b="0" dirty="0">
                <a:latin typeface="+mn-lt"/>
              </a:rPr>
              <a:t>, Lernzeiten in der Sekundarstufe </a:t>
            </a:r>
            <a:r>
              <a:rPr lang="de-DE" sz="1200" b="0" dirty="0" smtClean="0">
                <a:latin typeface="+mn-lt"/>
              </a:rPr>
              <a:t>I, </a:t>
            </a:r>
            <a:r>
              <a:rPr lang="de-DE" sz="1200" b="0" dirty="0">
                <a:latin typeface="+mn-lt"/>
              </a:rPr>
              <a:t>Organisation und Gestaltung. Aufgerufen am 06.05.2019. Verfügbar unter</a:t>
            </a:r>
            <a:r>
              <a:rPr lang="de-DE" sz="1200" b="0" i="1" dirty="0">
                <a:latin typeface="+mn-lt"/>
              </a:rPr>
              <a:t> </a:t>
            </a:r>
            <a:r>
              <a:rPr lang="de-DE" sz="1200" b="0" dirty="0">
                <a:latin typeface="+mn-lt"/>
                <a:hlinkClick r:id="rId3"/>
              </a:rPr>
              <a:t>https://</a:t>
            </a:r>
            <a:r>
              <a:rPr lang="de-DE" sz="1200" b="0" dirty="0" smtClean="0">
                <a:latin typeface="+mn-lt"/>
                <a:hlinkClick r:id="rId3"/>
              </a:rPr>
              <a:t>www.schulentwicklung.nrw.de/q/ganztag/lernzeiten-in-der-sekundarstufei/organisation-und-gestaltung/index.html</a:t>
            </a:r>
            <a:endParaRPr lang="de-DE" sz="1200" b="0" dirty="0" smtClean="0">
              <a:latin typeface="+mn-lt"/>
            </a:endParaRPr>
          </a:p>
          <a:p>
            <a:pPr algn="l"/>
            <a:endParaRPr lang="de-DE" sz="1200" b="0" dirty="0" smtClean="0">
              <a:latin typeface="+mn-lt"/>
            </a:endParaRPr>
          </a:p>
          <a:p>
            <a:pPr algn="l"/>
            <a:r>
              <a:rPr lang="de-DE" sz="1200" b="0" dirty="0" smtClean="0">
                <a:latin typeface="+mn-lt"/>
              </a:rPr>
              <a:t>QUA-LiS NRW (2019). </a:t>
            </a:r>
            <a:r>
              <a:rPr lang="de-DE" sz="1200" b="0" i="1" dirty="0" smtClean="0">
                <a:latin typeface="+mn-lt"/>
              </a:rPr>
              <a:t>Ganztag </a:t>
            </a:r>
            <a:r>
              <a:rPr lang="de-DE" sz="1200" b="0" i="1" dirty="0">
                <a:latin typeface="+mn-lt"/>
              </a:rPr>
              <a:t>in der Schule</a:t>
            </a:r>
            <a:r>
              <a:rPr lang="de-DE" sz="1200" b="0" dirty="0">
                <a:latin typeface="+mn-lt"/>
              </a:rPr>
              <a:t>, Lernzeiten in der Sekundarstufe I, Verknüpfung von Lernzeiten und Unterricht. Aufgerufen am 14.05.2019. Verfügbar unter https://</a:t>
            </a:r>
            <a:r>
              <a:rPr lang="de-DE" sz="1200" b="0" dirty="0" smtClean="0">
                <a:latin typeface="+mn-lt"/>
              </a:rPr>
              <a:t>www.schulentwicklung.nrw.de/q/ganztag/lernzeiten-in-der-sekundarstufei/verknuepfung-mit-dem-unterricht/index.html</a:t>
            </a:r>
            <a:endParaRPr lang="de-DE" sz="1200" b="0" dirty="0">
              <a:latin typeface="+mn-lt"/>
            </a:endParaRPr>
          </a:p>
          <a:p>
            <a:pPr algn="l"/>
            <a:endParaRPr lang="de-DE" sz="1200" b="0" dirty="0" smtClean="0">
              <a:latin typeface="+mn-lt"/>
            </a:endParaRPr>
          </a:p>
          <a:p>
            <a:pPr algn="l"/>
            <a:r>
              <a:rPr lang="de-DE" sz="1200" b="0" dirty="0" smtClean="0">
                <a:latin typeface="+mn-lt"/>
              </a:rPr>
              <a:t>QUA-LiS </a:t>
            </a:r>
            <a:r>
              <a:rPr lang="de-DE" sz="1200" b="0" dirty="0">
                <a:latin typeface="+mn-lt"/>
              </a:rPr>
              <a:t>NRW (2019). </a:t>
            </a:r>
            <a:r>
              <a:rPr lang="de-DE" sz="1200" b="0" i="1" dirty="0" smtClean="0">
                <a:latin typeface="+mn-lt"/>
              </a:rPr>
              <a:t>Material zur Schulentwicklung: </a:t>
            </a:r>
            <a:r>
              <a:rPr lang="de-DE" sz="1200" b="0" dirty="0" smtClean="0">
                <a:latin typeface="+mn-lt"/>
              </a:rPr>
              <a:t>Anregungen </a:t>
            </a:r>
            <a:r>
              <a:rPr lang="de-DE" sz="1200" b="0" dirty="0">
                <a:latin typeface="+mn-lt"/>
              </a:rPr>
              <a:t>zur Gestaltung </a:t>
            </a:r>
            <a:r>
              <a:rPr lang="de-DE" sz="1200" b="0" dirty="0" smtClean="0">
                <a:latin typeface="+mn-lt"/>
              </a:rPr>
              <a:t> Pädagogischer </a:t>
            </a:r>
            <a:r>
              <a:rPr lang="de-DE" sz="1200" b="0" dirty="0">
                <a:latin typeface="+mn-lt"/>
              </a:rPr>
              <a:t>Tage</a:t>
            </a:r>
            <a:r>
              <a:rPr lang="de-DE" sz="1200" b="0" dirty="0" smtClean="0">
                <a:latin typeface="+mn-lt"/>
              </a:rPr>
              <a:t>. Aufgerufen </a:t>
            </a:r>
            <a:r>
              <a:rPr lang="de-DE" sz="1200" b="0" dirty="0">
                <a:latin typeface="+mn-lt"/>
              </a:rPr>
              <a:t>am </a:t>
            </a:r>
            <a:r>
              <a:rPr lang="de-DE" sz="1200" b="0" dirty="0" smtClean="0">
                <a:latin typeface="+mn-lt"/>
              </a:rPr>
              <a:t>12.07.2024. </a:t>
            </a:r>
            <a:r>
              <a:rPr lang="de-DE" sz="1200" b="0" dirty="0">
                <a:latin typeface="+mn-lt"/>
              </a:rPr>
              <a:t>Verfügbar unter </a:t>
            </a:r>
            <a:r>
              <a:rPr lang="de-DE" sz="1200" b="0" dirty="0">
                <a:latin typeface="+mn-lt"/>
                <a:hlinkClick r:id="rId4"/>
              </a:rPr>
              <a:t>https://</a:t>
            </a:r>
            <a:r>
              <a:rPr lang="de-DE" sz="1200" b="0" dirty="0" err="1" smtClean="0">
                <a:latin typeface="+mn-lt"/>
                <a:hlinkClick r:id="rId4"/>
              </a:rPr>
              <a:t>www.schulentwicklung.nrw.de</a:t>
            </a:r>
            <a:r>
              <a:rPr lang="de-DE" sz="1200" b="0" dirty="0" smtClean="0">
                <a:latin typeface="+mn-lt"/>
                <a:hlinkClick r:id="rId4"/>
              </a:rPr>
              <a:t>/q/</a:t>
            </a:r>
            <a:r>
              <a:rPr lang="de-DE" sz="1200" b="0" dirty="0" err="1" smtClean="0">
                <a:latin typeface="+mn-lt"/>
                <a:hlinkClick r:id="rId4"/>
              </a:rPr>
              <a:t>ganztag</a:t>
            </a:r>
            <a:r>
              <a:rPr lang="de-DE" sz="1200" b="0" dirty="0" smtClean="0">
                <a:latin typeface="+mn-lt"/>
                <a:hlinkClick r:id="rId4"/>
              </a:rPr>
              <a:t>/lernzeiten-in-der-</a:t>
            </a:r>
            <a:r>
              <a:rPr lang="de-DE" sz="1200" b="0" dirty="0" err="1" smtClean="0">
                <a:latin typeface="+mn-lt"/>
                <a:hlinkClick r:id="rId4"/>
              </a:rPr>
              <a:t>sekundarstufei</a:t>
            </a:r>
            <a:r>
              <a:rPr lang="de-DE" sz="1200" b="0" dirty="0" smtClean="0">
                <a:latin typeface="+mn-lt"/>
                <a:hlinkClick r:id="rId4"/>
              </a:rPr>
              <a:t>/material-zur-</a:t>
            </a:r>
            <a:r>
              <a:rPr lang="de-DE" sz="1200" b="0" dirty="0" err="1" smtClean="0">
                <a:latin typeface="+mn-lt"/>
                <a:hlinkClick r:id="rId4"/>
              </a:rPr>
              <a:t>schulentwicklung</a:t>
            </a:r>
            <a:r>
              <a:rPr lang="de-DE" sz="1200" b="0" dirty="0" smtClean="0">
                <a:latin typeface="+mn-lt"/>
                <a:hlinkClick r:id="rId4"/>
              </a:rPr>
              <a:t>/</a:t>
            </a:r>
            <a:r>
              <a:rPr lang="de-DE" sz="1200" b="0" dirty="0" err="1" smtClean="0">
                <a:latin typeface="+mn-lt"/>
                <a:hlinkClick r:id="rId4"/>
              </a:rPr>
              <a:t>index.html</a:t>
            </a:r>
            <a:endParaRPr lang="de-DE" sz="1200" b="0" dirty="0" smtClean="0">
              <a:latin typeface="+mn-lt"/>
            </a:endParaRPr>
          </a:p>
          <a:p>
            <a:pPr algn="l"/>
            <a:r>
              <a:rPr lang="de-DE" sz="1200" b="0" dirty="0" smtClean="0">
                <a:latin typeface="+mn-lt"/>
              </a:rPr>
              <a:t> </a:t>
            </a:r>
            <a:endParaRPr lang="de-DE" sz="1200" b="0" dirty="0" smtClean="0">
              <a:latin typeface="+mn-lt"/>
              <a:cs typeface="Arial" panose="020B0604020202020204" pitchFamily="34" charset="0"/>
            </a:endParaRPr>
          </a:p>
          <a:p>
            <a:pPr algn="l"/>
            <a:endParaRPr lang="de-DE" sz="1200" b="0" dirty="0" smtClean="0">
              <a:latin typeface="+mn-lt"/>
              <a:cs typeface="Arial" panose="020B0604020202020204" pitchFamily="34" charset="0"/>
            </a:endParaRPr>
          </a:p>
          <a:p>
            <a:pPr algn="l"/>
            <a:endParaRPr lang="de-DE" sz="1200" b="0" dirty="0" smtClean="0">
              <a:latin typeface="+mn-lt"/>
              <a:cs typeface="Arial" panose="020B0604020202020204" pitchFamily="34" charset="0"/>
            </a:endParaRPr>
          </a:p>
          <a:p>
            <a:pPr algn="l"/>
            <a:endParaRPr lang="de-DE" sz="1200" b="0" dirty="0" smtClean="0">
              <a:latin typeface="+mn-lt"/>
              <a:cs typeface="Arial" panose="020B0604020202020204" pitchFamily="34" charset="0"/>
            </a:endParaRPr>
          </a:p>
          <a:p>
            <a:pPr algn="l"/>
            <a:endParaRPr lang="de-DE" sz="1200" b="0" dirty="0">
              <a:latin typeface="+mn-lt"/>
              <a:cs typeface="Arial" panose="020B0604020202020204" pitchFamily="34" charset="0"/>
            </a:endParaRPr>
          </a:p>
          <a:p>
            <a:pPr marL="342900" indent="-342900" algn="l">
              <a:buFont typeface="Arial" panose="020B0604020202020204" pitchFamily="34" charset="0"/>
              <a:buChar char="•"/>
            </a:pPr>
            <a:endParaRPr lang="de-DE" sz="1200" b="0" dirty="0" smtClean="0">
              <a:latin typeface="+mn-lt"/>
              <a:cs typeface="Arial" panose="020B0604020202020204" pitchFamily="34" charset="0"/>
            </a:endParaRPr>
          </a:p>
          <a:p>
            <a:pPr marL="342900" indent="-342900" algn="l">
              <a:buFont typeface="Arial" panose="020B0604020202020204" pitchFamily="34" charset="0"/>
              <a:buChar char="•"/>
            </a:pPr>
            <a:endParaRPr lang="de-DE" sz="1200" b="0" dirty="0">
              <a:latin typeface="+mn-lt"/>
              <a:cs typeface="Arial" panose="020B0604020202020204" pitchFamily="34" charset="0"/>
            </a:endParaRPr>
          </a:p>
        </p:txBody>
      </p:sp>
    </p:spTree>
    <p:extLst>
      <p:ext uri="{BB962C8B-B14F-4D97-AF65-F5344CB8AC3E}">
        <p14:creationId xmlns:p14="http://schemas.microsoft.com/office/powerpoint/2010/main" val="288169943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bgerundetes Rechteck 28"/>
          <p:cNvSpPr/>
          <p:nvPr/>
        </p:nvSpPr>
        <p:spPr>
          <a:xfrm>
            <a:off x="844550" y="1541749"/>
            <a:ext cx="7399858" cy="4479539"/>
          </a:xfrm>
          <a:prstGeom prst="roundRect">
            <a:avLst>
              <a:gd name="adj" fmla="val 19418"/>
            </a:avLst>
          </a:prstGeom>
          <a:noFill/>
          <a:ln w="165100">
            <a:solidFill>
              <a:srgbClr val="FF6600">
                <a:alpha val="68627"/>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sp>
        <p:nvSpPr>
          <p:cNvPr id="30" name="Ellipse 29"/>
          <p:cNvSpPr/>
          <p:nvPr/>
        </p:nvSpPr>
        <p:spPr>
          <a:xfrm>
            <a:off x="2856526" y="2366484"/>
            <a:ext cx="3304140" cy="183323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3" name="Richtungspfeil 32"/>
          <p:cNvSpPr/>
          <p:nvPr/>
        </p:nvSpPr>
        <p:spPr>
          <a:xfrm>
            <a:off x="1019871" y="2557026"/>
            <a:ext cx="1823937" cy="865469"/>
          </a:xfrm>
          <a:prstGeom prst="homePlate">
            <a:avLst>
              <a:gd name="adj" fmla="val 34370"/>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8" name="Textfeld 2"/>
          <p:cNvSpPr txBox="1">
            <a:spLocks noChangeArrowheads="1"/>
          </p:cNvSpPr>
          <p:nvPr/>
        </p:nvSpPr>
        <p:spPr bwMode="auto">
          <a:xfrm>
            <a:off x="3293971" y="2706524"/>
            <a:ext cx="26860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Kompetenzorientierter</a:t>
            </a:r>
          </a:p>
          <a:p>
            <a:pPr marL="0" marR="0" lvl="0" indent="0" algn="ctr" defTabSz="914400" rtl="0" eaLnBrk="0" fontAlgn="base" latinLnBrk="0" hangingPunct="0">
              <a:lnSpc>
                <a:spcPct val="100000"/>
              </a:lnSpc>
              <a:spcBef>
                <a:spcPct val="0"/>
              </a:spcBef>
              <a:spcAft>
                <a:spcPct val="0"/>
              </a:spcAft>
              <a:buClrTx/>
              <a:buSzTx/>
              <a:buFontTx/>
              <a:buNone/>
              <a:tabLst/>
            </a:pPr>
            <a:r>
              <a:rPr lang="de-DE" altLang="de-DE"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Fach</a:t>
            </a: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unterricht</a:t>
            </a:r>
            <a:endParaRPr kumimoji="0" lang="de-DE" altLang="de-DE" sz="2000" b="0" i="0" u="none" strike="noStrike" cap="none" normalizeH="0" baseline="0" dirty="0">
              <a:ln>
                <a:noFill/>
              </a:ln>
              <a:solidFill>
                <a:schemeClr val="tx1"/>
              </a:solidFill>
              <a:effectLst/>
              <a:latin typeface="Arial" panose="020B0604020202020204" pitchFamily="34" charset="0"/>
            </a:endParaRPr>
          </a:p>
        </p:txBody>
      </p:sp>
      <p:sp>
        <p:nvSpPr>
          <p:cNvPr id="40" name="Richtungspfeil 39"/>
          <p:cNvSpPr/>
          <p:nvPr/>
        </p:nvSpPr>
        <p:spPr>
          <a:xfrm>
            <a:off x="1710821" y="1874959"/>
            <a:ext cx="5741499" cy="307014"/>
          </a:xfrm>
          <a:prstGeom prst="homePlat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8" name="Text Box 50"/>
          <p:cNvSpPr txBox="1">
            <a:spLocks noChangeArrowheads="1"/>
          </p:cNvSpPr>
          <p:nvPr/>
        </p:nvSpPr>
        <p:spPr bwMode="auto">
          <a:xfrm>
            <a:off x="2931721" y="1816149"/>
            <a:ext cx="3296463" cy="3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Lernbiographie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1" name="Text Box 38"/>
          <p:cNvSpPr txBox="1">
            <a:spLocks noChangeArrowheads="1"/>
          </p:cNvSpPr>
          <p:nvPr/>
        </p:nvSpPr>
        <p:spPr bwMode="auto">
          <a:xfrm>
            <a:off x="942746" y="2701042"/>
            <a:ext cx="1746226" cy="76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Übergang </a:t>
            </a:r>
            <a:endParaRPr kumimoji="0" lang="de-DE" altLang="de-DE"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von der Grundschule</a:t>
            </a:r>
            <a:endParaRPr kumimoji="0" lang="de-DE" altLang="de-D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3" name="Text Box 49"/>
          <p:cNvSpPr txBox="1">
            <a:spLocks noChangeArrowheads="1"/>
          </p:cNvSpPr>
          <p:nvPr/>
        </p:nvSpPr>
        <p:spPr bwMode="auto">
          <a:xfrm>
            <a:off x="2775843" y="5555586"/>
            <a:ext cx="3524349" cy="456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Lernfreundliches Schulklima</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44" name="Rectangle 52"/>
          <p:cNvSpPr>
            <a:spLocks noChangeArrowheads="1"/>
          </p:cNvSpPr>
          <p:nvPr/>
        </p:nvSpPr>
        <p:spPr bwMode="auto">
          <a:xfrm>
            <a:off x="0" y="-9927"/>
            <a:ext cx="18473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48" name="Richtungspfeil 47"/>
          <p:cNvSpPr/>
          <p:nvPr/>
        </p:nvSpPr>
        <p:spPr>
          <a:xfrm>
            <a:off x="6276455" y="2557026"/>
            <a:ext cx="1823937" cy="865469"/>
          </a:xfrm>
          <a:prstGeom prst="homePlate">
            <a:avLst>
              <a:gd name="adj" fmla="val 34370"/>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49" name="Ellipse 48"/>
          <p:cNvSpPr/>
          <p:nvPr/>
        </p:nvSpPr>
        <p:spPr>
          <a:xfrm>
            <a:off x="1115616" y="3760668"/>
            <a:ext cx="3304140" cy="183323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42" name="Text Box 37"/>
          <p:cNvSpPr txBox="1">
            <a:spLocks noChangeArrowheads="1"/>
          </p:cNvSpPr>
          <p:nvPr/>
        </p:nvSpPr>
        <p:spPr bwMode="auto">
          <a:xfrm>
            <a:off x="6276455" y="2618184"/>
            <a:ext cx="1638821" cy="73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Übergang </a:t>
            </a:r>
            <a:endParaRPr kumimoji="0" lang="de-DE" altLang="de-DE"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Studium</a:t>
            </a:r>
            <a:endParaRPr kumimoji="0" lang="de-DE" altLang="de-DE"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oder Ausbildung</a:t>
            </a:r>
            <a:endParaRPr kumimoji="0" lang="de-DE" altLang="de-DE" sz="1400" b="0" i="0" u="none" strike="noStrike" cap="none" normalizeH="0" baseline="0" dirty="0">
              <a:ln>
                <a:noFill/>
              </a:ln>
              <a:solidFill>
                <a:schemeClr val="tx1"/>
              </a:solidFill>
              <a:effectLst/>
              <a:latin typeface="Arial" panose="020B0604020202020204" pitchFamily="34" charset="0"/>
            </a:endParaRPr>
          </a:p>
        </p:txBody>
      </p:sp>
      <p:sp>
        <p:nvSpPr>
          <p:cNvPr id="34" name="Text Box 43"/>
          <p:cNvSpPr txBox="1">
            <a:spLocks noChangeArrowheads="1"/>
          </p:cNvSpPr>
          <p:nvPr/>
        </p:nvSpPr>
        <p:spPr bwMode="auto">
          <a:xfrm>
            <a:off x="1372146" y="4293613"/>
            <a:ext cx="2441351" cy="783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Lernzeiten</a:t>
            </a:r>
            <a:endParaRPr kumimoji="0" lang="de-DE" altLang="de-DE" sz="2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(Ergänzungsstunden)</a:t>
            </a:r>
            <a:endParaRPr kumimoji="0" lang="de-DE" altLang="de-DE" sz="2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50" name="Ellipse 49"/>
          <p:cNvSpPr/>
          <p:nvPr/>
        </p:nvSpPr>
        <p:spPr>
          <a:xfrm>
            <a:off x="4576408" y="3709154"/>
            <a:ext cx="3304140" cy="1833233"/>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5" name="Text Box 42"/>
          <p:cNvSpPr txBox="1">
            <a:spLocks noChangeArrowheads="1"/>
          </p:cNvSpPr>
          <p:nvPr/>
        </p:nvSpPr>
        <p:spPr bwMode="auto">
          <a:xfrm>
            <a:off x="5396437" y="4285218"/>
            <a:ext cx="2174341" cy="64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Erweiterte Bildungsangebote</a:t>
            </a:r>
            <a:endParaRPr kumimoji="0" lang="de-DE" altLang="de-DE" sz="20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2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7" name="Trapezoid 36"/>
          <p:cNvSpPr/>
          <p:nvPr/>
        </p:nvSpPr>
        <p:spPr>
          <a:xfrm flipV="1">
            <a:off x="3463343" y="3522259"/>
            <a:ext cx="2116769" cy="1753369"/>
          </a:xfrm>
          <a:prstGeom prst="trapezoid">
            <a:avLst/>
          </a:prstGeom>
          <a:solidFill>
            <a:srgbClr val="FF660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6" name="Text Box 40"/>
          <p:cNvSpPr txBox="1">
            <a:spLocks noChangeArrowheads="1"/>
          </p:cNvSpPr>
          <p:nvPr/>
        </p:nvSpPr>
        <p:spPr bwMode="auto">
          <a:xfrm>
            <a:off x="3707092" y="3647071"/>
            <a:ext cx="1702854"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Lernpotenziale</a:t>
            </a:r>
          </a:p>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erkennen und fördern (Beratung und Feedback)</a:t>
            </a:r>
            <a:endParaRPr kumimoji="0" lang="de-DE" altLang="de-DE"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2" name="Textfeld 1"/>
          <p:cNvSpPr txBox="1"/>
          <p:nvPr/>
        </p:nvSpPr>
        <p:spPr>
          <a:xfrm>
            <a:off x="899972" y="889560"/>
            <a:ext cx="7272428"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Grundlagen: Zeiten des Lernens</a:t>
            </a: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smtClean="0">
                <a:ln>
                  <a:noFill/>
                </a:ln>
                <a:solidFill>
                  <a:srgbClr val="000000"/>
                </a:solidFill>
                <a:effectLst/>
                <a:uFillTx/>
                <a:latin typeface="+mn-lt"/>
                <a:ea typeface="+mn-ea"/>
                <a:cs typeface="+mn-cs"/>
                <a:sym typeface="Calibri"/>
              </a:rPr>
              <a:t>Literatur</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5" name="Textfeld 2"/>
          <p:cNvSpPr txBox="1"/>
          <p:nvPr/>
        </p:nvSpPr>
        <p:spPr>
          <a:xfrm>
            <a:off x="851351" y="1062763"/>
            <a:ext cx="7177033" cy="37856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algn="l"/>
            <a:endParaRPr lang="de-DE" sz="1200" b="0" dirty="0" smtClean="0">
              <a:latin typeface="+mn-lt"/>
              <a:cs typeface="Arial" panose="020B0604020202020204" pitchFamily="34" charset="0"/>
            </a:endParaRPr>
          </a:p>
          <a:p>
            <a:pPr algn="l"/>
            <a:endParaRPr lang="de-DE" sz="1200" b="0" dirty="0" smtClean="0">
              <a:latin typeface="+mn-lt"/>
              <a:cs typeface="Arial" panose="020B0604020202020204" pitchFamily="34" charset="0"/>
            </a:endParaRPr>
          </a:p>
          <a:p>
            <a:pPr algn="l"/>
            <a:r>
              <a:rPr lang="de-DE" sz="1200" b="0" dirty="0">
                <a:latin typeface="+mn-lt"/>
                <a:cs typeface="Arial" panose="020B0604020202020204" pitchFamily="34" charset="0"/>
              </a:rPr>
              <a:t>Runderlass des Ministeriums für Schule und Weiterbildung (2015). </a:t>
            </a:r>
            <a:r>
              <a:rPr lang="de-DE" sz="1200" b="0" i="1" dirty="0">
                <a:latin typeface="+mn-lt"/>
                <a:cs typeface="Arial" panose="020B0604020202020204" pitchFamily="34" charset="0"/>
              </a:rPr>
              <a:t>Unterrichtsbeginn, Verteilung der Wochenstunden, Fünf-Tage-Woche, Klassenarbeiten und Hausaufgaben an allgemeinbildenden Schulen </a:t>
            </a:r>
            <a:r>
              <a:rPr lang="de-DE" sz="1200" b="0" dirty="0">
                <a:latin typeface="+mn-lt"/>
                <a:cs typeface="Arial" panose="020B0604020202020204" pitchFamily="34" charset="0"/>
              </a:rPr>
              <a:t>vom 05.05.2015. Aufgerufen am </a:t>
            </a:r>
            <a:r>
              <a:rPr lang="de-DE" sz="1200" b="0" dirty="0" smtClean="0">
                <a:latin typeface="+mn-lt"/>
                <a:cs typeface="Arial" panose="020B0604020202020204" pitchFamily="34" charset="0"/>
              </a:rPr>
              <a:t>30.07.2019</a:t>
            </a:r>
            <a:r>
              <a:rPr lang="de-DE" sz="1200" b="0" dirty="0">
                <a:latin typeface="+mn-lt"/>
                <a:cs typeface="Arial" panose="020B0604020202020204" pitchFamily="34" charset="0"/>
              </a:rPr>
              <a:t>. Verfügbar unter</a:t>
            </a:r>
            <a:r>
              <a:rPr lang="de-DE" sz="1200" b="0" i="1" dirty="0">
                <a:latin typeface="+mn-lt"/>
                <a:cs typeface="Arial" panose="020B0604020202020204" pitchFamily="34" charset="0"/>
              </a:rPr>
              <a:t> </a:t>
            </a:r>
            <a:r>
              <a:rPr lang="de-DE" sz="1200" b="0" dirty="0">
                <a:latin typeface="+mn-lt"/>
                <a:cs typeface="Arial" panose="020B0604020202020204" pitchFamily="34" charset="0"/>
                <a:hlinkClick r:id="rId3"/>
              </a:rPr>
              <a:t>https://</a:t>
            </a:r>
            <a:r>
              <a:rPr lang="de-DE" sz="1200" b="0" dirty="0" smtClean="0">
                <a:latin typeface="+mn-lt"/>
                <a:cs typeface="Arial" panose="020B0604020202020204" pitchFamily="34" charset="0"/>
                <a:hlinkClick r:id="rId3"/>
              </a:rPr>
              <a:t>bass.schul-welt.de/15325.htm</a:t>
            </a:r>
            <a:endParaRPr lang="de-DE" sz="1200" b="0" dirty="0" smtClean="0">
              <a:latin typeface="+mn-lt"/>
              <a:cs typeface="Arial" panose="020B0604020202020204" pitchFamily="34" charset="0"/>
            </a:endParaRPr>
          </a:p>
          <a:p>
            <a:pPr algn="l"/>
            <a:endParaRPr lang="de-DE" sz="1200" b="0" dirty="0" smtClean="0">
              <a:latin typeface="+mn-lt"/>
            </a:endParaRPr>
          </a:p>
          <a:p>
            <a:pPr algn="l"/>
            <a:r>
              <a:rPr lang="de-DE" sz="1200" b="0" dirty="0" smtClean="0">
                <a:latin typeface="+mn-lt"/>
              </a:rPr>
              <a:t>Serviceagentur </a:t>
            </a:r>
            <a:r>
              <a:rPr lang="de-DE" sz="1200" b="0" dirty="0">
                <a:latin typeface="+mn-lt"/>
              </a:rPr>
              <a:t>„Ganztägig lernen“ NRW  (2019). </a:t>
            </a:r>
            <a:r>
              <a:rPr lang="de-DE" sz="1200" b="0" i="1" dirty="0">
                <a:latin typeface="+mn-lt"/>
              </a:rPr>
              <a:t>Begleitung</a:t>
            </a:r>
            <a:r>
              <a:rPr lang="de-DE" sz="1200" b="0" dirty="0">
                <a:latin typeface="+mn-lt"/>
              </a:rPr>
              <a:t>, QUIGS SEK I. Aufgerufen am 07.05.2019. Verfügbar unter https://www.ganztag-nrw.de/begleitung/quigs/quigs-sek-i/#c463</a:t>
            </a:r>
          </a:p>
          <a:p>
            <a:pPr algn="l"/>
            <a:endParaRPr lang="de-DE" sz="1200" b="0" dirty="0" smtClean="0">
              <a:latin typeface="+mn-lt"/>
              <a:cs typeface="Arial" panose="020B0604020202020204" pitchFamily="34" charset="0"/>
            </a:endParaRPr>
          </a:p>
          <a:p>
            <a:pPr algn="l"/>
            <a:r>
              <a:rPr lang="de-DE" sz="1200" b="0" dirty="0" err="1" smtClean="0">
                <a:latin typeface="+mn-lt"/>
                <a:cs typeface="Arial" panose="020B0604020202020204" pitchFamily="34" charset="0"/>
              </a:rPr>
              <a:t>Schirp</a:t>
            </a:r>
            <a:r>
              <a:rPr lang="de-DE" sz="1200" b="0" dirty="0">
                <a:latin typeface="+mn-lt"/>
                <a:cs typeface="Arial" panose="020B0604020202020204" pitchFamily="34" charset="0"/>
              </a:rPr>
              <a:t>, Heinz (2014). Lernstrategien: Neurodidaktische Zugänge zur Gestaltung von Lernzeiten. In U. Gerken (Hrsg.), </a:t>
            </a:r>
            <a:r>
              <a:rPr lang="de-DE" sz="1200" b="0" i="1" dirty="0">
                <a:latin typeface="+mn-lt"/>
                <a:cs typeface="Arial" panose="020B0604020202020204" pitchFamily="34" charset="0"/>
              </a:rPr>
              <a:t>Lernzeiten am Gymnasium – Rahmenbedingungen, Voraussetzungen und Praxisbeispiele </a:t>
            </a:r>
            <a:r>
              <a:rPr lang="de-DE" sz="1200" b="0" dirty="0">
                <a:latin typeface="+mn-lt"/>
                <a:cs typeface="Arial" panose="020B0604020202020204" pitchFamily="34" charset="0"/>
              </a:rPr>
              <a:t>(S. 8 – 11)</a:t>
            </a:r>
            <a:r>
              <a:rPr lang="de-DE" sz="1200" b="0" i="1" dirty="0">
                <a:latin typeface="+mn-lt"/>
                <a:cs typeface="Arial" panose="020B0604020202020204" pitchFamily="34" charset="0"/>
              </a:rPr>
              <a:t>.</a:t>
            </a:r>
            <a:r>
              <a:rPr lang="de-DE" sz="1200" b="0" dirty="0">
                <a:latin typeface="+mn-lt"/>
                <a:cs typeface="Arial" panose="020B0604020202020204" pitchFamily="34" charset="0"/>
              </a:rPr>
              <a:t> Lernpotenziale Heft 2. Münster: Serviceagentur „Ganztägig lernen" NRW, Institut für soziale Arbeit e.V</a:t>
            </a:r>
            <a:r>
              <a:rPr lang="de-DE" sz="1200" b="0" dirty="0" smtClean="0">
                <a:latin typeface="+mn-lt"/>
                <a:cs typeface="Arial" panose="020B0604020202020204" pitchFamily="34" charset="0"/>
              </a:rPr>
              <a:t>. </a:t>
            </a:r>
            <a:r>
              <a:rPr lang="de-DE" sz="1200" b="0" dirty="0">
                <a:latin typeface="+mn-lt"/>
                <a:cs typeface="Arial" panose="020B0604020202020204" pitchFamily="34" charset="0"/>
              </a:rPr>
              <a:t>Aufgerufen am 27.07.2020. Verfügbar unter </a:t>
            </a:r>
            <a:r>
              <a:rPr lang="de-DE" sz="1200" b="0" dirty="0">
                <a:latin typeface="+mn-lt"/>
                <a:cs typeface="Arial" panose="020B0604020202020204" pitchFamily="34" charset="0"/>
                <a:hlinkClick r:id="rId4"/>
              </a:rPr>
              <a:t>https://www.stiftung-mercator.de/de/publikation/lernzeiten-am-gymnasium-rahmenbedingungen-voraussetzungen-und-praxisbeispiele/</a:t>
            </a:r>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algn="l"/>
            <a:endParaRPr lang="de-DE" sz="1200" b="0" dirty="0">
              <a:latin typeface="+mn-lt"/>
              <a:cs typeface="Arial" panose="020B0604020202020204" pitchFamily="34" charset="0"/>
            </a:endParaRPr>
          </a:p>
          <a:p>
            <a:pPr marL="342900" indent="-342900" algn="l">
              <a:buFont typeface="Arial" panose="020B0604020202020204" pitchFamily="34" charset="0"/>
              <a:buChar char="•"/>
            </a:pPr>
            <a:endParaRPr lang="de-DE" sz="1200" b="0" dirty="0" smtClean="0">
              <a:latin typeface="+mn-lt"/>
              <a:cs typeface="Arial" panose="020B0604020202020204" pitchFamily="34" charset="0"/>
            </a:endParaRPr>
          </a:p>
          <a:p>
            <a:pPr marL="342900" indent="-342900" algn="l">
              <a:buFont typeface="Arial" panose="020B0604020202020204" pitchFamily="34" charset="0"/>
              <a:buChar char="•"/>
            </a:pPr>
            <a:endParaRPr lang="de-DE" sz="1200" b="0" dirty="0">
              <a:latin typeface="+mn-lt"/>
              <a:cs typeface="Arial" panose="020B0604020202020204" pitchFamily="34" charset="0"/>
            </a:endParaRPr>
          </a:p>
        </p:txBody>
      </p:sp>
    </p:spTree>
    <p:extLst>
      <p:ext uri="{BB962C8B-B14F-4D97-AF65-F5344CB8AC3E}">
        <p14:creationId xmlns:p14="http://schemas.microsoft.com/office/powerpoint/2010/main" val="132447432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feld 2"/>
          <p:cNvSpPr txBox="1"/>
          <p:nvPr/>
        </p:nvSpPr>
        <p:spPr>
          <a:xfrm>
            <a:off x="611560" y="1404644"/>
            <a:ext cx="7697102" cy="38010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1500"/>
            </a:pPr>
            <a:endParaRPr lang="de-DE" sz="1400" dirty="0"/>
          </a:p>
          <a:p>
            <a:pPr>
              <a:defRPr sz="1500"/>
            </a:pPr>
            <a:endParaRPr sz="1400" dirty="0"/>
          </a:p>
          <a:p>
            <a:pPr>
              <a:defRPr sz="1500"/>
            </a:pPr>
            <a:r>
              <a:rPr sz="1400" dirty="0">
                <a:solidFill>
                  <a:schemeClr val="tx1"/>
                </a:solidFill>
              </a:rPr>
              <a:t>„An </a:t>
            </a:r>
            <a:r>
              <a:rPr sz="1400" dirty="0" err="1">
                <a:solidFill>
                  <a:schemeClr val="tx1"/>
                </a:solidFill>
              </a:rPr>
              <a:t>Ganztagsschulen</a:t>
            </a:r>
            <a:r>
              <a:rPr sz="1400" dirty="0">
                <a:solidFill>
                  <a:schemeClr val="tx1"/>
                </a:solidFill>
              </a:rPr>
              <a:t> </a:t>
            </a:r>
            <a:r>
              <a:rPr lang="de-DE" sz="1400" dirty="0">
                <a:solidFill>
                  <a:schemeClr val="tx1"/>
                </a:solidFill>
              </a:rPr>
              <a:t>[…] </a:t>
            </a:r>
            <a:r>
              <a:rPr sz="1400" dirty="0" err="1">
                <a:solidFill>
                  <a:schemeClr val="tx1"/>
                </a:solidFill>
              </a:rPr>
              <a:t>treten</a:t>
            </a:r>
            <a:r>
              <a:rPr sz="1400" dirty="0">
                <a:solidFill>
                  <a:schemeClr val="tx1"/>
                </a:solidFill>
              </a:rPr>
              <a:t> in der </a:t>
            </a:r>
            <a:r>
              <a:rPr sz="1400" dirty="0" err="1">
                <a:solidFill>
                  <a:schemeClr val="tx1"/>
                </a:solidFill>
              </a:rPr>
              <a:t>Sekundarstufe</a:t>
            </a:r>
            <a:r>
              <a:rPr lang="de-DE" sz="1400" dirty="0">
                <a:solidFill>
                  <a:schemeClr val="tx1"/>
                </a:solidFill>
              </a:rPr>
              <a:t> I</a:t>
            </a:r>
            <a:r>
              <a:rPr sz="1400" dirty="0">
                <a:solidFill>
                  <a:schemeClr val="tx1"/>
                </a:solidFill>
              </a:rPr>
              <a:t> </a:t>
            </a:r>
            <a:r>
              <a:rPr sz="1400" b="1" dirty="0" err="1">
                <a:solidFill>
                  <a:schemeClr val="tx1"/>
                </a:solidFill>
              </a:rPr>
              <a:t>Lernzeiten</a:t>
            </a:r>
            <a:r>
              <a:rPr sz="1400" b="1" dirty="0">
                <a:solidFill>
                  <a:schemeClr val="tx1"/>
                </a:solidFill>
              </a:rPr>
              <a:t> an die </a:t>
            </a:r>
            <a:r>
              <a:rPr sz="1400" b="1" dirty="0" err="1">
                <a:solidFill>
                  <a:schemeClr val="tx1"/>
                </a:solidFill>
              </a:rPr>
              <a:t>Stelle</a:t>
            </a:r>
            <a:r>
              <a:rPr sz="1400" b="1" dirty="0">
                <a:solidFill>
                  <a:schemeClr val="tx1"/>
                </a:solidFill>
              </a:rPr>
              <a:t> von </a:t>
            </a:r>
            <a:r>
              <a:rPr sz="1400" b="1" dirty="0" err="1">
                <a:solidFill>
                  <a:schemeClr val="tx1"/>
                </a:solidFill>
              </a:rPr>
              <a:t>Hausaufgaben</a:t>
            </a:r>
            <a:r>
              <a:rPr sz="1400" dirty="0">
                <a:solidFill>
                  <a:schemeClr val="tx1"/>
                </a:solidFill>
              </a:rPr>
              <a:t>. Die </a:t>
            </a:r>
            <a:r>
              <a:rPr sz="1400" dirty="0" err="1">
                <a:solidFill>
                  <a:schemeClr val="tx1"/>
                </a:solidFill>
              </a:rPr>
              <a:t>Lernzeiten</a:t>
            </a:r>
            <a:r>
              <a:rPr sz="1400" dirty="0">
                <a:solidFill>
                  <a:schemeClr val="tx1"/>
                </a:solidFill>
              </a:rPr>
              <a:t> </a:t>
            </a:r>
            <a:r>
              <a:rPr sz="1400" dirty="0" err="1">
                <a:solidFill>
                  <a:schemeClr val="tx1"/>
                </a:solidFill>
              </a:rPr>
              <a:t>sind</a:t>
            </a:r>
            <a:r>
              <a:rPr sz="1400" dirty="0">
                <a:solidFill>
                  <a:schemeClr val="tx1"/>
                </a:solidFill>
              </a:rPr>
              <a:t> so in das </a:t>
            </a:r>
            <a:r>
              <a:rPr sz="1400" dirty="0" err="1">
                <a:solidFill>
                  <a:schemeClr val="tx1"/>
                </a:solidFill>
              </a:rPr>
              <a:t>Gesamtkonzept</a:t>
            </a:r>
            <a:r>
              <a:rPr sz="1400" dirty="0">
                <a:solidFill>
                  <a:schemeClr val="tx1"/>
                </a:solidFill>
              </a:rPr>
              <a:t> des </a:t>
            </a:r>
            <a:r>
              <a:rPr sz="1400" dirty="0" err="1">
                <a:solidFill>
                  <a:schemeClr val="tx1"/>
                </a:solidFill>
              </a:rPr>
              <a:t>Ganztags</a:t>
            </a:r>
            <a:r>
              <a:rPr sz="1400" dirty="0">
                <a:solidFill>
                  <a:schemeClr val="tx1"/>
                </a:solidFill>
              </a:rPr>
              <a:t> </a:t>
            </a:r>
            <a:r>
              <a:rPr sz="1400" dirty="0" err="1">
                <a:solidFill>
                  <a:schemeClr val="tx1"/>
                </a:solidFill>
              </a:rPr>
              <a:t>zu</a:t>
            </a:r>
            <a:r>
              <a:rPr sz="1400" dirty="0">
                <a:solidFill>
                  <a:schemeClr val="tx1"/>
                </a:solidFill>
              </a:rPr>
              <a:t> </a:t>
            </a:r>
            <a:r>
              <a:rPr sz="1400" dirty="0" err="1">
                <a:solidFill>
                  <a:schemeClr val="tx1"/>
                </a:solidFill>
              </a:rPr>
              <a:t>integrieren</a:t>
            </a:r>
            <a:r>
              <a:rPr sz="1400" dirty="0">
                <a:solidFill>
                  <a:schemeClr val="tx1"/>
                </a:solidFill>
              </a:rPr>
              <a:t>, </a:t>
            </a:r>
            <a:r>
              <a:rPr sz="1400" dirty="0" err="1">
                <a:solidFill>
                  <a:schemeClr val="tx1"/>
                </a:solidFill>
              </a:rPr>
              <a:t>dass</a:t>
            </a:r>
            <a:r>
              <a:rPr sz="1400" dirty="0">
                <a:solidFill>
                  <a:schemeClr val="tx1"/>
                </a:solidFill>
              </a:rPr>
              <a:t> </a:t>
            </a:r>
            <a:r>
              <a:rPr sz="1400" dirty="0" err="1">
                <a:solidFill>
                  <a:schemeClr val="tx1"/>
                </a:solidFill>
              </a:rPr>
              <a:t>es</a:t>
            </a:r>
            <a:r>
              <a:rPr sz="1400" dirty="0">
                <a:solidFill>
                  <a:schemeClr val="tx1"/>
                </a:solidFill>
              </a:rPr>
              <a:t> in der Regel </a:t>
            </a:r>
            <a:r>
              <a:rPr sz="1400" dirty="0" err="1">
                <a:solidFill>
                  <a:schemeClr val="tx1"/>
                </a:solidFill>
              </a:rPr>
              <a:t>keine</a:t>
            </a:r>
            <a:r>
              <a:rPr sz="1400" dirty="0">
                <a:solidFill>
                  <a:schemeClr val="tx1"/>
                </a:solidFill>
              </a:rPr>
              <a:t> </a:t>
            </a:r>
            <a:r>
              <a:rPr sz="1400" dirty="0" err="1">
                <a:solidFill>
                  <a:schemeClr val="tx1"/>
                </a:solidFill>
              </a:rPr>
              <a:t>schriftlichen</a:t>
            </a:r>
            <a:r>
              <a:rPr sz="1400" dirty="0">
                <a:solidFill>
                  <a:schemeClr val="tx1"/>
                </a:solidFill>
              </a:rPr>
              <a:t> </a:t>
            </a:r>
            <a:r>
              <a:rPr sz="1400" dirty="0" err="1">
                <a:solidFill>
                  <a:schemeClr val="tx1"/>
                </a:solidFill>
              </a:rPr>
              <a:t>Aufgaben</a:t>
            </a:r>
            <a:r>
              <a:rPr sz="1400" dirty="0">
                <a:solidFill>
                  <a:schemeClr val="tx1"/>
                </a:solidFill>
              </a:rPr>
              <a:t> </a:t>
            </a:r>
            <a:r>
              <a:rPr sz="1400" dirty="0" err="1">
                <a:solidFill>
                  <a:schemeClr val="tx1"/>
                </a:solidFill>
              </a:rPr>
              <a:t>mehr</a:t>
            </a:r>
            <a:r>
              <a:rPr sz="1400" dirty="0">
                <a:solidFill>
                  <a:schemeClr val="tx1"/>
                </a:solidFill>
              </a:rPr>
              <a:t> </a:t>
            </a:r>
            <a:r>
              <a:rPr sz="1400" dirty="0" err="1">
                <a:solidFill>
                  <a:schemeClr val="tx1"/>
                </a:solidFill>
              </a:rPr>
              <a:t>gibt</a:t>
            </a:r>
            <a:r>
              <a:rPr sz="1400" dirty="0">
                <a:solidFill>
                  <a:schemeClr val="tx1"/>
                </a:solidFill>
              </a:rPr>
              <a:t>, die </a:t>
            </a:r>
            <a:r>
              <a:rPr sz="1400" dirty="0" err="1">
                <a:solidFill>
                  <a:schemeClr val="tx1"/>
                </a:solidFill>
              </a:rPr>
              <a:t>zu</a:t>
            </a:r>
            <a:r>
              <a:rPr sz="1400" dirty="0">
                <a:solidFill>
                  <a:schemeClr val="tx1"/>
                </a:solidFill>
              </a:rPr>
              <a:t> </a:t>
            </a:r>
            <a:r>
              <a:rPr sz="1400" dirty="0" err="1">
                <a:solidFill>
                  <a:schemeClr val="tx1"/>
                </a:solidFill>
              </a:rPr>
              <a:t>Hause</a:t>
            </a:r>
            <a:r>
              <a:rPr sz="1400" dirty="0">
                <a:solidFill>
                  <a:schemeClr val="tx1"/>
                </a:solidFill>
              </a:rPr>
              <a:t> </a:t>
            </a:r>
            <a:r>
              <a:rPr sz="1400" dirty="0" err="1">
                <a:solidFill>
                  <a:schemeClr val="tx1"/>
                </a:solidFill>
              </a:rPr>
              <a:t>erledigt</a:t>
            </a:r>
            <a:r>
              <a:rPr sz="1400" dirty="0">
                <a:solidFill>
                  <a:schemeClr val="tx1"/>
                </a:solidFill>
              </a:rPr>
              <a:t> </a:t>
            </a:r>
            <a:r>
              <a:rPr sz="1400" dirty="0" err="1">
                <a:solidFill>
                  <a:schemeClr val="tx1"/>
                </a:solidFill>
              </a:rPr>
              <a:t>werden</a:t>
            </a:r>
            <a:r>
              <a:rPr sz="1400" dirty="0">
                <a:solidFill>
                  <a:schemeClr val="tx1"/>
                </a:solidFill>
              </a:rPr>
              <a:t> </a:t>
            </a:r>
            <a:r>
              <a:rPr sz="1400" dirty="0" err="1">
                <a:solidFill>
                  <a:schemeClr val="tx1"/>
                </a:solidFill>
              </a:rPr>
              <a:t>müssen</a:t>
            </a:r>
            <a:r>
              <a:rPr lang="de-DE" sz="1400" dirty="0">
                <a:solidFill>
                  <a:schemeClr val="tx1"/>
                </a:solidFill>
              </a:rPr>
              <a:t>.“ </a:t>
            </a:r>
          </a:p>
          <a:p>
            <a:pPr>
              <a:defRPr sz="1500"/>
            </a:pPr>
            <a:r>
              <a:rPr sz="1400" dirty="0" err="1">
                <a:solidFill>
                  <a:schemeClr val="tx1"/>
                </a:solidFill>
              </a:rPr>
              <a:t>Hierfür</a:t>
            </a:r>
            <a:r>
              <a:rPr sz="1400" dirty="0">
                <a:solidFill>
                  <a:schemeClr val="tx1"/>
                </a:solidFill>
              </a:rPr>
              <a:t> </a:t>
            </a:r>
            <a:r>
              <a:rPr sz="1400" dirty="0" err="1">
                <a:solidFill>
                  <a:schemeClr val="tx1"/>
                </a:solidFill>
              </a:rPr>
              <a:t>beschließt</a:t>
            </a:r>
            <a:r>
              <a:rPr sz="1400" dirty="0">
                <a:solidFill>
                  <a:schemeClr val="tx1"/>
                </a:solidFill>
              </a:rPr>
              <a:t> die </a:t>
            </a:r>
            <a:r>
              <a:rPr sz="1400" dirty="0" err="1">
                <a:solidFill>
                  <a:schemeClr val="tx1"/>
                </a:solidFill>
              </a:rPr>
              <a:t>Schulkonferenz</a:t>
            </a:r>
            <a:r>
              <a:rPr sz="1400" dirty="0">
                <a:solidFill>
                  <a:schemeClr val="tx1"/>
                </a:solidFill>
              </a:rPr>
              <a:t> </a:t>
            </a:r>
            <a:r>
              <a:rPr sz="1400" dirty="0" err="1">
                <a:solidFill>
                  <a:schemeClr val="tx1"/>
                </a:solidFill>
              </a:rPr>
              <a:t>ein</a:t>
            </a:r>
            <a:r>
              <a:rPr sz="1400" dirty="0">
                <a:solidFill>
                  <a:schemeClr val="tx1"/>
                </a:solidFill>
              </a:rPr>
              <a:t> </a:t>
            </a:r>
            <a:r>
              <a:rPr sz="1400" dirty="0" err="1">
                <a:solidFill>
                  <a:schemeClr val="tx1"/>
                </a:solidFill>
              </a:rPr>
              <a:t>Konzept</a:t>
            </a:r>
            <a:r>
              <a:rPr lang="de-DE" sz="1400" dirty="0">
                <a:solidFill>
                  <a:schemeClr val="tx1"/>
                </a:solidFill>
              </a:rPr>
              <a:t>, das  die Einbindung der Hausaufgaben in Lernzeiten umfasst. (Runderlass des Ministeriums für Schule und </a:t>
            </a:r>
            <a:r>
              <a:rPr lang="de-DE" sz="1400" dirty="0" smtClean="0">
                <a:solidFill>
                  <a:schemeClr val="tx1"/>
                </a:solidFill>
              </a:rPr>
              <a:t>Weiterbildung, 2015</a:t>
            </a:r>
            <a:r>
              <a:rPr lang="de-DE" sz="1400" dirty="0">
                <a:solidFill>
                  <a:schemeClr val="tx1"/>
                </a:solidFill>
              </a:rPr>
              <a:t>) </a:t>
            </a:r>
          </a:p>
          <a:p>
            <a:pPr>
              <a:defRPr sz="1500" b="1"/>
            </a:pPr>
            <a:endParaRPr lang="de-DE" sz="1400" dirty="0"/>
          </a:p>
          <a:p>
            <a:pPr>
              <a:defRPr sz="1500"/>
            </a:pPr>
            <a:endParaRPr lang="de-DE" sz="1400" dirty="0"/>
          </a:p>
          <a:p>
            <a:pPr>
              <a:defRPr sz="1500"/>
            </a:pPr>
            <a:r>
              <a:rPr lang="de-DE" sz="1400" dirty="0"/>
              <a:t>„Mit Lernzeiten sollen </a:t>
            </a:r>
            <a:r>
              <a:rPr lang="de-DE" sz="1400" b="1" dirty="0"/>
              <a:t>Zeiten für neue Formen des Lernens</a:t>
            </a:r>
            <a:r>
              <a:rPr lang="de-DE" sz="1400" dirty="0"/>
              <a:t> geschaffen werden, </a:t>
            </a:r>
            <a:r>
              <a:rPr lang="de-DE" sz="1400" b="1" dirty="0"/>
              <a:t>die über die klassische Hausaufgabenbetreuung</a:t>
            </a:r>
            <a:r>
              <a:rPr lang="de-DE" sz="1400" dirty="0"/>
              <a:t> hinausgehen. Sie können </a:t>
            </a:r>
            <a:r>
              <a:rPr lang="de-DE" sz="1400" u="sng" dirty="0"/>
              <a:t>in den Unterricht integriert sein oder außerhalb des Unterrichts stattfinden und durch eine Lehrkraft oder pädagogische Fachkraft begleitet</a:t>
            </a:r>
            <a:r>
              <a:rPr lang="de-DE" sz="1400" b="1" dirty="0"/>
              <a:t> </a:t>
            </a:r>
            <a:r>
              <a:rPr lang="de-DE" sz="1400" dirty="0"/>
              <a:t>werden. In den Lernzeiten können z. B. Wochenplanarbeit, (Frei-)Arbeits- oder Übungsstunden stattfinden.“ </a:t>
            </a:r>
          </a:p>
          <a:p>
            <a:pPr>
              <a:defRPr sz="1500"/>
            </a:pPr>
            <a:r>
              <a:rPr lang="de-DE" sz="1400" dirty="0"/>
              <a:t>(Börner, Steinhauer, </a:t>
            </a:r>
            <a:r>
              <a:rPr lang="de-DE" sz="1400" dirty="0" err="1"/>
              <a:t>Stötzel</a:t>
            </a:r>
            <a:r>
              <a:rPr lang="de-DE" sz="1400" dirty="0"/>
              <a:t> &amp; </a:t>
            </a:r>
            <a:r>
              <a:rPr lang="de-DE" sz="1400" dirty="0" err="1"/>
              <a:t>Tabel</a:t>
            </a:r>
            <a:r>
              <a:rPr lang="de-DE" sz="1400" dirty="0"/>
              <a:t>, 2012, S. 43)</a:t>
            </a:r>
          </a:p>
          <a:p>
            <a:pPr>
              <a:defRPr sz="1500"/>
            </a:pPr>
            <a:r>
              <a:rPr sz="1400" dirty="0"/>
              <a:t> </a:t>
            </a:r>
            <a:endParaRPr lang="de-DE" sz="1400" dirty="0"/>
          </a:p>
          <a:p>
            <a:pPr>
              <a:defRPr sz="1500"/>
            </a:pPr>
            <a:endParaRPr lang="de-DE" sz="1400" dirty="0"/>
          </a:p>
          <a:p>
            <a:pPr>
              <a:defRPr sz="1500"/>
            </a:pPr>
            <a:r>
              <a:rPr lang="de-DE" sz="1400" dirty="0"/>
              <a:t>	             Weites Spannungsfeld bzgl. der inhaltlichen Konzeption von Lernzeiten</a:t>
            </a:r>
            <a:endParaRPr sz="1400" dirty="0"/>
          </a:p>
        </p:txBody>
      </p:sp>
      <p:sp>
        <p:nvSpPr>
          <p:cNvPr id="2" name="Pfeil nach rechts 1"/>
          <p:cNvSpPr/>
          <p:nvPr/>
        </p:nvSpPr>
        <p:spPr>
          <a:xfrm>
            <a:off x="1259632" y="4797152"/>
            <a:ext cx="762384" cy="400144"/>
          </a:xfrm>
          <a:prstGeom prst="rightArrow">
            <a:avLst/>
          </a:prstGeom>
          <a:solidFill>
            <a:srgbClr val="00B050"/>
          </a:solidFill>
          <a:ln w="25400" cap="flat">
            <a:solidFill>
              <a:srgbClr val="00B05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5" name="Textfeld 4"/>
          <p:cNvSpPr txBox="1"/>
          <p:nvPr/>
        </p:nvSpPr>
        <p:spPr>
          <a:xfrm>
            <a:off x="899972" y="889560"/>
            <a:ext cx="7272428"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Grundlagen: Was sind Lernzeiten?</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feld 2"/>
          <p:cNvSpPr txBox="1"/>
          <p:nvPr/>
        </p:nvSpPr>
        <p:spPr>
          <a:xfrm>
            <a:off x="1691680" y="1093588"/>
            <a:ext cx="5256584" cy="42011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endParaRPr dirty="0"/>
          </a:p>
          <a:p>
            <a:endParaRPr dirty="0"/>
          </a:p>
          <a:p>
            <a:pPr algn="ctr">
              <a:defRPr sz="1500"/>
            </a:pPr>
            <a:endParaRPr lang="de-DE" sz="2400" dirty="0"/>
          </a:p>
          <a:p>
            <a:pPr algn="ctr">
              <a:defRPr sz="1500"/>
            </a:pPr>
            <a:endParaRPr lang="de-DE" sz="2400" dirty="0"/>
          </a:p>
          <a:p>
            <a:pPr algn="ctr">
              <a:defRPr sz="1500"/>
            </a:pPr>
            <a:endParaRPr lang="de-DE" sz="2400" dirty="0"/>
          </a:p>
          <a:p>
            <a:pPr algn="ctr">
              <a:defRPr sz="1500"/>
            </a:pPr>
            <a:endParaRPr lang="de-DE" sz="2400" dirty="0"/>
          </a:p>
          <a:p>
            <a:pPr algn="ctr">
              <a:defRPr sz="1500"/>
            </a:pPr>
            <a:endParaRPr lang="de-DE" sz="2400" dirty="0"/>
          </a:p>
          <a:p>
            <a:pPr algn="ctr">
              <a:defRPr sz="1500"/>
            </a:pPr>
            <a:endParaRPr lang="de-DE" sz="2400" dirty="0"/>
          </a:p>
          <a:p>
            <a:pPr algn="ctr">
              <a:defRPr sz="1500"/>
            </a:pPr>
            <a:r>
              <a:rPr lang="de-DE" sz="2400" dirty="0">
                <a:hlinkClick r:id="rId3"/>
              </a:rPr>
              <a:t>Lernzeiten an der Gesamtschule Lohmar</a:t>
            </a:r>
            <a:endParaRPr lang="de-DE" sz="2400" dirty="0"/>
          </a:p>
          <a:p>
            <a:pPr algn="ctr">
              <a:defRPr sz="1500"/>
            </a:pPr>
            <a:endParaRPr lang="de-DE" sz="2400" dirty="0"/>
          </a:p>
          <a:p>
            <a:pPr algn="ctr">
              <a:defRPr sz="1500"/>
            </a:pPr>
            <a:r>
              <a:rPr lang="de-DE" sz="2400" dirty="0"/>
              <a:t>Blitzlicht und Klärung von Fragen</a:t>
            </a:r>
            <a:endParaRPr sz="2400" dirty="0"/>
          </a:p>
          <a:p>
            <a:pPr algn="ctr">
              <a:defRPr sz="1500"/>
            </a:pPr>
            <a:endParaRPr dirty="0"/>
          </a:p>
        </p:txBody>
      </p:sp>
      <p:sp>
        <p:nvSpPr>
          <p:cNvPr id="4" name="Textfeld 3"/>
          <p:cNvSpPr txBox="1"/>
          <p:nvPr/>
        </p:nvSpPr>
        <p:spPr>
          <a:xfrm>
            <a:off x="899972" y="889560"/>
            <a:ext cx="7272428"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Aus der Praxis: ein</a:t>
            </a:r>
            <a:r>
              <a:rPr kumimoji="0" lang="de-DE" sz="2400" b="1" i="0" u="none" strike="noStrike" cap="none" spc="0" normalizeH="0" dirty="0">
                <a:ln>
                  <a:noFill/>
                </a:ln>
                <a:solidFill>
                  <a:srgbClr val="000000"/>
                </a:solidFill>
                <a:effectLst/>
                <a:uFillTx/>
                <a:latin typeface="+mn-lt"/>
                <a:ea typeface="+mn-ea"/>
                <a:cs typeface="+mn-cs"/>
                <a:sym typeface="Calibri"/>
              </a:rPr>
              <a:t> Kurzfilm</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pic>
        <p:nvPicPr>
          <p:cNvPr id="5" name="Picture 2" descr="Filmstreifen, Filmbilder, Kamera-Fil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037" y="1484784"/>
            <a:ext cx="3027926" cy="218576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4932040" y="6320357"/>
            <a:ext cx="3528392"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de-DE" sz="1000" b="0" i="0" u="none" strike="noStrike" cap="none" spc="0" normalizeH="0" baseline="0" dirty="0" smtClean="0">
                <a:ln>
                  <a:noFill/>
                </a:ln>
                <a:solidFill>
                  <a:srgbClr val="000000"/>
                </a:solidFill>
                <a:effectLst/>
                <a:uFillTx/>
                <a:sym typeface="Calibri"/>
              </a:rPr>
              <a:t>(Videoclip: QUA-LiS NRW, 2019, Ganztag in der Schule)</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15409193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3597600269"/>
              </p:ext>
            </p:extLst>
          </p:nvPr>
        </p:nvGraphicFramePr>
        <p:xfrm>
          <a:off x="1115616" y="1484784"/>
          <a:ext cx="7200800"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899972" y="889560"/>
            <a:ext cx="7272428"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Grundlagen: Was sind Lernzeiten?</a:t>
            </a:r>
          </a:p>
        </p:txBody>
      </p:sp>
      <p:sp>
        <p:nvSpPr>
          <p:cNvPr id="2" name="Textfeld 1"/>
          <p:cNvSpPr txBox="1"/>
          <p:nvPr/>
        </p:nvSpPr>
        <p:spPr>
          <a:xfrm>
            <a:off x="755576" y="1556792"/>
            <a:ext cx="3024336"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mn-lt"/>
                <a:ea typeface="+mn-ea"/>
                <a:cs typeface="+mn-cs"/>
                <a:sym typeface="Calibri"/>
              </a:rPr>
              <a:t>Erwartungen und Ziele</a:t>
            </a:r>
          </a:p>
        </p:txBody>
      </p:sp>
      <p:sp>
        <p:nvSpPr>
          <p:cNvPr id="6" name="Textfeld 5"/>
          <p:cNvSpPr txBox="1"/>
          <p:nvPr/>
        </p:nvSpPr>
        <p:spPr>
          <a:xfrm>
            <a:off x="6228184" y="6320357"/>
            <a:ext cx="2232248"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914400" rtl="0" fontAlgn="auto" latinLnBrk="0" hangingPunct="0">
              <a:lnSpc>
                <a:spcPct val="100000"/>
              </a:lnSpc>
              <a:spcBef>
                <a:spcPts val="0"/>
              </a:spcBef>
              <a:spcAft>
                <a:spcPts val="0"/>
              </a:spcAft>
              <a:buClrTx/>
              <a:buSzTx/>
              <a:buFontTx/>
              <a:buNone/>
              <a:tabLst/>
            </a:pPr>
            <a:r>
              <a:rPr kumimoji="0" lang="de-DE" sz="1000" b="0" i="0" u="none" strike="noStrike" cap="none" spc="0" normalizeH="0" baseline="0" dirty="0">
                <a:ln>
                  <a:noFill/>
                </a:ln>
                <a:solidFill>
                  <a:srgbClr val="000000"/>
                </a:solidFill>
                <a:effectLst/>
                <a:uFillTx/>
                <a:sym typeface="Calibri"/>
              </a:rPr>
              <a:t>(Menke &amp; Rosendahl, 2018, Folie 7</a:t>
            </a:r>
            <a:r>
              <a:rPr lang="de-DE" sz="1000" dirty="0"/>
              <a:t>)</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167437401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mn-lt"/>
                <a:ea typeface="+mn-ea"/>
                <a:cs typeface="+mn-cs"/>
                <a:sym typeface="Calibri"/>
              </a:rPr>
              <a:t>Implementation von Lernzeiten: Qualitätsentwicklung</a:t>
            </a:r>
          </a:p>
        </p:txBody>
      </p:sp>
      <p:sp>
        <p:nvSpPr>
          <p:cNvPr id="8" name="Textfeld 7"/>
          <p:cNvSpPr txBox="1"/>
          <p:nvPr/>
        </p:nvSpPr>
        <p:spPr>
          <a:xfrm>
            <a:off x="5868144" y="6320357"/>
            <a:ext cx="3096344"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000" b="0" i="0" u="none" strike="noStrike" cap="none" spc="0" normalizeH="0" baseline="0" dirty="0">
                <a:ln>
                  <a:noFill/>
                </a:ln>
                <a:solidFill>
                  <a:srgbClr val="000000"/>
                </a:solidFill>
                <a:effectLst/>
                <a:uFillTx/>
                <a:sym typeface="Calibri"/>
              </a:rPr>
              <a:t>(QUA-LiS NRW, 2019, </a:t>
            </a:r>
            <a:r>
              <a:rPr kumimoji="0" lang="de-DE" sz="1000" b="0" i="0" u="none" strike="noStrike" cap="none" spc="0" normalizeH="0" baseline="0" dirty="0" smtClean="0">
                <a:ln>
                  <a:noFill/>
                </a:ln>
                <a:solidFill>
                  <a:srgbClr val="000000"/>
                </a:solidFill>
                <a:effectLst/>
                <a:uFillTx/>
                <a:sym typeface="Calibri"/>
              </a:rPr>
              <a:t>Material zur Schulentwicklung</a:t>
            </a:r>
            <a:r>
              <a:rPr lang="de-DE" sz="1000" dirty="0" smtClean="0"/>
              <a:t>)</a:t>
            </a:r>
            <a:endParaRPr kumimoji="0" lang="de-DE" sz="1000" b="0" i="0" u="none" strike="noStrike" cap="none" spc="0" normalizeH="0" baseline="0" dirty="0">
              <a:ln>
                <a:noFill/>
              </a:ln>
              <a:solidFill>
                <a:srgbClr val="000000"/>
              </a:solidFill>
              <a:effectLst/>
              <a:uFillTx/>
              <a:sym typeface="Calibri"/>
            </a:endParaRPr>
          </a:p>
        </p:txBody>
      </p:sp>
      <p:graphicFrame>
        <p:nvGraphicFramePr>
          <p:cNvPr id="4" name="Diagramm 3"/>
          <p:cNvGraphicFramePr/>
          <p:nvPr>
            <p:extLst>
              <p:ext uri="{D42A27DB-BD31-4B8C-83A1-F6EECF244321}">
                <p14:modId xmlns:p14="http://schemas.microsoft.com/office/powerpoint/2010/main" val="1322665741"/>
              </p:ext>
            </p:extLst>
          </p:nvPr>
        </p:nvGraphicFramePr>
        <p:xfrm>
          <a:off x="1187624" y="1469008"/>
          <a:ext cx="6696744" cy="4480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62946"/>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graphicFrame>
        <p:nvGraphicFramePr>
          <p:cNvPr id="4" name="Diagramm 3"/>
          <p:cNvGraphicFramePr/>
          <p:nvPr>
            <p:extLst>
              <p:ext uri="{D42A27DB-BD31-4B8C-83A1-F6EECF244321}">
                <p14:modId xmlns:p14="http://schemas.microsoft.com/office/powerpoint/2010/main" val="4168037143"/>
              </p:ext>
            </p:extLst>
          </p:nvPr>
        </p:nvGraphicFramePr>
        <p:xfrm>
          <a:off x="677547" y="1340768"/>
          <a:ext cx="7494853" cy="4875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feld 2"/>
          <p:cNvSpPr txBox="1"/>
          <p:nvPr/>
        </p:nvSpPr>
        <p:spPr>
          <a:xfrm>
            <a:off x="1403648" y="2636912"/>
            <a:ext cx="2196244" cy="369328"/>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b="1" i="0" u="none" strike="noStrike" cap="none" spc="0" normalizeH="0" baseline="0" dirty="0">
                <a:ln>
                  <a:noFill/>
                </a:ln>
                <a:solidFill>
                  <a:srgbClr val="000000"/>
                </a:solidFill>
                <a:effectLst/>
                <a:uFillTx/>
                <a:latin typeface="+mn-lt"/>
                <a:ea typeface="+mn-ea"/>
                <a:cs typeface="+mn-cs"/>
                <a:sym typeface="Calibri"/>
              </a:rPr>
              <a:t>Rahmenbedingungen</a:t>
            </a:r>
          </a:p>
        </p:txBody>
      </p:sp>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a:t>
            </a:r>
            <a:r>
              <a:rPr kumimoji="0" lang="de-DE" sz="2400" b="1" i="0" u="none" strike="noStrike" cap="none" spc="0" normalizeH="0" baseline="0" dirty="0" smtClean="0">
                <a:ln>
                  <a:noFill/>
                </a:ln>
                <a:solidFill>
                  <a:srgbClr val="000000"/>
                </a:solidFill>
                <a:effectLst/>
                <a:uFillTx/>
                <a:latin typeface="+mn-lt"/>
                <a:ea typeface="+mn-ea"/>
                <a:cs typeface="+mn-cs"/>
                <a:sym typeface="Calibri"/>
              </a:rPr>
              <a:t>Lernzeiten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sp>
        <p:nvSpPr>
          <p:cNvPr id="26" name="Textfeld 25"/>
          <p:cNvSpPr txBox="1"/>
          <p:nvPr/>
        </p:nvSpPr>
        <p:spPr>
          <a:xfrm>
            <a:off x="6228184" y="6320357"/>
            <a:ext cx="2232248" cy="2462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000" b="0" i="0" u="none" strike="noStrike" cap="none" spc="0" normalizeH="0" baseline="0" dirty="0">
                <a:ln>
                  <a:noFill/>
                </a:ln>
                <a:solidFill>
                  <a:srgbClr val="000000"/>
                </a:solidFill>
                <a:effectLst/>
                <a:uFillTx/>
                <a:sym typeface="Calibri"/>
              </a:rPr>
              <a:t>(Menke &amp; Rosendahl, 2018, Folie 8</a:t>
            </a:r>
            <a:r>
              <a:rPr lang="de-DE" sz="1000" dirty="0"/>
              <a:t>)</a:t>
            </a:r>
            <a:endParaRPr kumimoji="0" lang="de-DE" sz="1000" b="0" i="0" u="none" strike="noStrike" cap="none" spc="0" normalizeH="0" baseline="0" dirty="0">
              <a:ln>
                <a:noFill/>
              </a:ln>
              <a:solidFill>
                <a:srgbClr val="000000"/>
              </a:solidFill>
              <a:effectLst/>
              <a:uFillTx/>
              <a:sym typeface="Calibri"/>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feld 2"/>
          <p:cNvSpPr txBox="1"/>
          <p:nvPr/>
        </p:nvSpPr>
        <p:spPr>
          <a:xfrm>
            <a:off x="5620245" y="908720"/>
            <a:ext cx="3776291" cy="10156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gn="ctr">
              <a:defRPr sz="1600" b="1">
                <a:latin typeface="Arial"/>
                <a:ea typeface="Arial"/>
                <a:cs typeface="Arial"/>
                <a:sym typeface="Arial"/>
              </a:defRPr>
            </a:lvl1pPr>
          </a:lstStyle>
          <a:p>
            <a:endParaRPr lang="de-DE" sz="2400" b="0" dirty="0">
              <a:latin typeface="+mn-lt"/>
            </a:endParaRPr>
          </a:p>
          <a:p>
            <a:endParaRPr lang="de-DE" sz="1800" b="0" dirty="0">
              <a:latin typeface="+mn-lt"/>
            </a:endParaRPr>
          </a:p>
          <a:p>
            <a:r>
              <a:rPr lang="de-DE" sz="1800" b="0" dirty="0">
                <a:latin typeface="+mn-lt"/>
              </a:rPr>
              <a:t>Was ist gute Qualität? </a:t>
            </a:r>
          </a:p>
        </p:txBody>
      </p:sp>
      <p:graphicFrame>
        <p:nvGraphicFramePr>
          <p:cNvPr id="4" name="Diagramm 3"/>
          <p:cNvGraphicFramePr/>
          <p:nvPr>
            <p:extLst>
              <p:ext uri="{D42A27DB-BD31-4B8C-83A1-F6EECF244321}">
                <p14:modId xmlns:p14="http://schemas.microsoft.com/office/powerpoint/2010/main" val="1866129804"/>
              </p:ext>
            </p:extLst>
          </p:nvPr>
        </p:nvGraphicFramePr>
        <p:xfrm>
          <a:off x="677547" y="1433682"/>
          <a:ext cx="7494853" cy="4875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827584" y="889560"/>
            <a:ext cx="7344816"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de-DE" sz="2400" b="1" dirty="0"/>
              <a:t>Gestaltungselemente von </a:t>
            </a:r>
            <a:r>
              <a:rPr kumimoji="0" lang="de-DE" sz="2400" b="1" i="0" u="none" strike="noStrike" cap="none" spc="0" normalizeH="0" baseline="0" dirty="0" smtClean="0">
                <a:ln>
                  <a:noFill/>
                </a:ln>
                <a:solidFill>
                  <a:srgbClr val="000000"/>
                </a:solidFill>
                <a:effectLst/>
                <a:uFillTx/>
                <a:latin typeface="+mn-lt"/>
                <a:ea typeface="+mn-ea"/>
                <a:cs typeface="+mn-cs"/>
                <a:sym typeface="Calibri"/>
              </a:rPr>
              <a:t>Lernzeiten</a:t>
            </a:r>
            <a:endParaRPr kumimoji="0" lang="de-DE" sz="2400" b="1" i="0" u="none" strike="noStrike" cap="none" spc="0" normalizeH="0" baseline="0" dirty="0">
              <a:ln>
                <a:noFill/>
              </a:ln>
              <a:solidFill>
                <a:srgbClr val="000000"/>
              </a:solidFill>
              <a:effectLst/>
              <a:uFillTx/>
              <a:latin typeface="+mn-lt"/>
              <a:ea typeface="+mn-ea"/>
              <a:cs typeface="+mn-cs"/>
              <a:sym typeface="Calibri"/>
            </a:endParaRPr>
          </a:p>
        </p:txBody>
      </p:sp>
      <p:graphicFrame>
        <p:nvGraphicFramePr>
          <p:cNvPr id="12" name="Diagramm 11">
            <a:extLst>
              <a:ext uri="{FF2B5EF4-FFF2-40B4-BE49-F238E27FC236}">
                <a16:creationId xmlns:a16="http://schemas.microsoft.com/office/drawing/2014/main" id="{75169CB4-60A0-4258-994D-F56F31CA4528}"/>
              </a:ext>
            </a:extLst>
          </p:cNvPr>
          <p:cNvGraphicFramePr/>
          <p:nvPr>
            <p:extLst>
              <p:ext uri="{D42A27DB-BD31-4B8C-83A1-F6EECF244321}">
                <p14:modId xmlns:p14="http://schemas.microsoft.com/office/powerpoint/2010/main" val="66723524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feld 12">
            <a:extLst>
              <a:ext uri="{FF2B5EF4-FFF2-40B4-BE49-F238E27FC236}">
                <a16:creationId xmlns:a16="http://schemas.microsoft.com/office/drawing/2014/main" id="{FF94CADE-B332-412D-8940-2FBA52C0922F}"/>
              </a:ext>
            </a:extLst>
          </p:cNvPr>
          <p:cNvSpPr txBox="1"/>
          <p:nvPr/>
        </p:nvSpPr>
        <p:spPr>
          <a:xfrm>
            <a:off x="4684141" y="6320357"/>
            <a:ext cx="3776291"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kumimoji="0" lang="de-DE" sz="1000" b="0" i="0" u="none" strike="noStrike" cap="none" spc="0" normalizeH="0" baseline="0" dirty="0">
                <a:ln>
                  <a:noFill/>
                </a:ln>
                <a:solidFill>
                  <a:srgbClr val="000000"/>
                </a:solidFill>
                <a:effectLst/>
                <a:uFillTx/>
                <a:sym typeface="Calibri"/>
              </a:rPr>
              <a:t>(</a:t>
            </a:r>
            <a:r>
              <a:rPr lang="de-DE" sz="1000" dirty="0"/>
              <a:t>Altermann, A., Lange, M., Menke, S., Rosendahl, J., Steinhauer, R. &amp; </a:t>
            </a:r>
            <a:r>
              <a:rPr lang="de-DE" sz="1000" dirty="0" err="1"/>
              <a:t>Weischenberg</a:t>
            </a:r>
            <a:r>
              <a:rPr lang="de-DE" sz="1000" dirty="0"/>
              <a:t>, J., 2018, S. 93ff)</a:t>
            </a:r>
            <a:endParaRPr kumimoji="0" lang="de-DE" sz="1000" b="0" i="0" u="none" strike="noStrike" cap="none" spc="0" normalizeH="0" baseline="0" dirty="0">
              <a:ln>
                <a:noFill/>
              </a:ln>
              <a:solidFill>
                <a:srgbClr val="000000"/>
              </a:solidFill>
              <a:effectLst/>
              <a:uFillTx/>
              <a:sym typeface="Calibri"/>
            </a:endParaRPr>
          </a:p>
        </p:txBody>
      </p:sp>
    </p:spTree>
    <p:extLst>
      <p:ext uri="{BB962C8B-B14F-4D97-AF65-F5344CB8AC3E}">
        <p14:creationId xmlns:p14="http://schemas.microsoft.com/office/powerpoint/2010/main" val="753113860"/>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5128</Words>
  <Application>Microsoft Office PowerPoint</Application>
  <PresentationFormat>Bildschirmpräsentation (4:3)</PresentationFormat>
  <Paragraphs>505</Paragraphs>
  <Slides>30</Slides>
  <Notes>28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30</vt:i4>
      </vt:variant>
    </vt:vector>
  </HeadingPairs>
  <TitlesOfParts>
    <vt:vector size="36" baseType="lpstr">
      <vt:lpstr>Arial</vt:lpstr>
      <vt:lpstr>Calibri</vt:lpstr>
      <vt:lpstr>Helvetica</vt:lpstr>
      <vt:lpstr>Symbol</vt:lpstr>
      <vt:lpstr>Times New Roman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Rinke, Susanne</dc:creator>
  <cp:lastModifiedBy>Rinke, Susanne</cp:lastModifiedBy>
  <cp:revision>10</cp:revision>
  <dcterms:modified xsi:type="dcterms:W3CDTF">2025-07-01T12:23:05Z</dcterms:modified>
</cp:coreProperties>
</file>