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1"/>
  </p:notesMasterIdLst>
  <p:sldIdLst>
    <p:sldId id="256" r:id="rId2"/>
    <p:sldId id="257" r:id="rId3"/>
    <p:sldId id="279" r:id="rId4"/>
    <p:sldId id="265" r:id="rId5"/>
    <p:sldId id="269" r:id="rId6"/>
    <p:sldId id="270" r:id="rId7"/>
    <p:sldId id="280" r:id="rId8"/>
    <p:sldId id="271" r:id="rId9"/>
    <p:sldId id="268" r:id="rId10"/>
    <p:sldId id="267" r:id="rId11"/>
    <p:sldId id="264" r:id="rId12"/>
    <p:sldId id="283" r:id="rId13"/>
    <p:sldId id="281" r:id="rId14"/>
    <p:sldId id="272" r:id="rId15"/>
    <p:sldId id="276" r:id="rId16"/>
    <p:sldId id="266" r:id="rId17"/>
    <p:sldId id="284" r:id="rId18"/>
    <p:sldId id="285" r:id="rId19"/>
    <p:sldId id="286" r:id="rId20"/>
    <p:sldId id="287" r:id="rId21"/>
    <p:sldId id="288" r:id="rId22"/>
    <p:sldId id="289" r:id="rId23"/>
    <p:sldId id="282" r:id="rId24"/>
    <p:sldId id="290" r:id="rId25"/>
    <p:sldId id="291" r:id="rId26"/>
    <p:sldId id="292" r:id="rId27"/>
    <p:sldId id="293" r:id="rId28"/>
    <p:sldId id="294" r:id="rId29"/>
    <p:sldId id="274" r:id="rId30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94" userDrawn="1">
          <p15:clr>
            <a:srgbClr val="A4A3A4"/>
          </p15:clr>
        </p15:guide>
        <p15:guide id="2" pos="5660" userDrawn="1">
          <p15:clr>
            <a:srgbClr val="A4A3A4"/>
          </p15:clr>
        </p15:guide>
        <p15:guide id="3" orient="horz" pos="2999" userDrawn="1">
          <p15:clr>
            <a:srgbClr val="A4A3A4"/>
          </p15:clr>
        </p15:guide>
        <p15:guide id="4" orient="horz" pos="3090" userDrawn="1">
          <p15:clr>
            <a:srgbClr val="A4A3A4"/>
          </p15:clr>
        </p15:guide>
        <p15:guide id="5" orient="horz" pos="2069" userDrawn="1">
          <p15:clr>
            <a:srgbClr val="A4A3A4"/>
          </p15:clr>
        </p15:guide>
        <p15:guide id="6" orient="horz" pos="2169" userDrawn="1">
          <p15:clr>
            <a:srgbClr val="A4A3A4"/>
          </p15:clr>
        </p15:guide>
        <p15:guide id="7" orient="horz" pos="1185" userDrawn="1">
          <p15:clr>
            <a:srgbClr val="A4A3A4"/>
          </p15:clr>
        </p15:guide>
        <p15:guide id="8" pos="3551" userDrawn="1">
          <p15:clr>
            <a:srgbClr val="A4A3A4"/>
          </p15:clr>
        </p15:guide>
        <p15:guide id="9" pos="4821" userDrawn="1">
          <p15:clr>
            <a:srgbClr val="A4A3A4"/>
          </p15:clr>
        </p15:guide>
        <p15:guide id="10" pos="395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lmes, Sarah" initials="HS" lastIdx="18" clrIdx="0">
    <p:extLst>
      <p:ext uri="{19B8F6BF-5375-455C-9EA6-DF929625EA0E}">
        <p15:presenceInfo xmlns:p15="http://schemas.microsoft.com/office/powerpoint/2012/main" userId="S-1-5-21-2167508772-3871557885-3661781329-15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8A84"/>
    <a:srgbClr val="F7B2D6"/>
    <a:srgbClr val="AFA6E2"/>
    <a:srgbClr val="2D8464"/>
    <a:srgbClr val="C55A11"/>
    <a:srgbClr val="B6E1D3"/>
    <a:srgbClr val="FF2F92"/>
    <a:srgbClr val="F29400"/>
    <a:srgbClr val="E7511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34"/>
    <p:restoredTop sz="96405"/>
  </p:normalViewPr>
  <p:slideViewPr>
    <p:cSldViewPr snapToGrid="0" snapToObjects="1">
      <p:cViewPr varScale="1">
        <p:scale>
          <a:sx n="62" d="100"/>
          <a:sy n="62" d="100"/>
        </p:scale>
        <p:origin x="1520" y="52"/>
      </p:cViewPr>
      <p:guideLst>
        <p:guide orient="horz" pos="1094"/>
        <p:guide pos="5660"/>
        <p:guide orient="horz" pos="2999"/>
        <p:guide orient="horz" pos="3090"/>
        <p:guide orient="horz" pos="2069"/>
        <p:guide orient="horz" pos="2169"/>
        <p:guide orient="horz" pos="1185"/>
        <p:guide pos="3551"/>
        <p:guide pos="4821"/>
        <p:guide pos="39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EE9CF-D2EF-B14C-B680-178AE12B4827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12D36D-561E-514B-A61B-007C653CCD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188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12D36D-561E-514B-A61B-007C653CCD6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498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12D36D-561E-514B-A61B-007C653CCD6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9000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ADA142-0115-533F-4D73-8D80E5CC4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E50A30F-DE7B-935B-73A9-C7130C866F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B038ECF-F8D9-4CDB-CE86-9C398F800F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0F81FC6-0B2F-0961-2B1D-ADECDA508F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12D36D-561E-514B-A61B-007C653CCD64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114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804190" cy="365125"/>
          </a:xfrm>
          <a:prstGeom prst="rect">
            <a:avLst/>
          </a:prstGeom>
        </p:spPr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4634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804190" cy="365125"/>
          </a:xfrm>
          <a:prstGeom prst="rect">
            <a:avLst/>
          </a:prstGeom>
        </p:spPr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7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804190" cy="365125"/>
          </a:xfrm>
          <a:prstGeom prst="rect">
            <a:avLst/>
          </a:prstGeom>
        </p:spPr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443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42473" y="5220972"/>
            <a:ext cx="2804190" cy="365125"/>
          </a:xfrm>
          <a:prstGeom prst="rect">
            <a:avLst/>
          </a:prstGeom>
        </p:spPr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64998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804190" cy="365125"/>
          </a:xfrm>
          <a:prstGeom prst="rect">
            <a:avLst/>
          </a:prstGeom>
        </p:spPr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8148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804190" cy="365125"/>
          </a:xfrm>
          <a:prstGeom prst="rect">
            <a:avLst/>
          </a:prstGeom>
        </p:spPr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4133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804190" cy="365125"/>
          </a:xfrm>
          <a:prstGeom prst="rect">
            <a:avLst/>
          </a:prstGeom>
        </p:spPr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1347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804190" cy="365125"/>
          </a:xfrm>
          <a:prstGeom prst="rect">
            <a:avLst/>
          </a:prstGeom>
        </p:spPr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6388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804190" cy="365125"/>
          </a:xfrm>
          <a:prstGeom prst="rect">
            <a:avLst/>
          </a:prstGeom>
        </p:spPr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472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804190" cy="365125"/>
          </a:xfrm>
          <a:prstGeom prst="rect">
            <a:avLst/>
          </a:prstGeom>
        </p:spPr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0290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804190" cy="365125"/>
          </a:xfrm>
          <a:prstGeom prst="rect">
            <a:avLst/>
          </a:prstGeom>
        </p:spPr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695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2"/>
            <a:r>
              <a:rPr lang="de-DE" dirty="0"/>
              <a:t>©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16390-BF85-6B4E-9AAC-4F313600AAEC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176964"/>
            <a:ext cx="6511566" cy="544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83E0020-2942-47A8-929B-CEDDCD2850E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957518" y="6221878"/>
            <a:ext cx="737680" cy="256054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57F6673B-A76A-4BE7-81EF-CE751704D4D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583015" y="6538914"/>
            <a:ext cx="2209914" cy="114306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7AD21DF7-17B6-4F6D-BE14-D1C2E7714D33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788812" y="6235995"/>
            <a:ext cx="899160" cy="240713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115F4DF2-84F2-437D-8F06-290AD355B256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7624315" y="6288552"/>
            <a:ext cx="133532" cy="122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390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4.png"/><Relationship Id="rId26" Type="http://schemas.openxmlformats.org/officeDocument/2006/relationships/image" Target="../media/image19.png"/><Relationship Id="rId39" Type="http://schemas.openxmlformats.org/officeDocument/2006/relationships/slide" Target="slide14.xml"/><Relationship Id="rId21" Type="http://schemas.openxmlformats.org/officeDocument/2006/relationships/image" Target="../media/image16.png"/><Relationship Id="rId34" Type="http://schemas.openxmlformats.org/officeDocument/2006/relationships/image" Target="../media/image23.png"/><Relationship Id="rId42" Type="http://schemas.openxmlformats.org/officeDocument/2006/relationships/slide" Target="slide12.xml"/><Relationship Id="rId47" Type="http://schemas.openxmlformats.org/officeDocument/2006/relationships/image" Target="../media/image28.png"/><Relationship Id="rId50" Type="http://schemas.openxmlformats.org/officeDocument/2006/relationships/image" Target="../media/image30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29" Type="http://schemas.openxmlformats.org/officeDocument/2006/relationships/hyperlink" Target="https://qua-lis.taskcards.app/#/board/9b64296b-be84-4624-b426-ca41e0fc0bef?token=1424a025-90d6-46b8-bbf7-ef41fc2925a3" TargetMode="External"/><Relationship Id="rId11" Type="http://schemas.openxmlformats.org/officeDocument/2006/relationships/image" Target="../media/image10.png"/><Relationship Id="rId24" Type="http://schemas.openxmlformats.org/officeDocument/2006/relationships/slide" Target="slide23.xml"/><Relationship Id="rId32" Type="http://schemas.openxmlformats.org/officeDocument/2006/relationships/hyperlink" Target="https://qua-lis.taskcards.app/#/board/9b64296b-be84-4624-b426-ca41e0fc0bef?token=e4f26b84-745c-4edf-beb1-c1d49ed2abea" TargetMode="External"/><Relationship Id="rId37" Type="http://schemas.openxmlformats.org/officeDocument/2006/relationships/image" Target="../media/image24.png"/><Relationship Id="rId40" Type="http://schemas.openxmlformats.org/officeDocument/2006/relationships/image" Target="../media/image25.png"/><Relationship Id="rId45" Type="http://schemas.openxmlformats.org/officeDocument/2006/relationships/slide" Target="slide16.xml"/><Relationship Id="rId5" Type="http://schemas.openxmlformats.org/officeDocument/2006/relationships/slide" Target="slide6.xml"/><Relationship Id="rId15" Type="http://schemas.openxmlformats.org/officeDocument/2006/relationships/slide" Target="slide9.xml"/><Relationship Id="rId23" Type="http://schemas.openxmlformats.org/officeDocument/2006/relationships/hyperlink" Target="https://qua-lis.taskcards.app/#/board/9b64296b-be84-4624-b426-ca41e0fc0bef?token=04b06853-7b23-4c64-b76e-3228a4b79cf5" TargetMode="External"/><Relationship Id="rId28" Type="http://schemas.openxmlformats.org/officeDocument/2006/relationships/image" Target="../media/image20.png"/><Relationship Id="rId36" Type="http://schemas.openxmlformats.org/officeDocument/2006/relationships/slide" Target="slide13.xml"/><Relationship Id="rId49" Type="http://schemas.openxmlformats.org/officeDocument/2006/relationships/image" Target="../media/image29.png"/><Relationship Id="rId10" Type="http://schemas.openxmlformats.org/officeDocument/2006/relationships/image" Target="../media/image9.png"/><Relationship Id="rId19" Type="http://schemas.openxmlformats.org/officeDocument/2006/relationships/image" Target="../media/image15.png"/><Relationship Id="rId31" Type="http://schemas.openxmlformats.org/officeDocument/2006/relationships/image" Target="../media/image22.png"/><Relationship Id="rId44" Type="http://schemas.openxmlformats.org/officeDocument/2006/relationships/hyperlink" Target="https://qua-lis.taskcards.app/#/board/9b64296b-be84-4624-b426-ca41e0fc0bef?token=45512b78-b69a-42d4-b065-2ba85587feac" TargetMode="External"/><Relationship Id="rId4" Type="http://schemas.openxmlformats.org/officeDocument/2006/relationships/image" Target="../media/image5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Relationship Id="rId22" Type="http://schemas.openxmlformats.org/officeDocument/2006/relationships/image" Target="../media/image17.png"/><Relationship Id="rId27" Type="http://schemas.openxmlformats.org/officeDocument/2006/relationships/hyperlink" Target="https://qua-lis.taskcards.app/#/board/9b64296b-be84-4624-b426-ca41e0fc0bef?token=1972715f-e2c8-4652-88e5-678b172eda1b" TargetMode="External"/><Relationship Id="rId30" Type="http://schemas.openxmlformats.org/officeDocument/2006/relationships/image" Target="../media/image21.png"/><Relationship Id="rId35" Type="http://schemas.openxmlformats.org/officeDocument/2006/relationships/hyperlink" Target="https://qua-lis.taskcards.app/#/board/9b64296b-be84-4624-b426-ca41e0fc0bef?token=e70dc5bc-aba6-48a5-868e-dd2c98377c4f" TargetMode="External"/><Relationship Id="rId43" Type="http://schemas.openxmlformats.org/officeDocument/2006/relationships/image" Target="../media/image26.png"/><Relationship Id="rId48" Type="http://schemas.openxmlformats.org/officeDocument/2006/relationships/slide" Target="slide5.xml"/><Relationship Id="rId8" Type="http://schemas.openxmlformats.org/officeDocument/2006/relationships/slide" Target="slide8.xml"/><Relationship Id="rId3" Type="http://schemas.openxmlformats.org/officeDocument/2006/relationships/slide" Target="slide10.xml"/><Relationship Id="rId12" Type="http://schemas.openxmlformats.org/officeDocument/2006/relationships/slide" Target="slide11.xml"/><Relationship Id="rId17" Type="http://schemas.openxmlformats.org/officeDocument/2006/relationships/slide" Target="slide7.xml"/><Relationship Id="rId25" Type="http://schemas.openxmlformats.org/officeDocument/2006/relationships/image" Target="../media/image18.png"/><Relationship Id="rId33" Type="http://schemas.openxmlformats.org/officeDocument/2006/relationships/slide" Target="slide15.xml"/><Relationship Id="rId38" Type="http://schemas.openxmlformats.org/officeDocument/2006/relationships/hyperlink" Target="https://qua-lis.taskcards.app/#/board/9b64296b-be84-4624-b426-ca41e0fc0bef?token=9c385a9b-4819-41e9-b425-4a4c3f48ab1c" TargetMode="External"/><Relationship Id="rId46" Type="http://schemas.openxmlformats.org/officeDocument/2006/relationships/image" Target="../media/image27.png"/><Relationship Id="rId20" Type="http://schemas.openxmlformats.org/officeDocument/2006/relationships/hyperlink" Target="https://www.qua-lis.nrw.de/" TargetMode="External"/><Relationship Id="rId41" Type="http://schemas.openxmlformats.org/officeDocument/2006/relationships/hyperlink" Target="https://qua-lis.taskcards.app/#/board/9b64296b-be84-4624-b426-ca41e0fc0bef?token=3138a8bb-d3e4-40a0-97f4-b9fe7439336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7" Type="http://schemas.openxmlformats.org/officeDocument/2006/relationships/image" Target="../media/image1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slide" Target="slide10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fb46.taskcards.app/#/board/57dba359-dd6b-4b09-8652-933cee0437be/view?token=3a3df0dd-2744-4384-bd89-96de3a4fb760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slide" Target="slide1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3.png"/><Relationship Id="rId4" Type="http://schemas.openxmlformats.org/officeDocument/2006/relationships/image" Target="../media/image6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slide" Target="slide4.xml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2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slide" Target="slide29.xml"/><Relationship Id="rId4" Type="http://schemas.openxmlformats.org/officeDocument/2006/relationships/image" Target="../media/image3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31.png"/><Relationship Id="rId4" Type="http://schemas.openxmlformats.org/officeDocument/2006/relationships/hyperlink" Target="https://qua-lis.taskcards.app/#/board/9b64296b-be84-4624-b426-ca41e0fc0bef?token=f5f607b0-8a4f-45e0-8fa0-994cb1912a62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2.png"/><Relationship Id="rId18" Type="http://schemas.openxmlformats.org/officeDocument/2006/relationships/hyperlink" Target="https://qua-lis.taskcards.app/#/board/9b64296b-be84-4624-b426-ca41e0fc0bef?token=9c385a9b-4819-41e9-b425-4a4c3f48ab1c" TargetMode="External"/><Relationship Id="rId26" Type="http://schemas.openxmlformats.org/officeDocument/2006/relationships/slide" Target="slide13.xml"/><Relationship Id="rId39" Type="http://schemas.openxmlformats.org/officeDocument/2006/relationships/image" Target="../media/image20.png"/><Relationship Id="rId21" Type="http://schemas.openxmlformats.org/officeDocument/2006/relationships/hyperlink" Target="https://qua-lis.taskcards.app/#/board/9b64296b-be84-4624-b426-ca41e0fc0bef?token=e4f26b84-745c-4edf-beb1-c1d49ed2abea" TargetMode="External"/><Relationship Id="rId34" Type="http://schemas.openxmlformats.org/officeDocument/2006/relationships/slide" Target="slide29.xml"/><Relationship Id="rId42" Type="http://schemas.openxmlformats.org/officeDocument/2006/relationships/hyperlink" Target="https://qua-lis.taskcards.app/#/board/9b64296b-be84-4624-b426-ca41e0fc0bef?token=a8d74167-b8e1-435e-b362-9d520e777305" TargetMode="External"/><Relationship Id="rId47" Type="http://schemas.openxmlformats.org/officeDocument/2006/relationships/hyperlink" Target="https://qua-lis.taskcards.app/#/board/9b64296b-be84-4624-b426-ca41e0fc0bef?token=3eb9fd36-d202-42e6-809c-40d5bcd8f23b" TargetMode="External"/><Relationship Id="rId50" Type="http://schemas.openxmlformats.org/officeDocument/2006/relationships/hyperlink" Target="https://qua-lis.taskcards.app/#/board/9b64296b-be84-4624-b426-ca41e0fc0bef?token=2ca90340-c153-44d3-a230-1ba211b2d177" TargetMode="External"/><Relationship Id="rId55" Type="http://schemas.openxmlformats.org/officeDocument/2006/relationships/slide" Target="slide26.xml"/><Relationship Id="rId7" Type="http://schemas.openxmlformats.org/officeDocument/2006/relationships/hyperlink" Target="https://qua-lis.taskcards.app/#/board/9b64296b-be84-4624-b426-ca41e0fc0bef?token=8d5f4ffe-95e4-436b-bca3-00295c9e84e1" TargetMode="External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1.png"/><Relationship Id="rId29" Type="http://schemas.openxmlformats.org/officeDocument/2006/relationships/image" Target="../media/image27.png"/><Relationship Id="rId11" Type="http://schemas.openxmlformats.org/officeDocument/2006/relationships/image" Target="../media/image31.png"/><Relationship Id="rId24" Type="http://schemas.openxmlformats.org/officeDocument/2006/relationships/slide" Target="slide14.xml"/><Relationship Id="rId32" Type="http://schemas.openxmlformats.org/officeDocument/2006/relationships/slide" Target="slide21.xml"/><Relationship Id="rId37" Type="http://schemas.openxmlformats.org/officeDocument/2006/relationships/image" Target="../media/image36.png"/><Relationship Id="rId40" Type="http://schemas.openxmlformats.org/officeDocument/2006/relationships/slide" Target="slide12.xml"/><Relationship Id="rId45" Type="http://schemas.openxmlformats.org/officeDocument/2006/relationships/slide" Target="slide23.xml"/><Relationship Id="rId53" Type="http://schemas.openxmlformats.org/officeDocument/2006/relationships/slide" Target="slide27.xml"/><Relationship Id="rId58" Type="http://schemas.openxmlformats.org/officeDocument/2006/relationships/image" Target="../media/image41.png"/><Relationship Id="rId5" Type="http://schemas.openxmlformats.org/officeDocument/2006/relationships/hyperlink" Target="https://qua-lis.taskcards.app/#/board/9b64296b-be84-4624-b426-ca41e0fc0bef?token=def8b7ed-6bc8-44d0-aa9c-8f77236eef39" TargetMode="External"/><Relationship Id="rId61" Type="http://schemas.openxmlformats.org/officeDocument/2006/relationships/image" Target="../media/image42.png"/><Relationship Id="rId19" Type="http://schemas.openxmlformats.org/officeDocument/2006/relationships/hyperlink" Target="https://qua-lis.taskcards.app/#/board/9b64296b-be84-4624-b426-ca41e0fc0bef?token=e70dc5bc-aba6-48a5-868e-dd2c98377c4" TargetMode="External"/><Relationship Id="rId14" Type="http://schemas.openxmlformats.org/officeDocument/2006/relationships/hyperlink" Target="https://qua-lis.taskcards.app/#/board/9b64296b-be84-4624-b426-ca41e0fc0bef/view?token=1424a025-90d6-46b8-bbf7-ef41fc2925a3" TargetMode="External"/><Relationship Id="rId22" Type="http://schemas.openxmlformats.org/officeDocument/2006/relationships/slide" Target="slide15.xml"/><Relationship Id="rId27" Type="http://schemas.openxmlformats.org/officeDocument/2006/relationships/image" Target="../media/image24.png"/><Relationship Id="rId30" Type="http://schemas.openxmlformats.org/officeDocument/2006/relationships/slide" Target="slide17.xml"/><Relationship Id="rId35" Type="http://schemas.openxmlformats.org/officeDocument/2006/relationships/image" Target="../media/image35.png"/><Relationship Id="rId43" Type="http://schemas.openxmlformats.org/officeDocument/2006/relationships/slide" Target="slide22.xml"/><Relationship Id="rId48" Type="http://schemas.openxmlformats.org/officeDocument/2006/relationships/slide" Target="slide24.xml"/><Relationship Id="rId56" Type="http://schemas.openxmlformats.org/officeDocument/2006/relationships/image" Target="../media/image40.png"/><Relationship Id="rId8" Type="http://schemas.openxmlformats.org/officeDocument/2006/relationships/hyperlink" Target="https://qua-lis.taskcards.app/#/board/9b64296b-be84-4624-b426-ca41e0fc0bef?token=f5f607b0-8a4f-45e0-8fa0-994cb1912a62" TargetMode="External"/><Relationship Id="rId51" Type="http://schemas.openxmlformats.org/officeDocument/2006/relationships/hyperlink" Target="https://qua-lis.taskcards.app/#/board/9b64296b-be84-4624-b426-ca41e0fc0bef/view?token=24d69ec8-0aa0-435e-b5da-e9565a054485" TargetMode="External"/><Relationship Id="rId3" Type="http://schemas.openxmlformats.org/officeDocument/2006/relationships/hyperlink" Target="https://qua-lis.taskcards.app/#/board/9b64296b-be84-4624-b426-ca41e0fc0bef?token=04b06853-7b23-4c64-b76e-3228a4b79cf5" TargetMode="External"/><Relationship Id="rId12" Type="http://schemas.openxmlformats.org/officeDocument/2006/relationships/slide" Target="slide19.xml"/><Relationship Id="rId17" Type="http://schemas.openxmlformats.org/officeDocument/2006/relationships/hyperlink" Target="https://qua-lis.taskcards.app/#/board/9b64296b-be84-4624-b426-ca41e0fc0bef?token=3138a8bb-d3e4-40a0-97f4-b9fe74393362" TargetMode="External"/><Relationship Id="rId25" Type="http://schemas.openxmlformats.org/officeDocument/2006/relationships/image" Target="../media/image25.png"/><Relationship Id="rId33" Type="http://schemas.openxmlformats.org/officeDocument/2006/relationships/image" Target="../media/image34.png"/><Relationship Id="rId38" Type="http://schemas.openxmlformats.org/officeDocument/2006/relationships/slide" Target="slide9.xml"/><Relationship Id="rId46" Type="http://schemas.openxmlformats.org/officeDocument/2006/relationships/image" Target="../media/image22.png"/><Relationship Id="rId59" Type="http://schemas.openxmlformats.org/officeDocument/2006/relationships/hyperlink" Target="https://qua-lis.taskcards.app/#/board/9b64296b-be84-4624-b426-ca41e0fc0bef?token=85443ee2-9b39-4856-b774-3657bcf4f37c" TargetMode="External"/><Relationship Id="rId20" Type="http://schemas.openxmlformats.org/officeDocument/2006/relationships/hyperlink" Target="https://qua-lis.taskcards.app/#/board/9b64296b-be84-4624-b426-ca41e0fc0bef?token=45512b78-b69a-42d4-b065-2ba85587feac" TargetMode="External"/><Relationship Id="rId41" Type="http://schemas.openxmlformats.org/officeDocument/2006/relationships/image" Target="../media/image26.png"/><Relationship Id="rId54" Type="http://schemas.openxmlformats.org/officeDocument/2006/relationships/image" Target="../media/image39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qua-lis.taskcards.app/#/board/9b64296b-be84-4624-b426-ca41e0fc0bef?token=bd0a6dd3-25bb-4dbb-9bcb-aae87ea932d2" TargetMode="External"/><Relationship Id="rId15" Type="http://schemas.openxmlformats.org/officeDocument/2006/relationships/slide" Target="slide11.xml"/><Relationship Id="rId23" Type="http://schemas.openxmlformats.org/officeDocument/2006/relationships/image" Target="../media/image23.png"/><Relationship Id="rId28" Type="http://schemas.openxmlformats.org/officeDocument/2006/relationships/slide" Target="slide16.xml"/><Relationship Id="rId36" Type="http://schemas.openxmlformats.org/officeDocument/2006/relationships/slide" Target="slide20.xml"/><Relationship Id="rId49" Type="http://schemas.openxmlformats.org/officeDocument/2006/relationships/image" Target="../media/image38.png"/><Relationship Id="rId57" Type="http://schemas.openxmlformats.org/officeDocument/2006/relationships/slide" Target="slide25.xml"/><Relationship Id="rId10" Type="http://schemas.openxmlformats.org/officeDocument/2006/relationships/slide" Target="slide18.xml"/><Relationship Id="rId31" Type="http://schemas.openxmlformats.org/officeDocument/2006/relationships/image" Target="../media/image33.png"/><Relationship Id="rId44" Type="http://schemas.openxmlformats.org/officeDocument/2006/relationships/image" Target="../media/image37.png"/><Relationship Id="rId52" Type="http://schemas.openxmlformats.org/officeDocument/2006/relationships/hyperlink" Target="https://qua-lis.taskcards.app/#/board/9b64296b-be84-4624-b426-ca41e0fc0bef?token=8c57fe04-08e6-422f-ba6b-3aebc598f999" TargetMode="External"/><Relationship Id="rId60" Type="http://schemas.openxmlformats.org/officeDocument/2006/relationships/slide" Target="slide28.xml"/><Relationship Id="rId4" Type="http://schemas.openxmlformats.org/officeDocument/2006/relationships/hyperlink" Target="https://qua-lis.taskcards.app/#/board/9b64296b-be84-4624-b426-ca41e0fc0bef?token=2901963e-05a3-40df-98e0-ad6ec9213d10" TargetMode="External"/><Relationship Id="rId9" Type="http://schemas.openxmlformats.org/officeDocument/2006/relationships/hyperlink" Target="https://qua-lis.taskcards.app/#/board/9b64296b-be84-4624-b426-ca41e0fc0bef?token=6951d4a8-e9dc-4f2a-ab4f-35c08a2a8809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36.png"/><Relationship Id="rId4" Type="http://schemas.openxmlformats.org/officeDocument/2006/relationships/hyperlink" Target="https://qua-lis.taskcards.app/#/board/9b64296b-be84-4624-b426-ca41e0fc0bef?token=bd0a6dd3-25bb-4dbb-9bcb-aae87ea932d2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34.png"/><Relationship Id="rId4" Type="http://schemas.openxmlformats.org/officeDocument/2006/relationships/hyperlink" Target="https://qua-lis.taskcards.app/#/board/9b64296b-be84-4624-b426-ca41e0fc0bef?token=def8b7ed-6bc8-44d0-aa9c-8f77236eef39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hyperlink" Target="https://qua-lis.taskcards.app/#/board/9b64296b-be84-4624-b426-ca41e0fc0bef?token=a8d74167-b8e1-435e-b362-9d520e777305" TargetMode="External"/><Relationship Id="rId4" Type="http://schemas.openxmlformats.org/officeDocument/2006/relationships/image" Target="../media/image2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38.png"/><Relationship Id="rId4" Type="http://schemas.openxmlformats.org/officeDocument/2006/relationships/hyperlink" Target="https://qua-lis.taskcards.app/#/board/9b64296b-be84-4624-b426-ca41e0fc0bef?token=3eb9fd36-d202-42e6-809c-40d5bcd8f23b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41.png"/><Relationship Id="rId4" Type="http://schemas.openxmlformats.org/officeDocument/2006/relationships/hyperlink" Target="https://qua-lis.taskcards.app/#/board/9b64296b-be84-4624-b426-ca41e0fc0bef?token=2ca90340-c153-44d3-a230-1ba211b2d177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image" Target="../media/image40.png"/><Relationship Id="rId2" Type="http://schemas.openxmlformats.org/officeDocument/2006/relationships/hyperlink" Target="mailto:info@beratung.d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qua-lis.taskcards.app/#/board/9b64296b-be84-4624-b426-ca41e0fc0bef/view?token=24d69ec8-0aa0-435e-b5da-e9565a054485" TargetMode="External"/><Relationship Id="rId5" Type="http://schemas.openxmlformats.org/officeDocument/2006/relationships/image" Target="../media/image14.png"/><Relationship Id="rId4" Type="http://schemas.openxmlformats.org/officeDocument/2006/relationships/image" Target="../media/image5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39.png"/><Relationship Id="rId4" Type="http://schemas.openxmlformats.org/officeDocument/2006/relationships/hyperlink" Target="https://qua-lis.taskcards.app/#/board/9b64296b-be84-4624-b426-ca41e0fc0bef?token=8c57fe04-08e6-422f-ba6b-3aebc598f999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7" Type="http://schemas.openxmlformats.org/officeDocument/2006/relationships/image" Target="../media/image14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5" Type="http://schemas.openxmlformats.org/officeDocument/2006/relationships/image" Target="../media/image67.png"/><Relationship Id="rId4" Type="http://schemas.openxmlformats.org/officeDocument/2006/relationships/image" Target="../media/image6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png"/><Relationship Id="rId18" Type="http://schemas.openxmlformats.org/officeDocument/2006/relationships/image" Target="../media/image11.png"/><Relationship Id="rId26" Type="http://schemas.openxmlformats.org/officeDocument/2006/relationships/image" Target="../media/image29.png"/><Relationship Id="rId3" Type="http://schemas.openxmlformats.org/officeDocument/2006/relationships/image" Target="../media/image43.png"/><Relationship Id="rId21" Type="http://schemas.openxmlformats.org/officeDocument/2006/relationships/image" Target="../media/image18.png"/><Relationship Id="rId34" Type="http://schemas.openxmlformats.org/officeDocument/2006/relationships/image" Target="../media/image56.png"/><Relationship Id="rId7" Type="http://schemas.openxmlformats.org/officeDocument/2006/relationships/image" Target="../media/image45.png"/><Relationship Id="rId12" Type="http://schemas.openxmlformats.org/officeDocument/2006/relationships/image" Target="../media/image5.png"/><Relationship Id="rId17" Type="http://schemas.openxmlformats.org/officeDocument/2006/relationships/image" Target="../media/image14.png"/><Relationship Id="rId25" Type="http://schemas.openxmlformats.org/officeDocument/2006/relationships/image" Target="../media/image50.png"/><Relationship Id="rId33" Type="http://schemas.openxmlformats.org/officeDocument/2006/relationships/image" Target="../media/image55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47.png"/><Relationship Id="rId20" Type="http://schemas.openxmlformats.org/officeDocument/2006/relationships/image" Target="../media/image19.png"/><Relationship Id="rId29" Type="http://schemas.openxmlformats.org/officeDocument/2006/relationships/image" Target="../media/image5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9.xml"/><Relationship Id="rId11" Type="http://schemas.openxmlformats.org/officeDocument/2006/relationships/image" Target="../media/image6.png"/><Relationship Id="rId24" Type="http://schemas.openxmlformats.org/officeDocument/2006/relationships/image" Target="../media/image49.png"/><Relationship Id="rId32" Type="http://schemas.openxmlformats.org/officeDocument/2006/relationships/image" Target="../media/image54.png"/><Relationship Id="rId5" Type="http://schemas.openxmlformats.org/officeDocument/2006/relationships/image" Target="../media/image44.png"/><Relationship Id="rId15" Type="http://schemas.openxmlformats.org/officeDocument/2006/relationships/image" Target="../media/image13.png"/><Relationship Id="rId23" Type="http://schemas.openxmlformats.org/officeDocument/2006/relationships/image" Target="../media/image28.png"/><Relationship Id="rId28" Type="http://schemas.openxmlformats.org/officeDocument/2006/relationships/image" Target="../media/image52.png"/><Relationship Id="rId10" Type="http://schemas.openxmlformats.org/officeDocument/2006/relationships/image" Target="../media/image12.png"/><Relationship Id="rId19" Type="http://schemas.openxmlformats.org/officeDocument/2006/relationships/image" Target="../media/image48.png"/><Relationship Id="rId31" Type="http://schemas.openxmlformats.org/officeDocument/2006/relationships/image" Target="../media/image36.png"/><Relationship Id="rId4" Type="http://schemas.openxmlformats.org/officeDocument/2006/relationships/hyperlink" Target="https://lfb46.taskcards.app/#/board/57dba359-dd6b-4b09-8652-933cee0437be/view?token=3a3df0dd-2744-4384-bd89-96de3a4fb760" TargetMode="External"/><Relationship Id="rId9" Type="http://schemas.openxmlformats.org/officeDocument/2006/relationships/image" Target="../media/image46.png"/><Relationship Id="rId14" Type="http://schemas.openxmlformats.org/officeDocument/2006/relationships/image" Target="../media/image9.png"/><Relationship Id="rId22" Type="http://schemas.openxmlformats.org/officeDocument/2006/relationships/slide" Target="slide10.xml"/><Relationship Id="rId27" Type="http://schemas.openxmlformats.org/officeDocument/2006/relationships/image" Target="../media/image51.png"/><Relationship Id="rId30" Type="http://schemas.openxmlformats.org/officeDocument/2006/relationships/hyperlink" Target="https://qua-lis.taskcards.app/#/board/9b64296b-be84-4624-b426-ca41e0fc0bef?token=bd0a6dd3-25bb-4dbb-9bcb-aae87ea932d2" TargetMode="External"/><Relationship Id="rId35" Type="http://schemas.openxmlformats.org/officeDocument/2006/relationships/image" Target="../media/image57.png"/><Relationship Id="rId8" Type="http://schemas.openxmlformats.org/officeDocument/2006/relationships/slide" Target="slide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slide" Target="slide1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8.png"/><Relationship Id="rId7" Type="http://schemas.openxmlformats.org/officeDocument/2006/relationships/image" Target="../media/image5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slide" Target="slide16.xml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8.png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3.png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onnector: Curved 6">
            <a:extLst>
              <a:ext uri="{FF2B5EF4-FFF2-40B4-BE49-F238E27FC236}">
                <a16:creationId xmlns:a16="http://schemas.microsoft.com/office/drawing/2014/main" id="{CB83BDFD-4492-E04A-26BD-04D23BB4EBD4}"/>
              </a:ext>
            </a:extLst>
          </p:cNvPr>
          <p:cNvSpPr/>
          <p:nvPr/>
        </p:nvSpPr>
        <p:spPr>
          <a:xfrm rot="4377383">
            <a:off x="2157810" y="2972933"/>
            <a:ext cx="307219" cy="2138226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163"/>
              <a:gd name="connsiteY0" fmla="*/ 0 h 3845683"/>
              <a:gd name="connsiteX1" fmla="*/ 1456163 w 1456163"/>
              <a:gd name="connsiteY1" fmla="*/ 3845683 h 3845683"/>
              <a:gd name="connsiteX0" fmla="*/ 0 w 1476554"/>
              <a:gd name="connsiteY0" fmla="*/ 0 h 3881626"/>
              <a:gd name="connsiteX1" fmla="*/ 1476554 w 1476554"/>
              <a:gd name="connsiteY1" fmla="*/ 3881626 h 3881626"/>
              <a:gd name="connsiteX0" fmla="*/ 0 w 1233991"/>
              <a:gd name="connsiteY0" fmla="*/ -1 h 5658853"/>
              <a:gd name="connsiteX1" fmla="*/ 1233991 w 1233991"/>
              <a:gd name="connsiteY1" fmla="*/ 5658853 h 5658853"/>
              <a:gd name="connsiteX0" fmla="*/ 227937 w 1461928"/>
              <a:gd name="connsiteY0" fmla="*/ -1 h 5658853"/>
              <a:gd name="connsiteX1" fmla="*/ 1461928 w 1461928"/>
              <a:gd name="connsiteY1" fmla="*/ 5658853 h 5658853"/>
              <a:gd name="connsiteX0" fmla="*/ 229005 w 1451210"/>
              <a:gd name="connsiteY0" fmla="*/ 0 h 5616588"/>
              <a:gd name="connsiteX1" fmla="*/ 1451210 w 1451210"/>
              <a:gd name="connsiteY1" fmla="*/ 5616588 h 5616588"/>
              <a:gd name="connsiteX0" fmla="*/ 113692 w 3872057"/>
              <a:gd name="connsiteY0" fmla="*/ 0 h 6802483"/>
              <a:gd name="connsiteX1" fmla="*/ 3872056 w 3872057"/>
              <a:gd name="connsiteY1" fmla="*/ 6802484 h 6802483"/>
              <a:gd name="connsiteX0" fmla="*/ 0 w 3758363"/>
              <a:gd name="connsiteY0" fmla="*/ 0 h 6802483"/>
              <a:gd name="connsiteX1" fmla="*/ 3758364 w 3758363"/>
              <a:gd name="connsiteY1" fmla="*/ 6802484 h 6802483"/>
              <a:gd name="connsiteX0" fmla="*/ 0 w 2541644"/>
              <a:gd name="connsiteY0" fmla="*/ -1 h 3476175"/>
              <a:gd name="connsiteX1" fmla="*/ 2541643 w 2541644"/>
              <a:gd name="connsiteY1" fmla="*/ 3476176 h 3476175"/>
              <a:gd name="connsiteX0" fmla="*/ 0 w 2541642"/>
              <a:gd name="connsiteY0" fmla="*/ -1 h 3476175"/>
              <a:gd name="connsiteX1" fmla="*/ 2541643 w 2541642"/>
              <a:gd name="connsiteY1" fmla="*/ 3476176 h 3476175"/>
              <a:gd name="connsiteX0" fmla="*/ 0 w 2087327"/>
              <a:gd name="connsiteY0" fmla="*/ -1 h 3162041"/>
              <a:gd name="connsiteX1" fmla="*/ 2087327 w 2087327"/>
              <a:gd name="connsiteY1" fmla="*/ 3162039 h 3162041"/>
              <a:gd name="connsiteX0" fmla="*/ 0 w 2159565"/>
              <a:gd name="connsiteY0" fmla="*/ 0 h 3183447"/>
              <a:gd name="connsiteX1" fmla="*/ 2159565 w 2159565"/>
              <a:gd name="connsiteY1" fmla="*/ 3183449 h 3183447"/>
              <a:gd name="connsiteX0" fmla="*/ -1 w 3463686"/>
              <a:gd name="connsiteY0" fmla="*/ 0 h 5550664"/>
              <a:gd name="connsiteX1" fmla="*/ 3463686 w 3463686"/>
              <a:gd name="connsiteY1" fmla="*/ 5550663 h 5550664"/>
              <a:gd name="connsiteX0" fmla="*/ 0 w 534986"/>
              <a:gd name="connsiteY0" fmla="*/ 2 h 6800801"/>
              <a:gd name="connsiteX1" fmla="*/ 86599 w 534986"/>
              <a:gd name="connsiteY1" fmla="*/ 6800800 h 6800801"/>
              <a:gd name="connsiteX0" fmla="*/ 0 w 593885"/>
              <a:gd name="connsiteY0" fmla="*/ -2 h 6800797"/>
              <a:gd name="connsiteX1" fmla="*/ 86599 w 593885"/>
              <a:gd name="connsiteY1" fmla="*/ 6800796 h 6800797"/>
              <a:gd name="connsiteX0" fmla="*/ 0 w 772666"/>
              <a:gd name="connsiteY0" fmla="*/ 2 h 6800801"/>
              <a:gd name="connsiteX1" fmla="*/ 86599 w 772666"/>
              <a:gd name="connsiteY1" fmla="*/ 6800800 h 6800801"/>
              <a:gd name="connsiteX0" fmla="*/ 0 w 778584"/>
              <a:gd name="connsiteY0" fmla="*/ -1 h 6690527"/>
              <a:gd name="connsiteX1" fmla="*/ 102438 w 778584"/>
              <a:gd name="connsiteY1" fmla="*/ 6690526 h 6690527"/>
              <a:gd name="connsiteX0" fmla="*/ 0 w 711014"/>
              <a:gd name="connsiteY0" fmla="*/ -1 h 6690527"/>
              <a:gd name="connsiteX1" fmla="*/ 102438 w 711014"/>
              <a:gd name="connsiteY1" fmla="*/ 6690526 h 6690527"/>
              <a:gd name="connsiteX0" fmla="*/ 0 w 528395"/>
              <a:gd name="connsiteY0" fmla="*/ -1 h 6690527"/>
              <a:gd name="connsiteX1" fmla="*/ 102438 w 528395"/>
              <a:gd name="connsiteY1" fmla="*/ 6690526 h 6690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28395" h="6690527" fill="none">
                <a:moveTo>
                  <a:pt x="0" y="-1"/>
                </a:moveTo>
                <a:cubicBezTo>
                  <a:pt x="969297" y="2543511"/>
                  <a:pt x="357324" y="5873431"/>
                  <a:pt x="102438" y="6690526"/>
                </a:cubicBezTo>
              </a:path>
            </a:pathLst>
          </a:custGeom>
          <a:solidFill>
            <a:srgbClr val="E2001A">
              <a:alpha val="0"/>
            </a:srgbClr>
          </a:solidFill>
          <a:ln w="25400" cap="rnd">
            <a:solidFill>
              <a:schemeClr val="tx1">
                <a:lumMod val="50000"/>
                <a:lumOff val="50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pic>
        <p:nvPicPr>
          <p:cNvPr id="139" name="Grafik 138" descr="Ein Bild, das Entwurf, Grafiken, Schrift, Text enthält.&#10;&#10;Automatisch generierte Beschreibung">
            <a:hlinkClick r:id="rId3" action="ppaction://hlinksldjump"/>
            <a:extLst>
              <a:ext uri="{FF2B5EF4-FFF2-40B4-BE49-F238E27FC236}">
                <a16:creationId xmlns:a16="http://schemas.microsoft.com/office/drawing/2014/main" id="{D31322BA-8952-60DC-90AE-AA2267EA24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7905" y="2287912"/>
            <a:ext cx="664722" cy="439392"/>
          </a:xfrm>
          <a:prstGeom prst="rect">
            <a:avLst/>
          </a:prstGeom>
        </p:spPr>
      </p:pic>
      <p:sp>
        <p:nvSpPr>
          <p:cNvPr id="202" name="Connector: Curved 6">
            <a:extLst>
              <a:ext uri="{FF2B5EF4-FFF2-40B4-BE49-F238E27FC236}">
                <a16:creationId xmlns:a16="http://schemas.microsoft.com/office/drawing/2014/main" id="{36857DD4-91C9-BF1B-5172-B98877C7760D}"/>
              </a:ext>
            </a:extLst>
          </p:cNvPr>
          <p:cNvSpPr/>
          <p:nvPr/>
        </p:nvSpPr>
        <p:spPr>
          <a:xfrm rot="13187394" flipH="1">
            <a:off x="4809464" y="5372105"/>
            <a:ext cx="858623" cy="699893"/>
          </a:xfrm>
          <a:custGeom>
            <a:avLst/>
            <a:gdLst>
              <a:gd name="connsiteX0" fmla="*/ 0 w 800426"/>
              <a:gd name="connsiteY0" fmla="*/ 0 h 2963096"/>
              <a:gd name="connsiteX1" fmla="*/ 800426 w 800426"/>
              <a:gd name="connsiteY1" fmla="*/ 2963096 h 2963096"/>
              <a:gd name="connsiteX0" fmla="*/ 0 w 810817"/>
              <a:gd name="connsiteY0" fmla="*/ 0 h 3025441"/>
              <a:gd name="connsiteX1" fmla="*/ 810817 w 810817"/>
              <a:gd name="connsiteY1" fmla="*/ 3025441 h 3025441"/>
              <a:gd name="connsiteX0" fmla="*/ 0 w 810817"/>
              <a:gd name="connsiteY0" fmla="*/ 0 h 3025441"/>
              <a:gd name="connsiteX1" fmla="*/ 810817 w 810817"/>
              <a:gd name="connsiteY1" fmla="*/ 3025441 h 3025441"/>
              <a:gd name="connsiteX0" fmla="*/ 0 w 659563"/>
              <a:gd name="connsiteY0" fmla="*/ 0 h 2035414"/>
              <a:gd name="connsiteX1" fmla="*/ 659563 w 659563"/>
              <a:gd name="connsiteY1" fmla="*/ 2035414 h 2035414"/>
              <a:gd name="connsiteX0" fmla="*/ 0 w 660632"/>
              <a:gd name="connsiteY0" fmla="*/ 0 h 2035414"/>
              <a:gd name="connsiteX1" fmla="*/ 659563 w 660632"/>
              <a:gd name="connsiteY1" fmla="*/ 2035414 h 2035414"/>
              <a:gd name="connsiteX0" fmla="*/ 0 w 558047"/>
              <a:gd name="connsiteY0" fmla="*/ 0 h 1114139"/>
              <a:gd name="connsiteX1" fmla="*/ 556435 w 558047"/>
              <a:gd name="connsiteY1" fmla="*/ 1114139 h 1114139"/>
              <a:gd name="connsiteX0" fmla="*/ 0 w 556643"/>
              <a:gd name="connsiteY0" fmla="*/ 0 h 1114139"/>
              <a:gd name="connsiteX1" fmla="*/ 556435 w 556643"/>
              <a:gd name="connsiteY1" fmla="*/ 1114139 h 1114139"/>
              <a:gd name="connsiteX0" fmla="*/ 0 w 556643"/>
              <a:gd name="connsiteY0" fmla="*/ 0 h 962884"/>
              <a:gd name="connsiteX1" fmla="*/ 556435 w 556643"/>
              <a:gd name="connsiteY1" fmla="*/ 962884 h 962884"/>
              <a:gd name="connsiteX0" fmla="*/ 0 w 707797"/>
              <a:gd name="connsiteY0" fmla="*/ 0 h 1107260"/>
              <a:gd name="connsiteX1" fmla="*/ 707687 w 707797"/>
              <a:gd name="connsiteY1" fmla="*/ 1107260 h 1107260"/>
              <a:gd name="connsiteX0" fmla="*/ 0 w 707831"/>
              <a:gd name="connsiteY0" fmla="*/ 0 h 1107260"/>
              <a:gd name="connsiteX1" fmla="*/ 707687 w 707831"/>
              <a:gd name="connsiteY1" fmla="*/ 1107260 h 1107260"/>
              <a:gd name="connsiteX0" fmla="*/ 0 w 646006"/>
              <a:gd name="connsiteY0" fmla="*/ 0 h 804754"/>
              <a:gd name="connsiteX1" fmla="*/ 645814 w 646006"/>
              <a:gd name="connsiteY1" fmla="*/ 804754 h 804754"/>
              <a:gd name="connsiteX0" fmla="*/ 0 w 645814"/>
              <a:gd name="connsiteY0" fmla="*/ 0 h 804754"/>
              <a:gd name="connsiteX1" fmla="*/ 645814 w 645814"/>
              <a:gd name="connsiteY1" fmla="*/ 804754 h 804754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877877"/>
              <a:gd name="connsiteY0" fmla="*/ 0 h 903660"/>
              <a:gd name="connsiteX1" fmla="*/ 877877 w 877877"/>
              <a:gd name="connsiteY1" fmla="*/ 903660 h 903660"/>
              <a:gd name="connsiteX0" fmla="*/ 0 w 965116"/>
              <a:gd name="connsiteY0" fmla="*/ 0 h 910492"/>
              <a:gd name="connsiteX1" fmla="*/ 965116 w 965116"/>
              <a:gd name="connsiteY1" fmla="*/ 910492 h 910492"/>
              <a:gd name="connsiteX0" fmla="*/ -1 w 885821"/>
              <a:gd name="connsiteY0" fmla="*/ 0 h 1015757"/>
              <a:gd name="connsiteX1" fmla="*/ 885821 w 885821"/>
              <a:gd name="connsiteY1" fmla="*/ 1015757 h 1015757"/>
              <a:gd name="connsiteX0" fmla="*/ 0 w 1163455"/>
              <a:gd name="connsiteY0" fmla="*/ 0 h 1048561"/>
              <a:gd name="connsiteX1" fmla="*/ 1163454 w 1163455"/>
              <a:gd name="connsiteY1" fmla="*/ 1048561 h 1048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63455" h="1048561" fill="none">
                <a:moveTo>
                  <a:pt x="0" y="0"/>
                </a:moveTo>
                <a:cubicBezTo>
                  <a:pt x="475843" y="308995"/>
                  <a:pt x="1149707" y="997054"/>
                  <a:pt x="1163454" y="1048561"/>
                </a:cubicBezTo>
              </a:path>
            </a:pathLst>
          </a:custGeom>
          <a:solidFill>
            <a:srgbClr val="FF0000"/>
          </a:solidFill>
          <a:ln w="762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r>
              <a:rPr lang="de-DE" dirty="0">
                <a:solidFill>
                  <a:srgbClr val="E2001A"/>
                </a:solidFill>
              </a:rPr>
              <a:t>  </a:t>
            </a:r>
          </a:p>
        </p:txBody>
      </p:sp>
      <p:sp>
        <p:nvSpPr>
          <p:cNvPr id="78" name="Connector: Curved 6">
            <a:extLst>
              <a:ext uri="{FF2B5EF4-FFF2-40B4-BE49-F238E27FC236}">
                <a16:creationId xmlns:a16="http://schemas.microsoft.com/office/drawing/2014/main" id="{D8974A93-A69B-BA4A-E917-2D9AC09E95D2}"/>
              </a:ext>
            </a:extLst>
          </p:cNvPr>
          <p:cNvSpPr/>
          <p:nvPr/>
        </p:nvSpPr>
        <p:spPr>
          <a:xfrm rot="17053375" flipH="1">
            <a:off x="2293635" y="3726589"/>
            <a:ext cx="425039" cy="2789596"/>
          </a:xfrm>
          <a:custGeom>
            <a:avLst/>
            <a:gdLst>
              <a:gd name="connsiteX0" fmla="*/ 0 w 800426"/>
              <a:gd name="connsiteY0" fmla="*/ 0 h 2963096"/>
              <a:gd name="connsiteX1" fmla="*/ 800426 w 800426"/>
              <a:gd name="connsiteY1" fmla="*/ 2963096 h 2963096"/>
              <a:gd name="connsiteX0" fmla="*/ 0 w 810817"/>
              <a:gd name="connsiteY0" fmla="*/ 0 h 3025441"/>
              <a:gd name="connsiteX1" fmla="*/ 810817 w 810817"/>
              <a:gd name="connsiteY1" fmla="*/ 3025441 h 3025441"/>
              <a:gd name="connsiteX0" fmla="*/ 0 w 810817"/>
              <a:gd name="connsiteY0" fmla="*/ 0 h 3025441"/>
              <a:gd name="connsiteX1" fmla="*/ 810817 w 810817"/>
              <a:gd name="connsiteY1" fmla="*/ 3025441 h 3025441"/>
              <a:gd name="connsiteX0" fmla="*/ 0 w 659563"/>
              <a:gd name="connsiteY0" fmla="*/ 0 h 2035414"/>
              <a:gd name="connsiteX1" fmla="*/ 659563 w 659563"/>
              <a:gd name="connsiteY1" fmla="*/ 2035414 h 2035414"/>
              <a:gd name="connsiteX0" fmla="*/ 0 w 660632"/>
              <a:gd name="connsiteY0" fmla="*/ 0 h 2035414"/>
              <a:gd name="connsiteX1" fmla="*/ 659563 w 660632"/>
              <a:gd name="connsiteY1" fmla="*/ 2035414 h 2035414"/>
              <a:gd name="connsiteX0" fmla="*/ 0 w 558047"/>
              <a:gd name="connsiteY0" fmla="*/ 0 h 1114139"/>
              <a:gd name="connsiteX1" fmla="*/ 556435 w 558047"/>
              <a:gd name="connsiteY1" fmla="*/ 1114139 h 1114139"/>
              <a:gd name="connsiteX0" fmla="*/ 0 w 556643"/>
              <a:gd name="connsiteY0" fmla="*/ 0 h 1114139"/>
              <a:gd name="connsiteX1" fmla="*/ 556435 w 556643"/>
              <a:gd name="connsiteY1" fmla="*/ 1114139 h 1114139"/>
              <a:gd name="connsiteX0" fmla="*/ 0 w 556643"/>
              <a:gd name="connsiteY0" fmla="*/ 0 h 962884"/>
              <a:gd name="connsiteX1" fmla="*/ 556435 w 556643"/>
              <a:gd name="connsiteY1" fmla="*/ 962884 h 962884"/>
              <a:gd name="connsiteX0" fmla="*/ 0 w 707797"/>
              <a:gd name="connsiteY0" fmla="*/ 0 h 1107260"/>
              <a:gd name="connsiteX1" fmla="*/ 707687 w 707797"/>
              <a:gd name="connsiteY1" fmla="*/ 1107260 h 1107260"/>
              <a:gd name="connsiteX0" fmla="*/ 0 w 707831"/>
              <a:gd name="connsiteY0" fmla="*/ 0 h 1107260"/>
              <a:gd name="connsiteX1" fmla="*/ 707687 w 707831"/>
              <a:gd name="connsiteY1" fmla="*/ 1107260 h 1107260"/>
              <a:gd name="connsiteX0" fmla="*/ 0 w 646006"/>
              <a:gd name="connsiteY0" fmla="*/ 0 h 804754"/>
              <a:gd name="connsiteX1" fmla="*/ 645814 w 646006"/>
              <a:gd name="connsiteY1" fmla="*/ 804754 h 804754"/>
              <a:gd name="connsiteX0" fmla="*/ 0 w 645814"/>
              <a:gd name="connsiteY0" fmla="*/ 0 h 804754"/>
              <a:gd name="connsiteX1" fmla="*/ 645814 w 645814"/>
              <a:gd name="connsiteY1" fmla="*/ 804754 h 804754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877877"/>
              <a:gd name="connsiteY0" fmla="*/ 0 h 903660"/>
              <a:gd name="connsiteX1" fmla="*/ 877877 w 877877"/>
              <a:gd name="connsiteY1" fmla="*/ 903660 h 903660"/>
              <a:gd name="connsiteX0" fmla="*/ 0 w 965116"/>
              <a:gd name="connsiteY0" fmla="*/ 0 h 910492"/>
              <a:gd name="connsiteX1" fmla="*/ 965116 w 965116"/>
              <a:gd name="connsiteY1" fmla="*/ 910492 h 910492"/>
              <a:gd name="connsiteX0" fmla="*/ 0 w 763023"/>
              <a:gd name="connsiteY0" fmla="*/ 0 h 1761577"/>
              <a:gd name="connsiteX1" fmla="*/ 763023 w 763023"/>
              <a:gd name="connsiteY1" fmla="*/ 1761577 h 1761577"/>
              <a:gd name="connsiteX0" fmla="*/ 0 w 794165"/>
              <a:gd name="connsiteY0" fmla="*/ 0 h 1809497"/>
              <a:gd name="connsiteX1" fmla="*/ 794165 w 794165"/>
              <a:gd name="connsiteY1" fmla="*/ 1809497 h 1809497"/>
              <a:gd name="connsiteX0" fmla="*/ 0 w 800579"/>
              <a:gd name="connsiteY0" fmla="*/ 0 h 1809497"/>
              <a:gd name="connsiteX1" fmla="*/ 794165 w 800579"/>
              <a:gd name="connsiteY1" fmla="*/ 1809497 h 1809497"/>
              <a:gd name="connsiteX0" fmla="*/ 0 w 804609"/>
              <a:gd name="connsiteY0" fmla="*/ 0 h 1809497"/>
              <a:gd name="connsiteX1" fmla="*/ 794165 w 804609"/>
              <a:gd name="connsiteY1" fmla="*/ 1809497 h 1809497"/>
              <a:gd name="connsiteX0" fmla="*/ 0 w 773386"/>
              <a:gd name="connsiteY0" fmla="*/ 0 h 1931491"/>
              <a:gd name="connsiteX1" fmla="*/ 761667 w 773386"/>
              <a:gd name="connsiteY1" fmla="*/ 1931491 h 1931491"/>
              <a:gd name="connsiteX0" fmla="*/ 0 w 700815"/>
              <a:gd name="connsiteY0" fmla="*/ 0 h 1842454"/>
              <a:gd name="connsiteX1" fmla="*/ 684720 w 700815"/>
              <a:gd name="connsiteY1" fmla="*/ 1842454 h 1842454"/>
              <a:gd name="connsiteX0" fmla="*/ 0 w 738052"/>
              <a:gd name="connsiteY0" fmla="*/ 0 h 1842454"/>
              <a:gd name="connsiteX1" fmla="*/ 684720 w 738052"/>
              <a:gd name="connsiteY1" fmla="*/ 1842454 h 1842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38052" h="1842454" fill="none">
                <a:moveTo>
                  <a:pt x="0" y="0"/>
                </a:moveTo>
                <a:cubicBezTo>
                  <a:pt x="658305" y="375807"/>
                  <a:pt x="843141" y="1221036"/>
                  <a:pt x="684720" y="1842454"/>
                </a:cubicBezTo>
              </a:path>
            </a:pathLst>
          </a:custGeom>
          <a:solidFill>
            <a:srgbClr val="FF0000"/>
          </a:solidFill>
          <a:ln w="762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r>
              <a:rPr lang="de-DE" dirty="0">
                <a:solidFill>
                  <a:srgbClr val="E2001A"/>
                </a:solidFill>
              </a:rPr>
              <a:t> </a:t>
            </a:r>
          </a:p>
        </p:txBody>
      </p:sp>
      <p:sp>
        <p:nvSpPr>
          <p:cNvPr id="66" name="Connector: Curved 6">
            <a:extLst>
              <a:ext uri="{FF2B5EF4-FFF2-40B4-BE49-F238E27FC236}">
                <a16:creationId xmlns:a16="http://schemas.microsoft.com/office/drawing/2014/main" id="{04D135E2-0A9B-D256-240A-03BB6F419304}"/>
              </a:ext>
            </a:extLst>
          </p:cNvPr>
          <p:cNvSpPr/>
          <p:nvPr/>
        </p:nvSpPr>
        <p:spPr>
          <a:xfrm rot="13061831">
            <a:off x="443802" y="1699622"/>
            <a:ext cx="500700" cy="257918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9550" h="7338085" fill="none">
                <a:moveTo>
                  <a:pt x="0" y="0"/>
                </a:moveTo>
                <a:cubicBezTo>
                  <a:pt x="527745" y="2571981"/>
                  <a:pt x="754300" y="5973779"/>
                  <a:pt x="849550" y="7338085"/>
                </a:cubicBezTo>
              </a:path>
            </a:pathLst>
          </a:custGeom>
          <a:solidFill>
            <a:srgbClr val="E2001A">
              <a:alpha val="0"/>
            </a:srgbClr>
          </a:solidFill>
          <a:ln w="63500" cap="rnd">
            <a:solidFill>
              <a:schemeClr val="accent1">
                <a:lumMod val="75000"/>
              </a:schemeClr>
            </a:solidFill>
            <a:prstDash val="lg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07" name="Textfeld 106">
            <a:extLst>
              <a:ext uri="{FF2B5EF4-FFF2-40B4-BE49-F238E27FC236}">
                <a16:creationId xmlns:a16="http://schemas.microsoft.com/office/drawing/2014/main" id="{51057652-6ED1-514E-9379-F81072A36F12}"/>
              </a:ext>
            </a:extLst>
          </p:cNvPr>
          <p:cNvSpPr txBox="1"/>
          <p:nvPr/>
        </p:nvSpPr>
        <p:spPr>
          <a:xfrm>
            <a:off x="131696" y="766117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accent1">
                    <a:lumMod val="75000"/>
                  </a:schemeClr>
                </a:solidFill>
              </a:rPr>
              <a:t>Übergänge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527CD151-5CE9-7B45-BFAE-A1F61A47AB2A}"/>
              </a:ext>
            </a:extLst>
          </p:cNvPr>
          <p:cNvSpPr txBox="1"/>
          <p:nvPr/>
        </p:nvSpPr>
        <p:spPr>
          <a:xfrm>
            <a:off x="5569288" y="6406653"/>
            <a:ext cx="6252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E9CD6E"/>
                </a:solidFill>
              </a:rPr>
              <a:t>Kultur</a:t>
            </a:r>
          </a:p>
        </p:txBody>
      </p:sp>
      <p:sp>
        <p:nvSpPr>
          <p:cNvPr id="109" name="Textfeld 108">
            <a:extLst>
              <a:ext uri="{FF2B5EF4-FFF2-40B4-BE49-F238E27FC236}">
                <a16:creationId xmlns:a16="http://schemas.microsoft.com/office/drawing/2014/main" id="{FABACFED-2471-A947-8049-78DFB63EDB1F}"/>
              </a:ext>
            </a:extLst>
          </p:cNvPr>
          <p:cNvSpPr txBox="1"/>
          <p:nvPr/>
        </p:nvSpPr>
        <p:spPr>
          <a:xfrm>
            <a:off x="8252219" y="5637773"/>
            <a:ext cx="1214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E2001A"/>
                </a:solidFill>
              </a:rPr>
              <a:t>Sport und Hobby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6F0C305B-1898-454F-817F-51B03777693B}"/>
              </a:ext>
            </a:extLst>
          </p:cNvPr>
          <p:cNvSpPr txBox="1"/>
          <p:nvPr/>
        </p:nvSpPr>
        <p:spPr>
          <a:xfrm>
            <a:off x="8633347" y="2236833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003064"/>
                </a:solidFill>
              </a:rPr>
              <a:t>Beruf</a:t>
            </a:r>
          </a:p>
        </p:txBody>
      </p:sp>
      <p:sp>
        <p:nvSpPr>
          <p:cNvPr id="140" name="Textfeld 139">
            <a:extLst>
              <a:ext uri="{FF2B5EF4-FFF2-40B4-BE49-F238E27FC236}">
                <a16:creationId xmlns:a16="http://schemas.microsoft.com/office/drawing/2014/main" id="{7E5637B0-573D-DB4A-AAE9-AA70F6097874}"/>
              </a:ext>
            </a:extLst>
          </p:cNvPr>
          <p:cNvSpPr txBox="1"/>
          <p:nvPr/>
        </p:nvSpPr>
        <p:spPr>
          <a:xfrm>
            <a:off x="8689778" y="5231255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009036"/>
                </a:solidFill>
              </a:rPr>
              <a:t>Umwelt</a:t>
            </a:r>
          </a:p>
        </p:txBody>
      </p:sp>
      <p:pic>
        <p:nvPicPr>
          <p:cNvPr id="18" name="Grafik 17" descr="Ein Bild, das Entwurf, Zeichnung, Haus, Kinderkunst enthält.&#10;&#10;Automatisch generierte Beschreibung">
            <a:hlinkClick r:id="rId5" action="ppaction://hlinksldjump"/>
            <a:extLst>
              <a:ext uri="{FF2B5EF4-FFF2-40B4-BE49-F238E27FC236}">
                <a16:creationId xmlns:a16="http://schemas.microsoft.com/office/drawing/2014/main" id="{88127FB8-C6EB-3B1B-93A9-6919E6F3D6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0490" y="783196"/>
            <a:ext cx="774700" cy="1079500"/>
          </a:xfrm>
          <a:prstGeom prst="rect">
            <a:avLst/>
          </a:prstGeom>
        </p:spPr>
      </p:pic>
      <p:pic>
        <p:nvPicPr>
          <p:cNvPr id="34" name="Grafik 33" descr="Ein Bild, das Entwurf, Rechteck, Zeichnung, Schwarzweiß enthält.&#10;&#10;Automatisch generierte Beschreibung">
            <a:extLst>
              <a:ext uri="{FF2B5EF4-FFF2-40B4-BE49-F238E27FC236}">
                <a16:creationId xmlns:a16="http://schemas.microsoft.com/office/drawing/2014/main" id="{2DA15C26-209F-A2AF-027A-EE9BA669FC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83345" y="206211"/>
            <a:ext cx="1516585" cy="1312548"/>
          </a:xfrm>
          <a:prstGeom prst="rect">
            <a:avLst/>
          </a:prstGeom>
        </p:spPr>
      </p:pic>
      <p:pic>
        <p:nvPicPr>
          <p:cNvPr id="46" name="Grafik 45" descr="Ein Bild, das Text, Schrift, Symbol, Schwarzweiß enthält.&#10;&#10;Automatisch generierte Beschreibung">
            <a:hlinkClick r:id="rId8" action="ppaction://hlinksldjump"/>
            <a:extLst>
              <a:ext uri="{FF2B5EF4-FFF2-40B4-BE49-F238E27FC236}">
                <a16:creationId xmlns:a16="http://schemas.microsoft.com/office/drawing/2014/main" id="{A2E71612-0D03-C6ED-C0D5-87C56A9B6AF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8042" y="3560144"/>
            <a:ext cx="1079500" cy="762000"/>
          </a:xfrm>
          <a:prstGeom prst="rect">
            <a:avLst/>
          </a:prstGeom>
        </p:spPr>
      </p:pic>
      <p:pic>
        <p:nvPicPr>
          <p:cNvPr id="50" name="Grafik 49" descr="Ein Bild, das Entwurf, Zeichnung, Kinderkunst, weiß enthält.&#10;&#10;Automatisch generierte Beschreibung">
            <a:extLst>
              <a:ext uri="{FF2B5EF4-FFF2-40B4-BE49-F238E27FC236}">
                <a16:creationId xmlns:a16="http://schemas.microsoft.com/office/drawing/2014/main" id="{B79427E7-A17D-D0A2-3D49-EC471550FCD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920815" y="5180695"/>
            <a:ext cx="749300" cy="698500"/>
          </a:xfrm>
          <a:prstGeom prst="rect">
            <a:avLst/>
          </a:prstGeom>
        </p:spPr>
      </p:pic>
      <p:pic>
        <p:nvPicPr>
          <p:cNvPr id="64" name="Grafik 63">
            <a:extLst>
              <a:ext uri="{FF2B5EF4-FFF2-40B4-BE49-F238E27FC236}">
                <a16:creationId xmlns:a16="http://schemas.microsoft.com/office/drawing/2014/main" id="{586D62AA-E7DD-637E-29E6-BF683E0D475E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3073225" y="2275064"/>
            <a:ext cx="1320800" cy="1257300"/>
          </a:xfrm>
          <a:prstGeom prst="rect">
            <a:avLst/>
          </a:prstGeom>
        </p:spPr>
      </p:pic>
      <p:pic>
        <p:nvPicPr>
          <p:cNvPr id="149" name="Grafik 148" descr="Ein Bild, das Entwurf, Text, Kreis, Silhouette enthält.&#10;&#10;Automatisch generierte Beschreibung">
            <a:hlinkClick r:id="rId12" action="ppaction://hlinksldjump" highlightClick="1"/>
            <a:extLst>
              <a:ext uri="{FF2B5EF4-FFF2-40B4-BE49-F238E27FC236}">
                <a16:creationId xmlns:a16="http://schemas.microsoft.com/office/drawing/2014/main" id="{F3978B8B-8765-12DF-F861-7402B199C6E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913897" y="5383895"/>
            <a:ext cx="787400" cy="495300"/>
          </a:xfrm>
          <a:prstGeom prst="rect">
            <a:avLst/>
          </a:prstGeom>
        </p:spPr>
      </p:pic>
      <p:pic>
        <p:nvPicPr>
          <p:cNvPr id="155" name="Grafik 154" descr="Ein Bild, das Entwurf, Rechteck, Design, Schwarzweiß enthält.&#10;&#10;Automatisch generierte Beschreibung">
            <a:extLst>
              <a:ext uri="{FF2B5EF4-FFF2-40B4-BE49-F238E27FC236}">
                <a16:creationId xmlns:a16="http://schemas.microsoft.com/office/drawing/2014/main" id="{956608FE-5E02-C666-8964-4A422AFE8D0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776245" y="3121949"/>
            <a:ext cx="546100" cy="901700"/>
          </a:xfrm>
          <a:prstGeom prst="rect">
            <a:avLst/>
          </a:prstGeom>
        </p:spPr>
      </p:pic>
      <p:sp>
        <p:nvSpPr>
          <p:cNvPr id="7" name="Connector: Curved 6">
            <a:extLst>
              <a:ext uri="{FF2B5EF4-FFF2-40B4-BE49-F238E27FC236}">
                <a16:creationId xmlns:a16="http://schemas.microsoft.com/office/drawing/2014/main" id="{D0E2A494-D40C-4900-AAE2-04EBF6E2CFD4}"/>
              </a:ext>
            </a:extLst>
          </p:cNvPr>
          <p:cNvSpPr/>
          <p:nvPr/>
        </p:nvSpPr>
        <p:spPr>
          <a:xfrm rot="16200000">
            <a:off x="1380549" y="1266502"/>
            <a:ext cx="557362" cy="1214501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57362" h="3776506" fill="none">
                <a:moveTo>
                  <a:pt x="0" y="0"/>
                </a:moveTo>
                <a:cubicBezTo>
                  <a:pt x="294557" y="1088408"/>
                  <a:pt x="462112" y="2412200"/>
                  <a:pt x="557362" y="3776506"/>
                </a:cubicBezTo>
              </a:path>
            </a:pathLst>
          </a:custGeom>
          <a:solidFill>
            <a:srgbClr val="FF0000"/>
          </a:solidFill>
          <a:ln w="762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 dirty="0">
              <a:solidFill>
                <a:srgbClr val="E2001A"/>
              </a:solidFill>
            </a:endParaRPr>
          </a:p>
        </p:txBody>
      </p:sp>
      <p:pic>
        <p:nvPicPr>
          <p:cNvPr id="194" name="Grafik 193" descr="Ein Bild, das Text, Schrift, Grafiken, Grafikdesign enthält.&#10;&#10;Automatisch generierte Beschreibung">
            <a:hlinkClick r:id="rId15" action="ppaction://hlinksldjump"/>
            <a:extLst>
              <a:ext uri="{FF2B5EF4-FFF2-40B4-BE49-F238E27FC236}">
                <a16:creationId xmlns:a16="http://schemas.microsoft.com/office/drawing/2014/main" id="{77309D96-D9DF-F5A3-47A4-1DFFCDB04468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560694" y="1243661"/>
            <a:ext cx="1035882" cy="1206498"/>
          </a:xfrm>
          <a:prstGeom prst="rect">
            <a:avLst/>
          </a:prstGeom>
        </p:spPr>
      </p:pic>
      <p:sp>
        <p:nvSpPr>
          <p:cNvPr id="198" name="Connector: Curved 6">
            <a:extLst>
              <a:ext uri="{FF2B5EF4-FFF2-40B4-BE49-F238E27FC236}">
                <a16:creationId xmlns:a16="http://schemas.microsoft.com/office/drawing/2014/main" id="{53B0CB6D-B301-8902-0466-BC10C2DED17F}"/>
              </a:ext>
            </a:extLst>
          </p:cNvPr>
          <p:cNvSpPr/>
          <p:nvPr/>
        </p:nvSpPr>
        <p:spPr>
          <a:xfrm rot="15331635" flipH="1">
            <a:off x="324320" y="3119558"/>
            <a:ext cx="634831" cy="107372"/>
          </a:xfrm>
          <a:custGeom>
            <a:avLst/>
            <a:gdLst>
              <a:gd name="connsiteX0" fmla="*/ 0 w 634088"/>
              <a:gd name="connsiteY0" fmla="*/ 0 h 45719"/>
              <a:gd name="connsiteX1" fmla="*/ 634088 w 634088"/>
              <a:gd name="connsiteY1" fmla="*/ 45719 h 45719"/>
              <a:gd name="connsiteX0" fmla="*/ 0 w 623694"/>
              <a:gd name="connsiteY0" fmla="*/ 0 h 56108"/>
              <a:gd name="connsiteX1" fmla="*/ 623694 w 623694"/>
              <a:gd name="connsiteY1" fmla="*/ 56108 h 56108"/>
              <a:gd name="connsiteX0" fmla="*/ 0 w 623694"/>
              <a:gd name="connsiteY0" fmla="*/ 12347 h 68455"/>
              <a:gd name="connsiteX1" fmla="*/ 623694 w 623694"/>
              <a:gd name="connsiteY1" fmla="*/ 68455 h 68455"/>
              <a:gd name="connsiteX0" fmla="*/ 0 w 623694"/>
              <a:gd name="connsiteY0" fmla="*/ 61037 h 117145"/>
              <a:gd name="connsiteX1" fmla="*/ 623694 w 623694"/>
              <a:gd name="connsiteY1" fmla="*/ 117145 h 117145"/>
              <a:gd name="connsiteX0" fmla="*/ 0 w 644478"/>
              <a:gd name="connsiteY0" fmla="*/ 73435 h 77591"/>
              <a:gd name="connsiteX1" fmla="*/ 644478 w 644478"/>
              <a:gd name="connsiteY1" fmla="*/ 77591 h 77591"/>
              <a:gd name="connsiteX0" fmla="*/ 0 w 706826"/>
              <a:gd name="connsiteY0" fmla="*/ 76510 h 76510"/>
              <a:gd name="connsiteX1" fmla="*/ 706826 w 706826"/>
              <a:gd name="connsiteY1" fmla="*/ 70277 h 76510"/>
              <a:gd name="connsiteX0" fmla="*/ 0 w 654872"/>
              <a:gd name="connsiteY0" fmla="*/ 87354 h 87354"/>
              <a:gd name="connsiteX1" fmla="*/ 654872 w 654872"/>
              <a:gd name="connsiteY1" fmla="*/ 49948 h 87354"/>
              <a:gd name="connsiteX0" fmla="*/ 0 w 689248"/>
              <a:gd name="connsiteY0" fmla="*/ 213269 h 213269"/>
              <a:gd name="connsiteX1" fmla="*/ 689248 w 689248"/>
              <a:gd name="connsiteY1" fmla="*/ 3983 h 213269"/>
              <a:gd name="connsiteX0" fmla="*/ 0 w 510496"/>
              <a:gd name="connsiteY0" fmla="*/ 155998 h 155998"/>
              <a:gd name="connsiteX1" fmla="*/ 510496 w 510496"/>
              <a:gd name="connsiteY1" fmla="*/ 8592 h 155998"/>
              <a:gd name="connsiteX0" fmla="*/ 0 w 510496"/>
              <a:gd name="connsiteY0" fmla="*/ 147406 h 147406"/>
              <a:gd name="connsiteX1" fmla="*/ 510496 w 510496"/>
              <a:gd name="connsiteY1" fmla="*/ 0 h 147406"/>
              <a:gd name="connsiteX0" fmla="*/ 0 w 689250"/>
              <a:gd name="connsiteY0" fmla="*/ 86993 h 86993"/>
              <a:gd name="connsiteX1" fmla="*/ 689250 w 689250"/>
              <a:gd name="connsiteY1" fmla="*/ 1464 h 86993"/>
              <a:gd name="connsiteX0" fmla="*/ 0 w 689250"/>
              <a:gd name="connsiteY0" fmla="*/ 107762 h 107762"/>
              <a:gd name="connsiteX1" fmla="*/ 689250 w 689250"/>
              <a:gd name="connsiteY1" fmla="*/ 22233 h 107762"/>
              <a:gd name="connsiteX0" fmla="*/ 0 w 690287"/>
              <a:gd name="connsiteY0" fmla="*/ 96902 h 96902"/>
              <a:gd name="connsiteX1" fmla="*/ 689250 w 690287"/>
              <a:gd name="connsiteY1" fmla="*/ 11373 h 96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0287" h="96902" fill="none">
                <a:moveTo>
                  <a:pt x="0" y="96902"/>
                </a:moveTo>
                <a:cubicBezTo>
                  <a:pt x="420957" y="-58960"/>
                  <a:pt x="709879" y="22892"/>
                  <a:pt x="689250" y="11373"/>
                </a:cubicBezTo>
              </a:path>
            </a:pathLst>
          </a:custGeom>
          <a:solidFill>
            <a:srgbClr val="FF0000"/>
          </a:solidFill>
          <a:ln w="762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204" name="Connector: Curved 6">
            <a:extLst>
              <a:ext uri="{FF2B5EF4-FFF2-40B4-BE49-F238E27FC236}">
                <a16:creationId xmlns:a16="http://schemas.microsoft.com/office/drawing/2014/main" id="{E4385A29-7832-42DA-024D-0E85C08A219F}"/>
              </a:ext>
            </a:extLst>
          </p:cNvPr>
          <p:cNvSpPr/>
          <p:nvPr/>
        </p:nvSpPr>
        <p:spPr>
          <a:xfrm rot="12006677" flipH="1">
            <a:off x="7075241" y="3927762"/>
            <a:ext cx="738052" cy="1842454"/>
          </a:xfrm>
          <a:custGeom>
            <a:avLst/>
            <a:gdLst>
              <a:gd name="connsiteX0" fmla="*/ 0 w 800426"/>
              <a:gd name="connsiteY0" fmla="*/ 0 h 2963096"/>
              <a:gd name="connsiteX1" fmla="*/ 800426 w 800426"/>
              <a:gd name="connsiteY1" fmla="*/ 2963096 h 2963096"/>
              <a:gd name="connsiteX0" fmla="*/ 0 w 810817"/>
              <a:gd name="connsiteY0" fmla="*/ 0 h 3025441"/>
              <a:gd name="connsiteX1" fmla="*/ 810817 w 810817"/>
              <a:gd name="connsiteY1" fmla="*/ 3025441 h 3025441"/>
              <a:gd name="connsiteX0" fmla="*/ 0 w 810817"/>
              <a:gd name="connsiteY0" fmla="*/ 0 h 3025441"/>
              <a:gd name="connsiteX1" fmla="*/ 810817 w 810817"/>
              <a:gd name="connsiteY1" fmla="*/ 3025441 h 3025441"/>
              <a:gd name="connsiteX0" fmla="*/ 0 w 659563"/>
              <a:gd name="connsiteY0" fmla="*/ 0 h 2035414"/>
              <a:gd name="connsiteX1" fmla="*/ 659563 w 659563"/>
              <a:gd name="connsiteY1" fmla="*/ 2035414 h 2035414"/>
              <a:gd name="connsiteX0" fmla="*/ 0 w 660632"/>
              <a:gd name="connsiteY0" fmla="*/ 0 h 2035414"/>
              <a:gd name="connsiteX1" fmla="*/ 659563 w 660632"/>
              <a:gd name="connsiteY1" fmla="*/ 2035414 h 2035414"/>
              <a:gd name="connsiteX0" fmla="*/ 0 w 558047"/>
              <a:gd name="connsiteY0" fmla="*/ 0 h 1114139"/>
              <a:gd name="connsiteX1" fmla="*/ 556435 w 558047"/>
              <a:gd name="connsiteY1" fmla="*/ 1114139 h 1114139"/>
              <a:gd name="connsiteX0" fmla="*/ 0 w 556643"/>
              <a:gd name="connsiteY0" fmla="*/ 0 h 1114139"/>
              <a:gd name="connsiteX1" fmla="*/ 556435 w 556643"/>
              <a:gd name="connsiteY1" fmla="*/ 1114139 h 1114139"/>
              <a:gd name="connsiteX0" fmla="*/ 0 w 556643"/>
              <a:gd name="connsiteY0" fmla="*/ 0 h 962884"/>
              <a:gd name="connsiteX1" fmla="*/ 556435 w 556643"/>
              <a:gd name="connsiteY1" fmla="*/ 962884 h 962884"/>
              <a:gd name="connsiteX0" fmla="*/ 0 w 707797"/>
              <a:gd name="connsiteY0" fmla="*/ 0 h 1107260"/>
              <a:gd name="connsiteX1" fmla="*/ 707687 w 707797"/>
              <a:gd name="connsiteY1" fmla="*/ 1107260 h 1107260"/>
              <a:gd name="connsiteX0" fmla="*/ 0 w 707831"/>
              <a:gd name="connsiteY0" fmla="*/ 0 h 1107260"/>
              <a:gd name="connsiteX1" fmla="*/ 707687 w 707831"/>
              <a:gd name="connsiteY1" fmla="*/ 1107260 h 1107260"/>
              <a:gd name="connsiteX0" fmla="*/ 0 w 646006"/>
              <a:gd name="connsiteY0" fmla="*/ 0 h 804754"/>
              <a:gd name="connsiteX1" fmla="*/ 645814 w 646006"/>
              <a:gd name="connsiteY1" fmla="*/ 804754 h 804754"/>
              <a:gd name="connsiteX0" fmla="*/ 0 w 645814"/>
              <a:gd name="connsiteY0" fmla="*/ 0 h 804754"/>
              <a:gd name="connsiteX1" fmla="*/ 645814 w 645814"/>
              <a:gd name="connsiteY1" fmla="*/ 804754 h 804754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877877"/>
              <a:gd name="connsiteY0" fmla="*/ 0 h 903660"/>
              <a:gd name="connsiteX1" fmla="*/ 877877 w 877877"/>
              <a:gd name="connsiteY1" fmla="*/ 903660 h 903660"/>
              <a:gd name="connsiteX0" fmla="*/ 0 w 965116"/>
              <a:gd name="connsiteY0" fmla="*/ 0 h 910492"/>
              <a:gd name="connsiteX1" fmla="*/ 965116 w 965116"/>
              <a:gd name="connsiteY1" fmla="*/ 910492 h 910492"/>
              <a:gd name="connsiteX0" fmla="*/ 0 w 763023"/>
              <a:gd name="connsiteY0" fmla="*/ 0 h 1761577"/>
              <a:gd name="connsiteX1" fmla="*/ 763023 w 763023"/>
              <a:gd name="connsiteY1" fmla="*/ 1761577 h 1761577"/>
              <a:gd name="connsiteX0" fmla="*/ 0 w 794165"/>
              <a:gd name="connsiteY0" fmla="*/ 0 h 1809497"/>
              <a:gd name="connsiteX1" fmla="*/ 794165 w 794165"/>
              <a:gd name="connsiteY1" fmla="*/ 1809497 h 1809497"/>
              <a:gd name="connsiteX0" fmla="*/ 0 w 800579"/>
              <a:gd name="connsiteY0" fmla="*/ 0 h 1809497"/>
              <a:gd name="connsiteX1" fmla="*/ 794165 w 800579"/>
              <a:gd name="connsiteY1" fmla="*/ 1809497 h 1809497"/>
              <a:gd name="connsiteX0" fmla="*/ 0 w 804609"/>
              <a:gd name="connsiteY0" fmla="*/ 0 h 1809497"/>
              <a:gd name="connsiteX1" fmla="*/ 794165 w 804609"/>
              <a:gd name="connsiteY1" fmla="*/ 1809497 h 1809497"/>
              <a:gd name="connsiteX0" fmla="*/ 0 w 773386"/>
              <a:gd name="connsiteY0" fmla="*/ 0 h 1931491"/>
              <a:gd name="connsiteX1" fmla="*/ 761667 w 773386"/>
              <a:gd name="connsiteY1" fmla="*/ 1931491 h 1931491"/>
              <a:gd name="connsiteX0" fmla="*/ 0 w 700815"/>
              <a:gd name="connsiteY0" fmla="*/ 0 h 1842454"/>
              <a:gd name="connsiteX1" fmla="*/ 684720 w 700815"/>
              <a:gd name="connsiteY1" fmla="*/ 1842454 h 1842454"/>
              <a:gd name="connsiteX0" fmla="*/ 0 w 738052"/>
              <a:gd name="connsiteY0" fmla="*/ 0 h 1842454"/>
              <a:gd name="connsiteX1" fmla="*/ 684720 w 738052"/>
              <a:gd name="connsiteY1" fmla="*/ 1842454 h 1842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38052" h="1842454" fill="none">
                <a:moveTo>
                  <a:pt x="0" y="0"/>
                </a:moveTo>
                <a:cubicBezTo>
                  <a:pt x="658305" y="375807"/>
                  <a:pt x="843141" y="1221036"/>
                  <a:pt x="684720" y="1842454"/>
                </a:cubicBezTo>
              </a:path>
            </a:pathLst>
          </a:custGeom>
          <a:solidFill>
            <a:srgbClr val="FF0000"/>
          </a:solidFill>
          <a:ln w="762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r>
              <a:rPr lang="de-DE" dirty="0">
                <a:solidFill>
                  <a:srgbClr val="E2001A"/>
                </a:solidFill>
              </a:rPr>
              <a:t> </a:t>
            </a:r>
          </a:p>
        </p:txBody>
      </p:sp>
      <p:sp>
        <p:nvSpPr>
          <p:cNvPr id="205" name="Connector: Curved 6">
            <a:extLst>
              <a:ext uri="{FF2B5EF4-FFF2-40B4-BE49-F238E27FC236}">
                <a16:creationId xmlns:a16="http://schemas.microsoft.com/office/drawing/2014/main" id="{5C099B8C-CEAD-C635-EA5D-1D474E7C3B48}"/>
              </a:ext>
            </a:extLst>
          </p:cNvPr>
          <p:cNvSpPr/>
          <p:nvPr/>
        </p:nvSpPr>
        <p:spPr>
          <a:xfrm rot="6403998" flipH="1">
            <a:off x="7561748" y="2417773"/>
            <a:ext cx="584135" cy="585372"/>
          </a:xfrm>
          <a:custGeom>
            <a:avLst/>
            <a:gdLst>
              <a:gd name="connsiteX0" fmla="*/ 0 w 800426"/>
              <a:gd name="connsiteY0" fmla="*/ 0 h 2963096"/>
              <a:gd name="connsiteX1" fmla="*/ 800426 w 800426"/>
              <a:gd name="connsiteY1" fmla="*/ 2963096 h 2963096"/>
              <a:gd name="connsiteX0" fmla="*/ 0 w 810817"/>
              <a:gd name="connsiteY0" fmla="*/ 0 h 3025441"/>
              <a:gd name="connsiteX1" fmla="*/ 810817 w 810817"/>
              <a:gd name="connsiteY1" fmla="*/ 3025441 h 3025441"/>
              <a:gd name="connsiteX0" fmla="*/ 0 w 810817"/>
              <a:gd name="connsiteY0" fmla="*/ 0 h 3025441"/>
              <a:gd name="connsiteX1" fmla="*/ 810817 w 810817"/>
              <a:gd name="connsiteY1" fmla="*/ 3025441 h 3025441"/>
              <a:gd name="connsiteX0" fmla="*/ 0 w 659563"/>
              <a:gd name="connsiteY0" fmla="*/ 0 h 2035414"/>
              <a:gd name="connsiteX1" fmla="*/ 659563 w 659563"/>
              <a:gd name="connsiteY1" fmla="*/ 2035414 h 2035414"/>
              <a:gd name="connsiteX0" fmla="*/ 0 w 660632"/>
              <a:gd name="connsiteY0" fmla="*/ 0 h 2035414"/>
              <a:gd name="connsiteX1" fmla="*/ 659563 w 660632"/>
              <a:gd name="connsiteY1" fmla="*/ 2035414 h 2035414"/>
              <a:gd name="connsiteX0" fmla="*/ 0 w 558047"/>
              <a:gd name="connsiteY0" fmla="*/ 0 h 1114139"/>
              <a:gd name="connsiteX1" fmla="*/ 556435 w 558047"/>
              <a:gd name="connsiteY1" fmla="*/ 1114139 h 1114139"/>
              <a:gd name="connsiteX0" fmla="*/ 0 w 556643"/>
              <a:gd name="connsiteY0" fmla="*/ 0 h 1114139"/>
              <a:gd name="connsiteX1" fmla="*/ 556435 w 556643"/>
              <a:gd name="connsiteY1" fmla="*/ 1114139 h 1114139"/>
              <a:gd name="connsiteX0" fmla="*/ 0 w 556643"/>
              <a:gd name="connsiteY0" fmla="*/ 0 h 962884"/>
              <a:gd name="connsiteX1" fmla="*/ 556435 w 556643"/>
              <a:gd name="connsiteY1" fmla="*/ 962884 h 962884"/>
              <a:gd name="connsiteX0" fmla="*/ 0 w 707797"/>
              <a:gd name="connsiteY0" fmla="*/ 0 h 1107260"/>
              <a:gd name="connsiteX1" fmla="*/ 707687 w 707797"/>
              <a:gd name="connsiteY1" fmla="*/ 1107260 h 1107260"/>
              <a:gd name="connsiteX0" fmla="*/ 0 w 707831"/>
              <a:gd name="connsiteY0" fmla="*/ 0 h 1107260"/>
              <a:gd name="connsiteX1" fmla="*/ 707687 w 707831"/>
              <a:gd name="connsiteY1" fmla="*/ 1107260 h 1107260"/>
              <a:gd name="connsiteX0" fmla="*/ 0 w 646006"/>
              <a:gd name="connsiteY0" fmla="*/ 0 h 804754"/>
              <a:gd name="connsiteX1" fmla="*/ 645814 w 646006"/>
              <a:gd name="connsiteY1" fmla="*/ 804754 h 804754"/>
              <a:gd name="connsiteX0" fmla="*/ 0 w 645814"/>
              <a:gd name="connsiteY0" fmla="*/ 0 h 804754"/>
              <a:gd name="connsiteX1" fmla="*/ 645814 w 645814"/>
              <a:gd name="connsiteY1" fmla="*/ 804754 h 804754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1441" h="784129" fill="none">
                <a:moveTo>
                  <a:pt x="0" y="0"/>
                </a:moveTo>
                <a:cubicBezTo>
                  <a:pt x="475843" y="308995"/>
                  <a:pt x="707694" y="732622"/>
                  <a:pt x="721441" y="784129"/>
                </a:cubicBezTo>
              </a:path>
            </a:pathLst>
          </a:custGeom>
          <a:solidFill>
            <a:srgbClr val="FF0000"/>
          </a:solidFill>
          <a:ln w="762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r>
              <a:rPr lang="de-DE" dirty="0">
                <a:solidFill>
                  <a:srgbClr val="E2001A"/>
                </a:solidFill>
              </a:rPr>
              <a:t>  </a:t>
            </a:r>
          </a:p>
        </p:txBody>
      </p:sp>
      <p:sp>
        <p:nvSpPr>
          <p:cNvPr id="206" name="Connector: Curved 6">
            <a:extLst>
              <a:ext uri="{FF2B5EF4-FFF2-40B4-BE49-F238E27FC236}">
                <a16:creationId xmlns:a16="http://schemas.microsoft.com/office/drawing/2014/main" id="{1CB49EB9-FC6C-05EB-3167-03BC0DB46814}"/>
              </a:ext>
            </a:extLst>
          </p:cNvPr>
          <p:cNvSpPr/>
          <p:nvPr/>
        </p:nvSpPr>
        <p:spPr>
          <a:xfrm rot="3543806" flipH="1">
            <a:off x="6053019" y="1529359"/>
            <a:ext cx="403153" cy="386548"/>
          </a:xfrm>
          <a:custGeom>
            <a:avLst/>
            <a:gdLst>
              <a:gd name="connsiteX0" fmla="*/ 0 w 800426"/>
              <a:gd name="connsiteY0" fmla="*/ 0 h 2963096"/>
              <a:gd name="connsiteX1" fmla="*/ 800426 w 800426"/>
              <a:gd name="connsiteY1" fmla="*/ 2963096 h 2963096"/>
              <a:gd name="connsiteX0" fmla="*/ 0 w 810817"/>
              <a:gd name="connsiteY0" fmla="*/ 0 h 3025441"/>
              <a:gd name="connsiteX1" fmla="*/ 810817 w 810817"/>
              <a:gd name="connsiteY1" fmla="*/ 3025441 h 3025441"/>
              <a:gd name="connsiteX0" fmla="*/ 0 w 810817"/>
              <a:gd name="connsiteY0" fmla="*/ 0 h 3025441"/>
              <a:gd name="connsiteX1" fmla="*/ 810817 w 810817"/>
              <a:gd name="connsiteY1" fmla="*/ 3025441 h 3025441"/>
              <a:gd name="connsiteX0" fmla="*/ 0 w 659563"/>
              <a:gd name="connsiteY0" fmla="*/ 0 h 2035414"/>
              <a:gd name="connsiteX1" fmla="*/ 659563 w 659563"/>
              <a:gd name="connsiteY1" fmla="*/ 2035414 h 2035414"/>
              <a:gd name="connsiteX0" fmla="*/ 0 w 660632"/>
              <a:gd name="connsiteY0" fmla="*/ 0 h 2035414"/>
              <a:gd name="connsiteX1" fmla="*/ 659563 w 660632"/>
              <a:gd name="connsiteY1" fmla="*/ 2035414 h 2035414"/>
              <a:gd name="connsiteX0" fmla="*/ 0 w 558047"/>
              <a:gd name="connsiteY0" fmla="*/ 0 h 1114139"/>
              <a:gd name="connsiteX1" fmla="*/ 556435 w 558047"/>
              <a:gd name="connsiteY1" fmla="*/ 1114139 h 1114139"/>
              <a:gd name="connsiteX0" fmla="*/ 0 w 556643"/>
              <a:gd name="connsiteY0" fmla="*/ 0 h 1114139"/>
              <a:gd name="connsiteX1" fmla="*/ 556435 w 556643"/>
              <a:gd name="connsiteY1" fmla="*/ 1114139 h 1114139"/>
              <a:gd name="connsiteX0" fmla="*/ 0 w 556643"/>
              <a:gd name="connsiteY0" fmla="*/ 0 h 962884"/>
              <a:gd name="connsiteX1" fmla="*/ 556435 w 556643"/>
              <a:gd name="connsiteY1" fmla="*/ 962884 h 962884"/>
              <a:gd name="connsiteX0" fmla="*/ 0 w 707797"/>
              <a:gd name="connsiteY0" fmla="*/ 0 h 1107260"/>
              <a:gd name="connsiteX1" fmla="*/ 707687 w 707797"/>
              <a:gd name="connsiteY1" fmla="*/ 1107260 h 1107260"/>
              <a:gd name="connsiteX0" fmla="*/ 0 w 707831"/>
              <a:gd name="connsiteY0" fmla="*/ 0 h 1107260"/>
              <a:gd name="connsiteX1" fmla="*/ 707687 w 707831"/>
              <a:gd name="connsiteY1" fmla="*/ 1107260 h 1107260"/>
              <a:gd name="connsiteX0" fmla="*/ 0 w 646006"/>
              <a:gd name="connsiteY0" fmla="*/ 0 h 804754"/>
              <a:gd name="connsiteX1" fmla="*/ 645814 w 646006"/>
              <a:gd name="connsiteY1" fmla="*/ 804754 h 804754"/>
              <a:gd name="connsiteX0" fmla="*/ 0 w 645814"/>
              <a:gd name="connsiteY0" fmla="*/ 0 h 804754"/>
              <a:gd name="connsiteX1" fmla="*/ 645814 w 645814"/>
              <a:gd name="connsiteY1" fmla="*/ 804754 h 804754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59551"/>
              <a:gd name="connsiteY0" fmla="*/ 0 h 801273"/>
              <a:gd name="connsiteX1" fmla="*/ 759551 w 759551"/>
              <a:gd name="connsiteY1" fmla="*/ 801273 h 801273"/>
              <a:gd name="connsiteX0" fmla="*/ 0 w 759551"/>
              <a:gd name="connsiteY0" fmla="*/ 0 h 801273"/>
              <a:gd name="connsiteX1" fmla="*/ 759551 w 759551"/>
              <a:gd name="connsiteY1" fmla="*/ 801273 h 801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59551" h="801273" fill="none">
                <a:moveTo>
                  <a:pt x="0" y="0"/>
                </a:moveTo>
                <a:cubicBezTo>
                  <a:pt x="108830" y="51908"/>
                  <a:pt x="569372" y="513699"/>
                  <a:pt x="759551" y="801273"/>
                </a:cubicBezTo>
              </a:path>
            </a:pathLst>
          </a:custGeom>
          <a:solidFill>
            <a:srgbClr val="FF0000"/>
          </a:solidFill>
          <a:ln w="762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r>
              <a:rPr lang="de-DE" dirty="0">
                <a:solidFill>
                  <a:srgbClr val="E2001A"/>
                </a:solidFill>
              </a:rPr>
              <a:t>  </a:t>
            </a:r>
          </a:p>
        </p:txBody>
      </p:sp>
      <p:sp>
        <p:nvSpPr>
          <p:cNvPr id="210" name="Connector: Curved 6">
            <a:extLst>
              <a:ext uri="{FF2B5EF4-FFF2-40B4-BE49-F238E27FC236}">
                <a16:creationId xmlns:a16="http://schemas.microsoft.com/office/drawing/2014/main" id="{610E47A7-207C-572B-20B1-87B500565FB2}"/>
              </a:ext>
            </a:extLst>
          </p:cNvPr>
          <p:cNvSpPr/>
          <p:nvPr/>
        </p:nvSpPr>
        <p:spPr>
          <a:xfrm rot="14108142" flipH="1">
            <a:off x="4368880" y="6003129"/>
            <a:ext cx="917586" cy="364782"/>
          </a:xfrm>
          <a:custGeom>
            <a:avLst/>
            <a:gdLst>
              <a:gd name="connsiteX0" fmla="*/ 0 w 634088"/>
              <a:gd name="connsiteY0" fmla="*/ 0 h 45719"/>
              <a:gd name="connsiteX1" fmla="*/ 634088 w 634088"/>
              <a:gd name="connsiteY1" fmla="*/ 45719 h 45719"/>
              <a:gd name="connsiteX0" fmla="*/ 0 w 623694"/>
              <a:gd name="connsiteY0" fmla="*/ 0 h 56108"/>
              <a:gd name="connsiteX1" fmla="*/ 623694 w 623694"/>
              <a:gd name="connsiteY1" fmla="*/ 56108 h 56108"/>
              <a:gd name="connsiteX0" fmla="*/ 0 w 623694"/>
              <a:gd name="connsiteY0" fmla="*/ 12347 h 68455"/>
              <a:gd name="connsiteX1" fmla="*/ 623694 w 623694"/>
              <a:gd name="connsiteY1" fmla="*/ 68455 h 68455"/>
              <a:gd name="connsiteX0" fmla="*/ 0 w 623694"/>
              <a:gd name="connsiteY0" fmla="*/ 61037 h 117145"/>
              <a:gd name="connsiteX1" fmla="*/ 623694 w 623694"/>
              <a:gd name="connsiteY1" fmla="*/ 117145 h 117145"/>
              <a:gd name="connsiteX0" fmla="*/ 0 w 644478"/>
              <a:gd name="connsiteY0" fmla="*/ 73435 h 77591"/>
              <a:gd name="connsiteX1" fmla="*/ 644478 w 644478"/>
              <a:gd name="connsiteY1" fmla="*/ 77591 h 77591"/>
              <a:gd name="connsiteX0" fmla="*/ 0 w 706826"/>
              <a:gd name="connsiteY0" fmla="*/ 76510 h 76510"/>
              <a:gd name="connsiteX1" fmla="*/ 706826 w 706826"/>
              <a:gd name="connsiteY1" fmla="*/ 70277 h 76510"/>
              <a:gd name="connsiteX0" fmla="*/ 0 w 654872"/>
              <a:gd name="connsiteY0" fmla="*/ 87354 h 87354"/>
              <a:gd name="connsiteX1" fmla="*/ 654872 w 654872"/>
              <a:gd name="connsiteY1" fmla="*/ 49948 h 87354"/>
              <a:gd name="connsiteX0" fmla="*/ 0 w 689248"/>
              <a:gd name="connsiteY0" fmla="*/ 213269 h 213269"/>
              <a:gd name="connsiteX1" fmla="*/ 689248 w 689248"/>
              <a:gd name="connsiteY1" fmla="*/ 3983 h 213269"/>
              <a:gd name="connsiteX0" fmla="*/ 0 w 510496"/>
              <a:gd name="connsiteY0" fmla="*/ 155998 h 155998"/>
              <a:gd name="connsiteX1" fmla="*/ 510496 w 510496"/>
              <a:gd name="connsiteY1" fmla="*/ 8592 h 155998"/>
              <a:gd name="connsiteX0" fmla="*/ 0 w 510496"/>
              <a:gd name="connsiteY0" fmla="*/ 147406 h 147406"/>
              <a:gd name="connsiteX1" fmla="*/ 510496 w 510496"/>
              <a:gd name="connsiteY1" fmla="*/ 0 h 147406"/>
              <a:gd name="connsiteX0" fmla="*/ 0 w 689250"/>
              <a:gd name="connsiteY0" fmla="*/ 86993 h 86993"/>
              <a:gd name="connsiteX1" fmla="*/ 689250 w 689250"/>
              <a:gd name="connsiteY1" fmla="*/ 1464 h 86993"/>
              <a:gd name="connsiteX0" fmla="*/ 0 w 689250"/>
              <a:gd name="connsiteY0" fmla="*/ 107762 h 107762"/>
              <a:gd name="connsiteX1" fmla="*/ 689250 w 689250"/>
              <a:gd name="connsiteY1" fmla="*/ 22233 h 107762"/>
              <a:gd name="connsiteX0" fmla="*/ 0 w 690287"/>
              <a:gd name="connsiteY0" fmla="*/ 96902 h 96902"/>
              <a:gd name="connsiteX1" fmla="*/ 689250 w 690287"/>
              <a:gd name="connsiteY1" fmla="*/ 11373 h 96902"/>
              <a:gd name="connsiteX0" fmla="*/ 0 w 1055978"/>
              <a:gd name="connsiteY0" fmla="*/ 35373 h 278630"/>
              <a:gd name="connsiteX1" fmla="*/ 1055503 w 1055978"/>
              <a:gd name="connsiteY1" fmla="*/ 278392 h 278630"/>
              <a:gd name="connsiteX0" fmla="*/ 0 w 1046419"/>
              <a:gd name="connsiteY0" fmla="*/ 40820 h 215259"/>
              <a:gd name="connsiteX1" fmla="*/ 1045937 w 1046419"/>
              <a:gd name="connsiteY1" fmla="*/ 214974 h 215259"/>
              <a:gd name="connsiteX0" fmla="*/ -1 w 1009221"/>
              <a:gd name="connsiteY0" fmla="*/ 45350 h 175139"/>
              <a:gd name="connsiteX1" fmla="*/ 1008710 w 1009221"/>
              <a:gd name="connsiteY1" fmla="*/ 174812 h 175139"/>
              <a:gd name="connsiteX0" fmla="*/ 0 w 1008711"/>
              <a:gd name="connsiteY0" fmla="*/ 0 h 129462"/>
              <a:gd name="connsiteX1" fmla="*/ 1008711 w 1008711"/>
              <a:gd name="connsiteY1" fmla="*/ 129462 h 129462"/>
              <a:gd name="connsiteX0" fmla="*/ -1 w 1013375"/>
              <a:gd name="connsiteY0" fmla="*/ 0 h 161660"/>
              <a:gd name="connsiteX1" fmla="*/ 1013375 w 1013375"/>
              <a:gd name="connsiteY1" fmla="*/ 161660 h 161660"/>
              <a:gd name="connsiteX0" fmla="*/ 0 w 1013376"/>
              <a:gd name="connsiteY0" fmla="*/ 4012 h 165672"/>
              <a:gd name="connsiteX1" fmla="*/ 1013376 w 1013376"/>
              <a:gd name="connsiteY1" fmla="*/ 165672 h 165672"/>
              <a:gd name="connsiteX0" fmla="*/ 0 w 1013376"/>
              <a:gd name="connsiteY0" fmla="*/ 7679 h 169339"/>
              <a:gd name="connsiteX1" fmla="*/ 1013376 w 1013376"/>
              <a:gd name="connsiteY1" fmla="*/ 169339 h 169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13376" h="169339" fill="none">
                <a:moveTo>
                  <a:pt x="0" y="7679"/>
                </a:moveTo>
                <a:cubicBezTo>
                  <a:pt x="438535" y="-21415"/>
                  <a:pt x="748936" y="32098"/>
                  <a:pt x="1013376" y="169339"/>
                </a:cubicBezTo>
              </a:path>
            </a:pathLst>
          </a:custGeom>
          <a:solidFill>
            <a:srgbClr val="E9CD6E"/>
          </a:solidFill>
          <a:ln w="63500" cap="rnd">
            <a:solidFill>
              <a:srgbClr val="E9CD6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212" name="Connector: Curved 6">
            <a:extLst>
              <a:ext uri="{FF2B5EF4-FFF2-40B4-BE49-F238E27FC236}">
                <a16:creationId xmlns:a16="http://schemas.microsoft.com/office/drawing/2014/main" id="{72ADA504-81CC-6988-B774-DC07C9952753}"/>
              </a:ext>
            </a:extLst>
          </p:cNvPr>
          <p:cNvSpPr/>
          <p:nvPr/>
        </p:nvSpPr>
        <p:spPr>
          <a:xfrm rot="17605219">
            <a:off x="3913023" y="1370928"/>
            <a:ext cx="100548" cy="240691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14291"/>
              <a:gd name="connsiteY0" fmla="*/ 0 h 3771335"/>
              <a:gd name="connsiteX1" fmla="*/ 514291 w 514291"/>
              <a:gd name="connsiteY1" fmla="*/ 3771337 h 3771335"/>
              <a:gd name="connsiteX0" fmla="*/ 0 w 514291"/>
              <a:gd name="connsiteY0" fmla="*/ 0 h 3771335"/>
              <a:gd name="connsiteX1" fmla="*/ 514291 w 514291"/>
              <a:gd name="connsiteY1" fmla="*/ 3771337 h 377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14291" h="3771335" fill="none">
                <a:moveTo>
                  <a:pt x="0" y="0"/>
                </a:moveTo>
                <a:cubicBezTo>
                  <a:pt x="128046" y="658577"/>
                  <a:pt x="461203" y="2974426"/>
                  <a:pt x="514291" y="3771337"/>
                </a:cubicBezTo>
              </a:path>
            </a:pathLst>
          </a:custGeom>
          <a:solidFill>
            <a:srgbClr val="FF0000"/>
          </a:solidFill>
          <a:ln w="762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213" name="Connector: Curved 6">
            <a:extLst>
              <a:ext uri="{FF2B5EF4-FFF2-40B4-BE49-F238E27FC236}">
                <a16:creationId xmlns:a16="http://schemas.microsoft.com/office/drawing/2014/main" id="{1565961E-1FA4-9C39-B29D-1943AD84ABD4}"/>
              </a:ext>
            </a:extLst>
          </p:cNvPr>
          <p:cNvSpPr/>
          <p:nvPr/>
        </p:nvSpPr>
        <p:spPr>
          <a:xfrm rot="15518355" flipH="1" flipV="1">
            <a:off x="3192380" y="4309836"/>
            <a:ext cx="1664882" cy="112891"/>
          </a:xfrm>
          <a:custGeom>
            <a:avLst/>
            <a:gdLst>
              <a:gd name="connsiteX0" fmla="*/ 0 w 634088"/>
              <a:gd name="connsiteY0" fmla="*/ 0 h 45719"/>
              <a:gd name="connsiteX1" fmla="*/ 634088 w 634088"/>
              <a:gd name="connsiteY1" fmla="*/ 45719 h 45719"/>
              <a:gd name="connsiteX0" fmla="*/ 0 w 623694"/>
              <a:gd name="connsiteY0" fmla="*/ 0 h 56108"/>
              <a:gd name="connsiteX1" fmla="*/ 623694 w 623694"/>
              <a:gd name="connsiteY1" fmla="*/ 56108 h 56108"/>
              <a:gd name="connsiteX0" fmla="*/ 0 w 623694"/>
              <a:gd name="connsiteY0" fmla="*/ 12347 h 68455"/>
              <a:gd name="connsiteX1" fmla="*/ 623694 w 623694"/>
              <a:gd name="connsiteY1" fmla="*/ 68455 h 68455"/>
              <a:gd name="connsiteX0" fmla="*/ 0 w 623694"/>
              <a:gd name="connsiteY0" fmla="*/ 61037 h 117145"/>
              <a:gd name="connsiteX1" fmla="*/ 623694 w 623694"/>
              <a:gd name="connsiteY1" fmla="*/ 117145 h 117145"/>
              <a:gd name="connsiteX0" fmla="*/ 0 w 644478"/>
              <a:gd name="connsiteY0" fmla="*/ 73435 h 77591"/>
              <a:gd name="connsiteX1" fmla="*/ 644478 w 644478"/>
              <a:gd name="connsiteY1" fmla="*/ 77591 h 77591"/>
              <a:gd name="connsiteX0" fmla="*/ 0 w 706826"/>
              <a:gd name="connsiteY0" fmla="*/ 76510 h 76510"/>
              <a:gd name="connsiteX1" fmla="*/ 706826 w 706826"/>
              <a:gd name="connsiteY1" fmla="*/ 70277 h 76510"/>
              <a:gd name="connsiteX0" fmla="*/ 0 w 654872"/>
              <a:gd name="connsiteY0" fmla="*/ 87354 h 87354"/>
              <a:gd name="connsiteX1" fmla="*/ 654872 w 654872"/>
              <a:gd name="connsiteY1" fmla="*/ 49948 h 87354"/>
              <a:gd name="connsiteX0" fmla="*/ 0 w 689248"/>
              <a:gd name="connsiteY0" fmla="*/ 213269 h 213269"/>
              <a:gd name="connsiteX1" fmla="*/ 689248 w 689248"/>
              <a:gd name="connsiteY1" fmla="*/ 3983 h 213269"/>
              <a:gd name="connsiteX0" fmla="*/ 0 w 510496"/>
              <a:gd name="connsiteY0" fmla="*/ 155998 h 155998"/>
              <a:gd name="connsiteX1" fmla="*/ 510496 w 510496"/>
              <a:gd name="connsiteY1" fmla="*/ 8592 h 155998"/>
              <a:gd name="connsiteX0" fmla="*/ 0 w 510496"/>
              <a:gd name="connsiteY0" fmla="*/ 147406 h 147406"/>
              <a:gd name="connsiteX1" fmla="*/ 510496 w 510496"/>
              <a:gd name="connsiteY1" fmla="*/ 0 h 147406"/>
              <a:gd name="connsiteX0" fmla="*/ 0 w 689250"/>
              <a:gd name="connsiteY0" fmla="*/ 86993 h 86993"/>
              <a:gd name="connsiteX1" fmla="*/ 689250 w 689250"/>
              <a:gd name="connsiteY1" fmla="*/ 1464 h 86993"/>
              <a:gd name="connsiteX0" fmla="*/ 0 w 689250"/>
              <a:gd name="connsiteY0" fmla="*/ 107762 h 107762"/>
              <a:gd name="connsiteX1" fmla="*/ 689250 w 689250"/>
              <a:gd name="connsiteY1" fmla="*/ 22233 h 107762"/>
              <a:gd name="connsiteX0" fmla="*/ 0 w 690287"/>
              <a:gd name="connsiteY0" fmla="*/ 96902 h 96902"/>
              <a:gd name="connsiteX1" fmla="*/ 689250 w 690287"/>
              <a:gd name="connsiteY1" fmla="*/ 11373 h 96902"/>
              <a:gd name="connsiteX0" fmla="*/ 0 w 1055978"/>
              <a:gd name="connsiteY0" fmla="*/ 35373 h 278630"/>
              <a:gd name="connsiteX1" fmla="*/ 1055503 w 1055978"/>
              <a:gd name="connsiteY1" fmla="*/ 278392 h 278630"/>
              <a:gd name="connsiteX0" fmla="*/ 0 w 1046419"/>
              <a:gd name="connsiteY0" fmla="*/ 40820 h 215259"/>
              <a:gd name="connsiteX1" fmla="*/ 1045937 w 1046419"/>
              <a:gd name="connsiteY1" fmla="*/ 214974 h 215259"/>
              <a:gd name="connsiteX0" fmla="*/ -1 w 1009221"/>
              <a:gd name="connsiteY0" fmla="*/ 45350 h 175139"/>
              <a:gd name="connsiteX1" fmla="*/ 1008710 w 1009221"/>
              <a:gd name="connsiteY1" fmla="*/ 174812 h 175139"/>
              <a:gd name="connsiteX0" fmla="*/ 0 w 1008711"/>
              <a:gd name="connsiteY0" fmla="*/ 0 h 129462"/>
              <a:gd name="connsiteX1" fmla="*/ 1008711 w 1008711"/>
              <a:gd name="connsiteY1" fmla="*/ 129462 h 129462"/>
              <a:gd name="connsiteX0" fmla="*/ -1 w 1013375"/>
              <a:gd name="connsiteY0" fmla="*/ 0 h 161660"/>
              <a:gd name="connsiteX1" fmla="*/ 1013375 w 1013375"/>
              <a:gd name="connsiteY1" fmla="*/ 161660 h 161660"/>
              <a:gd name="connsiteX0" fmla="*/ 0 w 1013376"/>
              <a:gd name="connsiteY0" fmla="*/ 4012 h 165672"/>
              <a:gd name="connsiteX1" fmla="*/ 1013376 w 1013376"/>
              <a:gd name="connsiteY1" fmla="*/ 165672 h 165672"/>
              <a:gd name="connsiteX0" fmla="*/ 0 w 1013376"/>
              <a:gd name="connsiteY0" fmla="*/ 7679 h 169339"/>
              <a:gd name="connsiteX1" fmla="*/ 1013376 w 1013376"/>
              <a:gd name="connsiteY1" fmla="*/ 169339 h 169339"/>
              <a:gd name="connsiteX0" fmla="*/ 0 w 2144176"/>
              <a:gd name="connsiteY0" fmla="*/ 28312 h 97507"/>
              <a:gd name="connsiteX1" fmla="*/ 2144177 w 2144176"/>
              <a:gd name="connsiteY1" fmla="*/ 97507 h 97507"/>
              <a:gd name="connsiteX0" fmla="*/ 0 w 2144177"/>
              <a:gd name="connsiteY0" fmla="*/ 2269 h 126249"/>
              <a:gd name="connsiteX1" fmla="*/ 2144177 w 2144177"/>
              <a:gd name="connsiteY1" fmla="*/ 71464 h 126249"/>
              <a:gd name="connsiteX0" fmla="*/ 0 w 2144177"/>
              <a:gd name="connsiteY0" fmla="*/ 33906 h 145554"/>
              <a:gd name="connsiteX1" fmla="*/ 2144177 w 2144177"/>
              <a:gd name="connsiteY1" fmla="*/ 103101 h 145554"/>
              <a:gd name="connsiteX0" fmla="*/ 0 w 2142056"/>
              <a:gd name="connsiteY0" fmla="*/ 28472 h 221101"/>
              <a:gd name="connsiteX1" fmla="*/ 2142056 w 2142056"/>
              <a:gd name="connsiteY1" fmla="*/ 185285 h 221101"/>
              <a:gd name="connsiteX0" fmla="*/ 1 w 2271328"/>
              <a:gd name="connsiteY0" fmla="*/ 42222 h 74605"/>
              <a:gd name="connsiteX1" fmla="*/ 2271328 w 2271328"/>
              <a:gd name="connsiteY1" fmla="*/ 22124 h 74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71328" h="74605" fill="none">
                <a:moveTo>
                  <a:pt x="1" y="42222"/>
                </a:moveTo>
                <a:cubicBezTo>
                  <a:pt x="976588" y="-103203"/>
                  <a:pt x="1303349" y="187192"/>
                  <a:pt x="2271328" y="22124"/>
                </a:cubicBezTo>
              </a:path>
            </a:pathLst>
          </a:custGeom>
          <a:solidFill>
            <a:srgbClr val="E9CD6E"/>
          </a:solidFill>
          <a:ln w="63500" cap="rnd">
            <a:solidFill>
              <a:srgbClr val="E9CD6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214" name="Connector: Curved 6">
            <a:extLst>
              <a:ext uri="{FF2B5EF4-FFF2-40B4-BE49-F238E27FC236}">
                <a16:creationId xmlns:a16="http://schemas.microsoft.com/office/drawing/2014/main" id="{6CC2D447-6ABE-8B9A-C600-3BF969324E48}"/>
              </a:ext>
            </a:extLst>
          </p:cNvPr>
          <p:cNvSpPr/>
          <p:nvPr/>
        </p:nvSpPr>
        <p:spPr>
          <a:xfrm rot="747904" flipH="1" flipV="1">
            <a:off x="1206297" y="2997834"/>
            <a:ext cx="1850039" cy="186407"/>
          </a:xfrm>
          <a:custGeom>
            <a:avLst/>
            <a:gdLst>
              <a:gd name="connsiteX0" fmla="*/ 0 w 634088"/>
              <a:gd name="connsiteY0" fmla="*/ 0 h 45719"/>
              <a:gd name="connsiteX1" fmla="*/ 634088 w 634088"/>
              <a:gd name="connsiteY1" fmla="*/ 45719 h 45719"/>
              <a:gd name="connsiteX0" fmla="*/ 0 w 623694"/>
              <a:gd name="connsiteY0" fmla="*/ 0 h 56108"/>
              <a:gd name="connsiteX1" fmla="*/ 623694 w 623694"/>
              <a:gd name="connsiteY1" fmla="*/ 56108 h 56108"/>
              <a:gd name="connsiteX0" fmla="*/ 0 w 623694"/>
              <a:gd name="connsiteY0" fmla="*/ 12347 h 68455"/>
              <a:gd name="connsiteX1" fmla="*/ 623694 w 623694"/>
              <a:gd name="connsiteY1" fmla="*/ 68455 h 68455"/>
              <a:gd name="connsiteX0" fmla="*/ 0 w 623694"/>
              <a:gd name="connsiteY0" fmla="*/ 61037 h 117145"/>
              <a:gd name="connsiteX1" fmla="*/ 623694 w 623694"/>
              <a:gd name="connsiteY1" fmla="*/ 117145 h 117145"/>
              <a:gd name="connsiteX0" fmla="*/ 0 w 644478"/>
              <a:gd name="connsiteY0" fmla="*/ 73435 h 77591"/>
              <a:gd name="connsiteX1" fmla="*/ 644478 w 644478"/>
              <a:gd name="connsiteY1" fmla="*/ 77591 h 77591"/>
              <a:gd name="connsiteX0" fmla="*/ 0 w 706826"/>
              <a:gd name="connsiteY0" fmla="*/ 76510 h 76510"/>
              <a:gd name="connsiteX1" fmla="*/ 706826 w 706826"/>
              <a:gd name="connsiteY1" fmla="*/ 70277 h 76510"/>
              <a:gd name="connsiteX0" fmla="*/ 0 w 654872"/>
              <a:gd name="connsiteY0" fmla="*/ 87354 h 87354"/>
              <a:gd name="connsiteX1" fmla="*/ 654872 w 654872"/>
              <a:gd name="connsiteY1" fmla="*/ 49948 h 87354"/>
              <a:gd name="connsiteX0" fmla="*/ 0 w 689248"/>
              <a:gd name="connsiteY0" fmla="*/ 213269 h 213269"/>
              <a:gd name="connsiteX1" fmla="*/ 689248 w 689248"/>
              <a:gd name="connsiteY1" fmla="*/ 3983 h 213269"/>
              <a:gd name="connsiteX0" fmla="*/ 0 w 510496"/>
              <a:gd name="connsiteY0" fmla="*/ 155998 h 155998"/>
              <a:gd name="connsiteX1" fmla="*/ 510496 w 510496"/>
              <a:gd name="connsiteY1" fmla="*/ 8592 h 155998"/>
              <a:gd name="connsiteX0" fmla="*/ 0 w 510496"/>
              <a:gd name="connsiteY0" fmla="*/ 147406 h 147406"/>
              <a:gd name="connsiteX1" fmla="*/ 510496 w 510496"/>
              <a:gd name="connsiteY1" fmla="*/ 0 h 147406"/>
              <a:gd name="connsiteX0" fmla="*/ 0 w 689250"/>
              <a:gd name="connsiteY0" fmla="*/ 86993 h 86993"/>
              <a:gd name="connsiteX1" fmla="*/ 689250 w 689250"/>
              <a:gd name="connsiteY1" fmla="*/ 1464 h 86993"/>
              <a:gd name="connsiteX0" fmla="*/ 0 w 689250"/>
              <a:gd name="connsiteY0" fmla="*/ 107762 h 107762"/>
              <a:gd name="connsiteX1" fmla="*/ 689250 w 689250"/>
              <a:gd name="connsiteY1" fmla="*/ 22233 h 107762"/>
              <a:gd name="connsiteX0" fmla="*/ 0 w 690287"/>
              <a:gd name="connsiteY0" fmla="*/ 96902 h 96902"/>
              <a:gd name="connsiteX1" fmla="*/ 689250 w 690287"/>
              <a:gd name="connsiteY1" fmla="*/ 11373 h 96902"/>
              <a:gd name="connsiteX0" fmla="*/ 0 w 1055978"/>
              <a:gd name="connsiteY0" fmla="*/ 35373 h 278630"/>
              <a:gd name="connsiteX1" fmla="*/ 1055503 w 1055978"/>
              <a:gd name="connsiteY1" fmla="*/ 278392 h 278630"/>
              <a:gd name="connsiteX0" fmla="*/ 0 w 1046419"/>
              <a:gd name="connsiteY0" fmla="*/ 40820 h 215259"/>
              <a:gd name="connsiteX1" fmla="*/ 1045937 w 1046419"/>
              <a:gd name="connsiteY1" fmla="*/ 214974 h 215259"/>
              <a:gd name="connsiteX0" fmla="*/ -1 w 1009221"/>
              <a:gd name="connsiteY0" fmla="*/ 45350 h 175139"/>
              <a:gd name="connsiteX1" fmla="*/ 1008710 w 1009221"/>
              <a:gd name="connsiteY1" fmla="*/ 174812 h 175139"/>
              <a:gd name="connsiteX0" fmla="*/ 0 w 1008711"/>
              <a:gd name="connsiteY0" fmla="*/ 0 h 129462"/>
              <a:gd name="connsiteX1" fmla="*/ 1008711 w 1008711"/>
              <a:gd name="connsiteY1" fmla="*/ 129462 h 129462"/>
              <a:gd name="connsiteX0" fmla="*/ -1 w 1013375"/>
              <a:gd name="connsiteY0" fmla="*/ 0 h 161660"/>
              <a:gd name="connsiteX1" fmla="*/ 1013375 w 1013375"/>
              <a:gd name="connsiteY1" fmla="*/ 161660 h 161660"/>
              <a:gd name="connsiteX0" fmla="*/ 0 w 1013376"/>
              <a:gd name="connsiteY0" fmla="*/ 4012 h 165672"/>
              <a:gd name="connsiteX1" fmla="*/ 1013376 w 1013376"/>
              <a:gd name="connsiteY1" fmla="*/ 165672 h 165672"/>
              <a:gd name="connsiteX0" fmla="*/ 0 w 1013376"/>
              <a:gd name="connsiteY0" fmla="*/ 7679 h 169339"/>
              <a:gd name="connsiteX1" fmla="*/ 1013376 w 1013376"/>
              <a:gd name="connsiteY1" fmla="*/ 169339 h 169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13376" h="169339" fill="none">
                <a:moveTo>
                  <a:pt x="0" y="7679"/>
                </a:moveTo>
                <a:cubicBezTo>
                  <a:pt x="438535" y="-21415"/>
                  <a:pt x="748936" y="32098"/>
                  <a:pt x="1013376" y="169339"/>
                </a:cubicBezTo>
              </a:path>
            </a:pathLst>
          </a:custGeom>
          <a:solidFill>
            <a:srgbClr val="F4DA78">
              <a:alpha val="5000"/>
            </a:srgbClr>
          </a:solidFill>
          <a:ln w="63500" cap="rnd">
            <a:solidFill>
              <a:srgbClr val="B1C8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217" name="Connector: Curved 6">
            <a:extLst>
              <a:ext uri="{FF2B5EF4-FFF2-40B4-BE49-F238E27FC236}">
                <a16:creationId xmlns:a16="http://schemas.microsoft.com/office/drawing/2014/main" id="{9885901B-58F8-ADED-291D-1ECFF04737C5}"/>
              </a:ext>
            </a:extLst>
          </p:cNvPr>
          <p:cNvSpPr/>
          <p:nvPr/>
        </p:nvSpPr>
        <p:spPr>
          <a:xfrm rot="278034" flipH="1">
            <a:off x="4414405" y="3614370"/>
            <a:ext cx="3301216" cy="45719"/>
          </a:xfrm>
          <a:custGeom>
            <a:avLst/>
            <a:gdLst>
              <a:gd name="connsiteX0" fmla="*/ 0 w 634088"/>
              <a:gd name="connsiteY0" fmla="*/ 0 h 45719"/>
              <a:gd name="connsiteX1" fmla="*/ 634088 w 634088"/>
              <a:gd name="connsiteY1" fmla="*/ 45719 h 45719"/>
              <a:gd name="connsiteX0" fmla="*/ 0 w 623694"/>
              <a:gd name="connsiteY0" fmla="*/ 0 h 56108"/>
              <a:gd name="connsiteX1" fmla="*/ 623694 w 623694"/>
              <a:gd name="connsiteY1" fmla="*/ 56108 h 56108"/>
              <a:gd name="connsiteX0" fmla="*/ 0 w 623694"/>
              <a:gd name="connsiteY0" fmla="*/ 12347 h 68455"/>
              <a:gd name="connsiteX1" fmla="*/ 623694 w 623694"/>
              <a:gd name="connsiteY1" fmla="*/ 68455 h 68455"/>
              <a:gd name="connsiteX0" fmla="*/ 0 w 623694"/>
              <a:gd name="connsiteY0" fmla="*/ 61037 h 117145"/>
              <a:gd name="connsiteX1" fmla="*/ 623694 w 623694"/>
              <a:gd name="connsiteY1" fmla="*/ 117145 h 117145"/>
              <a:gd name="connsiteX0" fmla="*/ 0 w 644478"/>
              <a:gd name="connsiteY0" fmla="*/ 73435 h 77591"/>
              <a:gd name="connsiteX1" fmla="*/ 644478 w 644478"/>
              <a:gd name="connsiteY1" fmla="*/ 77591 h 77591"/>
              <a:gd name="connsiteX0" fmla="*/ 0 w 706826"/>
              <a:gd name="connsiteY0" fmla="*/ 76510 h 76510"/>
              <a:gd name="connsiteX1" fmla="*/ 706826 w 706826"/>
              <a:gd name="connsiteY1" fmla="*/ 70277 h 76510"/>
              <a:gd name="connsiteX0" fmla="*/ 0 w 654872"/>
              <a:gd name="connsiteY0" fmla="*/ 87354 h 87354"/>
              <a:gd name="connsiteX1" fmla="*/ 654872 w 654872"/>
              <a:gd name="connsiteY1" fmla="*/ 49948 h 87354"/>
              <a:gd name="connsiteX0" fmla="*/ 0 w 689248"/>
              <a:gd name="connsiteY0" fmla="*/ 213269 h 213269"/>
              <a:gd name="connsiteX1" fmla="*/ 689248 w 689248"/>
              <a:gd name="connsiteY1" fmla="*/ 3983 h 213269"/>
              <a:gd name="connsiteX0" fmla="*/ 0 w 510496"/>
              <a:gd name="connsiteY0" fmla="*/ 155998 h 155998"/>
              <a:gd name="connsiteX1" fmla="*/ 510496 w 510496"/>
              <a:gd name="connsiteY1" fmla="*/ 8592 h 155998"/>
              <a:gd name="connsiteX0" fmla="*/ 0 w 510496"/>
              <a:gd name="connsiteY0" fmla="*/ 147406 h 147406"/>
              <a:gd name="connsiteX1" fmla="*/ 510496 w 510496"/>
              <a:gd name="connsiteY1" fmla="*/ 0 h 147406"/>
              <a:gd name="connsiteX0" fmla="*/ 0 w 689250"/>
              <a:gd name="connsiteY0" fmla="*/ 86993 h 86993"/>
              <a:gd name="connsiteX1" fmla="*/ 689250 w 689250"/>
              <a:gd name="connsiteY1" fmla="*/ 1464 h 86993"/>
              <a:gd name="connsiteX0" fmla="*/ 0 w 689250"/>
              <a:gd name="connsiteY0" fmla="*/ 107762 h 107762"/>
              <a:gd name="connsiteX1" fmla="*/ 689250 w 689250"/>
              <a:gd name="connsiteY1" fmla="*/ 22233 h 107762"/>
              <a:gd name="connsiteX0" fmla="*/ 0 w 690287"/>
              <a:gd name="connsiteY0" fmla="*/ 96902 h 96902"/>
              <a:gd name="connsiteX1" fmla="*/ 689250 w 690287"/>
              <a:gd name="connsiteY1" fmla="*/ 11373 h 96902"/>
              <a:gd name="connsiteX0" fmla="*/ 0 w 1055978"/>
              <a:gd name="connsiteY0" fmla="*/ 35373 h 278630"/>
              <a:gd name="connsiteX1" fmla="*/ 1055503 w 1055978"/>
              <a:gd name="connsiteY1" fmla="*/ 278392 h 278630"/>
              <a:gd name="connsiteX0" fmla="*/ 0 w 1046419"/>
              <a:gd name="connsiteY0" fmla="*/ 40820 h 215259"/>
              <a:gd name="connsiteX1" fmla="*/ 1045937 w 1046419"/>
              <a:gd name="connsiteY1" fmla="*/ 214974 h 215259"/>
              <a:gd name="connsiteX0" fmla="*/ -1 w 1009221"/>
              <a:gd name="connsiteY0" fmla="*/ 45350 h 175139"/>
              <a:gd name="connsiteX1" fmla="*/ 1008710 w 1009221"/>
              <a:gd name="connsiteY1" fmla="*/ 174812 h 175139"/>
              <a:gd name="connsiteX0" fmla="*/ 0 w 1008711"/>
              <a:gd name="connsiteY0" fmla="*/ 0 h 129462"/>
              <a:gd name="connsiteX1" fmla="*/ 1008711 w 1008711"/>
              <a:gd name="connsiteY1" fmla="*/ 129462 h 129462"/>
              <a:gd name="connsiteX0" fmla="*/ -1 w 1013375"/>
              <a:gd name="connsiteY0" fmla="*/ 0 h 161660"/>
              <a:gd name="connsiteX1" fmla="*/ 1013375 w 1013375"/>
              <a:gd name="connsiteY1" fmla="*/ 161660 h 161660"/>
              <a:gd name="connsiteX0" fmla="*/ 0 w 1013376"/>
              <a:gd name="connsiteY0" fmla="*/ 4012 h 165672"/>
              <a:gd name="connsiteX1" fmla="*/ 1013376 w 1013376"/>
              <a:gd name="connsiteY1" fmla="*/ 165672 h 165672"/>
              <a:gd name="connsiteX0" fmla="*/ 0 w 1013376"/>
              <a:gd name="connsiteY0" fmla="*/ 7679 h 169339"/>
              <a:gd name="connsiteX1" fmla="*/ 1013376 w 1013376"/>
              <a:gd name="connsiteY1" fmla="*/ 169339 h 169339"/>
              <a:gd name="connsiteX0" fmla="*/ 0 w 1099440"/>
              <a:gd name="connsiteY0" fmla="*/ 65085 h 69330"/>
              <a:gd name="connsiteX1" fmla="*/ 1099440 w 1099440"/>
              <a:gd name="connsiteY1" fmla="*/ 69330 h 69330"/>
              <a:gd name="connsiteX0" fmla="*/ 0 w 1087725"/>
              <a:gd name="connsiteY0" fmla="*/ 0 h 74640"/>
              <a:gd name="connsiteX1" fmla="*/ 1087725 w 1087725"/>
              <a:gd name="connsiteY1" fmla="*/ 74640 h 74640"/>
              <a:gd name="connsiteX0" fmla="*/ 0 w 1087725"/>
              <a:gd name="connsiteY0" fmla="*/ 0 h 74640"/>
              <a:gd name="connsiteX1" fmla="*/ 1087725 w 1087725"/>
              <a:gd name="connsiteY1" fmla="*/ 74640 h 74640"/>
              <a:gd name="connsiteX0" fmla="*/ 0 w 1083978"/>
              <a:gd name="connsiteY0" fmla="*/ 0 h 28642"/>
              <a:gd name="connsiteX1" fmla="*/ 1083978 w 1083978"/>
              <a:gd name="connsiteY1" fmla="*/ 28642 h 28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83978" h="28642" fill="none">
                <a:moveTo>
                  <a:pt x="0" y="0"/>
                </a:moveTo>
                <a:lnTo>
                  <a:pt x="1083978" y="28642"/>
                </a:lnTo>
              </a:path>
            </a:pathLst>
          </a:custGeom>
          <a:solidFill>
            <a:srgbClr val="F4DA78">
              <a:alpha val="5000"/>
            </a:srgbClr>
          </a:solidFill>
          <a:ln w="63500" cap="rnd">
            <a:solidFill>
              <a:srgbClr val="B1C8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2" name="Connector: Curved 6">
            <a:extLst>
              <a:ext uri="{FF2B5EF4-FFF2-40B4-BE49-F238E27FC236}">
                <a16:creationId xmlns:a16="http://schemas.microsoft.com/office/drawing/2014/main" id="{DF9DB098-2B5F-572B-C757-9CCDB5ACD13C}"/>
              </a:ext>
            </a:extLst>
          </p:cNvPr>
          <p:cNvSpPr/>
          <p:nvPr/>
        </p:nvSpPr>
        <p:spPr>
          <a:xfrm rot="8593600">
            <a:off x="1795926" y="2183571"/>
            <a:ext cx="882745" cy="1337175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9550" h="7338085" fill="none">
                <a:moveTo>
                  <a:pt x="0" y="0"/>
                </a:moveTo>
                <a:cubicBezTo>
                  <a:pt x="527745" y="2571981"/>
                  <a:pt x="754300" y="5973779"/>
                  <a:pt x="849550" y="7338085"/>
                </a:cubicBezTo>
              </a:path>
            </a:pathLst>
          </a:custGeom>
          <a:solidFill>
            <a:srgbClr val="E2001A">
              <a:alpha val="0"/>
            </a:srgbClr>
          </a:solidFill>
          <a:ln w="63500" cap="rnd">
            <a:solidFill>
              <a:schemeClr val="accent1">
                <a:lumMod val="75000"/>
              </a:schemeClr>
            </a:solidFill>
            <a:prstDash val="lg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3" name="Connector: Curved 6">
            <a:extLst>
              <a:ext uri="{FF2B5EF4-FFF2-40B4-BE49-F238E27FC236}">
                <a16:creationId xmlns:a16="http://schemas.microsoft.com/office/drawing/2014/main" id="{C3CB1CBB-22B2-24C5-FD97-E368C5FCB19F}"/>
              </a:ext>
            </a:extLst>
          </p:cNvPr>
          <p:cNvSpPr/>
          <p:nvPr/>
        </p:nvSpPr>
        <p:spPr>
          <a:xfrm rot="5786739">
            <a:off x="5109506" y="1729578"/>
            <a:ext cx="994966" cy="2418954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9550" h="7338085" fill="none">
                <a:moveTo>
                  <a:pt x="0" y="0"/>
                </a:moveTo>
                <a:cubicBezTo>
                  <a:pt x="527745" y="2571981"/>
                  <a:pt x="754300" y="5973779"/>
                  <a:pt x="849550" y="7338085"/>
                </a:cubicBezTo>
              </a:path>
            </a:pathLst>
          </a:custGeom>
          <a:solidFill>
            <a:srgbClr val="E2001A">
              <a:alpha val="0"/>
            </a:srgbClr>
          </a:solidFill>
          <a:ln w="63500" cap="rnd">
            <a:solidFill>
              <a:schemeClr val="accent1">
                <a:lumMod val="75000"/>
              </a:schemeClr>
            </a:solidFill>
            <a:prstDash val="lg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16" name="Rechteck 115">
            <a:extLst>
              <a:ext uri="{FF2B5EF4-FFF2-40B4-BE49-F238E27FC236}">
                <a16:creationId xmlns:a16="http://schemas.microsoft.com/office/drawing/2014/main" id="{1F535F5C-BE00-B644-B190-E79BB7D7B36A}"/>
              </a:ext>
            </a:extLst>
          </p:cNvPr>
          <p:cNvSpPr/>
          <p:nvPr/>
        </p:nvSpPr>
        <p:spPr>
          <a:xfrm rot="21266019">
            <a:off x="3412188" y="1988006"/>
            <a:ext cx="972447" cy="3668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6" name="Textfeld 105">
            <a:extLst>
              <a:ext uri="{FF2B5EF4-FFF2-40B4-BE49-F238E27FC236}">
                <a16:creationId xmlns:a16="http://schemas.microsoft.com/office/drawing/2014/main" id="{3603782A-8AFA-5648-82A0-414DADE398F3}"/>
              </a:ext>
            </a:extLst>
          </p:cNvPr>
          <p:cNvSpPr txBox="1"/>
          <p:nvPr/>
        </p:nvSpPr>
        <p:spPr>
          <a:xfrm rot="21240248">
            <a:off x="3431734" y="2050317"/>
            <a:ext cx="961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Schulname</a:t>
            </a:r>
          </a:p>
        </p:txBody>
      </p:sp>
      <p:sp>
        <p:nvSpPr>
          <p:cNvPr id="6" name="Connector: Curved 6">
            <a:extLst>
              <a:ext uri="{FF2B5EF4-FFF2-40B4-BE49-F238E27FC236}">
                <a16:creationId xmlns:a16="http://schemas.microsoft.com/office/drawing/2014/main" id="{CCA675AD-B3A1-A908-0007-1025A969AE79}"/>
              </a:ext>
            </a:extLst>
          </p:cNvPr>
          <p:cNvSpPr/>
          <p:nvPr/>
        </p:nvSpPr>
        <p:spPr>
          <a:xfrm rot="8141678">
            <a:off x="1484862" y="2204607"/>
            <a:ext cx="1067419" cy="2051463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-1 w 1599361"/>
              <a:gd name="connsiteY0" fmla="*/ 0 h 7784699"/>
              <a:gd name="connsiteX1" fmla="*/ 1599361 w 1599361"/>
              <a:gd name="connsiteY1" fmla="*/ 7784699 h 7784699"/>
              <a:gd name="connsiteX0" fmla="*/ -1 w 1633069"/>
              <a:gd name="connsiteY0" fmla="*/ 0 h 7784699"/>
              <a:gd name="connsiteX1" fmla="*/ 1599361 w 1633069"/>
              <a:gd name="connsiteY1" fmla="*/ 7784699 h 7784699"/>
              <a:gd name="connsiteX0" fmla="*/ -1 w 1496431"/>
              <a:gd name="connsiteY0" fmla="*/ 0 h 8037101"/>
              <a:gd name="connsiteX1" fmla="*/ 1389062 w 1496431"/>
              <a:gd name="connsiteY1" fmla="*/ 8037100 h 8037101"/>
              <a:gd name="connsiteX0" fmla="*/ -1 w 1715973"/>
              <a:gd name="connsiteY0" fmla="*/ 0 h 8037101"/>
              <a:gd name="connsiteX1" fmla="*/ 1389062 w 1715973"/>
              <a:gd name="connsiteY1" fmla="*/ 8037100 h 8037101"/>
              <a:gd name="connsiteX0" fmla="*/ -1 w 1661910"/>
              <a:gd name="connsiteY0" fmla="*/ 0 h 8037101"/>
              <a:gd name="connsiteX1" fmla="*/ 1389062 w 1661910"/>
              <a:gd name="connsiteY1" fmla="*/ 8037100 h 8037101"/>
              <a:gd name="connsiteX0" fmla="*/ -1 w 1688392"/>
              <a:gd name="connsiteY0" fmla="*/ 0 h 8037101"/>
              <a:gd name="connsiteX1" fmla="*/ 1389062 w 1688392"/>
              <a:gd name="connsiteY1" fmla="*/ 8037100 h 8037101"/>
              <a:gd name="connsiteX0" fmla="*/ 0 w 2843409"/>
              <a:gd name="connsiteY0" fmla="*/ 0 h 6725976"/>
              <a:gd name="connsiteX1" fmla="*/ 2769205 w 2843409"/>
              <a:gd name="connsiteY1" fmla="*/ 6725975 h 6725976"/>
              <a:gd name="connsiteX0" fmla="*/ 0 w 2987441"/>
              <a:gd name="connsiteY0" fmla="*/ 0 h 6725976"/>
              <a:gd name="connsiteX1" fmla="*/ 2769205 w 2987441"/>
              <a:gd name="connsiteY1" fmla="*/ 6725975 h 6725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987441" h="6725976" fill="none">
                <a:moveTo>
                  <a:pt x="0" y="0"/>
                </a:moveTo>
                <a:cubicBezTo>
                  <a:pt x="3489744" y="700140"/>
                  <a:pt x="3124549" y="6041160"/>
                  <a:pt x="2769205" y="6725975"/>
                </a:cubicBezTo>
              </a:path>
            </a:pathLst>
          </a:custGeom>
          <a:solidFill>
            <a:srgbClr val="E2001A">
              <a:alpha val="0"/>
            </a:srgbClr>
          </a:solidFill>
          <a:ln w="63500" cap="rnd">
            <a:solidFill>
              <a:srgbClr val="E2001A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0" name="Connector: Curved 6">
            <a:extLst>
              <a:ext uri="{FF2B5EF4-FFF2-40B4-BE49-F238E27FC236}">
                <a16:creationId xmlns:a16="http://schemas.microsoft.com/office/drawing/2014/main" id="{06AFB32B-F752-AC34-47C2-E2671D3C60CC}"/>
              </a:ext>
            </a:extLst>
          </p:cNvPr>
          <p:cNvSpPr/>
          <p:nvPr/>
        </p:nvSpPr>
        <p:spPr>
          <a:xfrm rot="5775961">
            <a:off x="4361825" y="3236898"/>
            <a:ext cx="1502434" cy="2431218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218254"/>
              <a:gd name="connsiteY0" fmla="*/ 1 h 3528435"/>
              <a:gd name="connsiteX1" fmla="*/ 15436 w 218254"/>
              <a:gd name="connsiteY1" fmla="*/ 3528435 h 3528435"/>
              <a:gd name="connsiteX0" fmla="*/ 9905 w 55433"/>
              <a:gd name="connsiteY0" fmla="*/ 1 h 3528435"/>
              <a:gd name="connsiteX1" fmla="*/ 25341 w 55433"/>
              <a:gd name="connsiteY1" fmla="*/ 3528435 h 3528435"/>
              <a:gd name="connsiteX0" fmla="*/ 0 w 96556"/>
              <a:gd name="connsiteY0" fmla="*/ 1 h 3528435"/>
              <a:gd name="connsiteX1" fmla="*/ 15436 w 96556"/>
              <a:gd name="connsiteY1" fmla="*/ 3528435 h 3528435"/>
              <a:gd name="connsiteX0" fmla="*/ 0 w 58645"/>
              <a:gd name="connsiteY0" fmla="*/ 1 h 3528435"/>
              <a:gd name="connsiteX1" fmla="*/ 15436 w 58645"/>
              <a:gd name="connsiteY1" fmla="*/ 3528435 h 3528435"/>
              <a:gd name="connsiteX0" fmla="*/ 0 w 60169"/>
              <a:gd name="connsiteY0" fmla="*/ 1 h 3528435"/>
              <a:gd name="connsiteX1" fmla="*/ 15436 w 60169"/>
              <a:gd name="connsiteY1" fmla="*/ 3528435 h 3528435"/>
              <a:gd name="connsiteX0" fmla="*/ 119381 w 122327"/>
              <a:gd name="connsiteY0" fmla="*/ 1 h 3624626"/>
              <a:gd name="connsiteX1" fmla="*/ 0 w 122327"/>
              <a:gd name="connsiteY1" fmla="*/ 3624627 h 3624626"/>
              <a:gd name="connsiteX0" fmla="*/ 1027086 w 1027225"/>
              <a:gd name="connsiteY0" fmla="*/ 0 h 4615042"/>
              <a:gd name="connsiteX1" fmla="*/ 0 w 1027225"/>
              <a:gd name="connsiteY1" fmla="*/ 4615043 h 4615042"/>
              <a:gd name="connsiteX0" fmla="*/ 1033797 w 1033909"/>
              <a:gd name="connsiteY0" fmla="*/ 0 h 4615042"/>
              <a:gd name="connsiteX1" fmla="*/ 6711 w 1033909"/>
              <a:gd name="connsiteY1" fmla="*/ 4615043 h 4615042"/>
              <a:gd name="connsiteX0" fmla="*/ 993077 w 993194"/>
              <a:gd name="connsiteY0" fmla="*/ -1 h 4345286"/>
              <a:gd name="connsiteX1" fmla="*/ 6945 w 993194"/>
              <a:gd name="connsiteY1" fmla="*/ 4345287 h 4345286"/>
              <a:gd name="connsiteX0" fmla="*/ 2013648 w 2013709"/>
              <a:gd name="connsiteY0" fmla="*/ -1 h 8382730"/>
              <a:gd name="connsiteX1" fmla="*/ 3709 w 2013709"/>
              <a:gd name="connsiteY1" fmla="*/ 8382728 h 8382730"/>
              <a:gd name="connsiteX0" fmla="*/ 2099535 w 2099593"/>
              <a:gd name="connsiteY0" fmla="*/ -1 h 8789464"/>
              <a:gd name="connsiteX1" fmla="*/ 3569 w 2099593"/>
              <a:gd name="connsiteY1" fmla="*/ 8789463 h 8789464"/>
              <a:gd name="connsiteX0" fmla="*/ 2095966 w 2096125"/>
              <a:gd name="connsiteY0" fmla="*/ -1 h 8789464"/>
              <a:gd name="connsiteX1" fmla="*/ 0 w 2096125"/>
              <a:gd name="connsiteY1" fmla="*/ 8789463 h 8789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96125" h="8789464" fill="none">
                <a:moveTo>
                  <a:pt x="2095966" y="-1"/>
                </a:moveTo>
                <a:cubicBezTo>
                  <a:pt x="2109162" y="22620"/>
                  <a:pt x="1294883" y="5648662"/>
                  <a:pt x="0" y="8789463"/>
                </a:cubicBezTo>
              </a:path>
            </a:pathLst>
          </a:custGeom>
          <a:solidFill>
            <a:srgbClr val="E2001A">
              <a:alpha val="0"/>
            </a:srgbClr>
          </a:solidFill>
          <a:ln w="63500" cap="rnd">
            <a:solidFill>
              <a:srgbClr val="E2001A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1" name="Connector: Curved 6">
            <a:extLst>
              <a:ext uri="{FF2B5EF4-FFF2-40B4-BE49-F238E27FC236}">
                <a16:creationId xmlns:a16="http://schemas.microsoft.com/office/drawing/2014/main" id="{4176C721-452B-2F65-77BA-75DF0145159B}"/>
              </a:ext>
            </a:extLst>
          </p:cNvPr>
          <p:cNvSpPr/>
          <p:nvPr/>
        </p:nvSpPr>
        <p:spPr>
          <a:xfrm rot="5705397">
            <a:off x="7066728" y="5482164"/>
            <a:ext cx="208501" cy="873134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218254"/>
              <a:gd name="connsiteY0" fmla="*/ 1 h 3528435"/>
              <a:gd name="connsiteX1" fmla="*/ 15436 w 218254"/>
              <a:gd name="connsiteY1" fmla="*/ 3528435 h 3528435"/>
              <a:gd name="connsiteX0" fmla="*/ 9905 w 55433"/>
              <a:gd name="connsiteY0" fmla="*/ 1 h 3528435"/>
              <a:gd name="connsiteX1" fmla="*/ 25341 w 55433"/>
              <a:gd name="connsiteY1" fmla="*/ 3528435 h 3528435"/>
              <a:gd name="connsiteX0" fmla="*/ 0 w 96556"/>
              <a:gd name="connsiteY0" fmla="*/ 1 h 3528435"/>
              <a:gd name="connsiteX1" fmla="*/ 15436 w 96556"/>
              <a:gd name="connsiteY1" fmla="*/ 3528435 h 3528435"/>
              <a:gd name="connsiteX0" fmla="*/ 0 w 58645"/>
              <a:gd name="connsiteY0" fmla="*/ 1 h 3528435"/>
              <a:gd name="connsiteX1" fmla="*/ 15436 w 58645"/>
              <a:gd name="connsiteY1" fmla="*/ 3528435 h 3528435"/>
              <a:gd name="connsiteX0" fmla="*/ 0 w 60169"/>
              <a:gd name="connsiteY0" fmla="*/ 1 h 3528435"/>
              <a:gd name="connsiteX1" fmla="*/ 15436 w 60169"/>
              <a:gd name="connsiteY1" fmla="*/ 3528435 h 3528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169" h="3528435" fill="none">
                <a:moveTo>
                  <a:pt x="0" y="1"/>
                </a:moveTo>
                <a:cubicBezTo>
                  <a:pt x="13196" y="22622"/>
                  <a:pt x="118399" y="2085836"/>
                  <a:pt x="15436" y="3528435"/>
                </a:cubicBezTo>
              </a:path>
            </a:pathLst>
          </a:custGeom>
          <a:solidFill>
            <a:srgbClr val="E2001A">
              <a:alpha val="0"/>
            </a:srgbClr>
          </a:solidFill>
          <a:ln w="63500" cap="rnd">
            <a:solidFill>
              <a:srgbClr val="E2001A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 dirty="0">
              <a:solidFill>
                <a:srgbClr val="E2001A"/>
              </a:solidFill>
            </a:endParaRPr>
          </a:p>
        </p:txBody>
      </p:sp>
      <p:sp>
        <p:nvSpPr>
          <p:cNvPr id="12" name="Connector: Curved 6">
            <a:extLst>
              <a:ext uri="{FF2B5EF4-FFF2-40B4-BE49-F238E27FC236}">
                <a16:creationId xmlns:a16="http://schemas.microsoft.com/office/drawing/2014/main" id="{09DF2C39-D0AC-5EFD-71C5-F0D8B0793751}"/>
              </a:ext>
            </a:extLst>
          </p:cNvPr>
          <p:cNvSpPr/>
          <p:nvPr/>
        </p:nvSpPr>
        <p:spPr>
          <a:xfrm rot="1047720" flipH="1">
            <a:off x="8399633" y="3742938"/>
            <a:ext cx="794909" cy="143366"/>
          </a:xfrm>
          <a:custGeom>
            <a:avLst/>
            <a:gdLst>
              <a:gd name="connsiteX0" fmla="*/ 0 w 634088"/>
              <a:gd name="connsiteY0" fmla="*/ 0 h 45719"/>
              <a:gd name="connsiteX1" fmla="*/ 634088 w 634088"/>
              <a:gd name="connsiteY1" fmla="*/ 45719 h 45719"/>
              <a:gd name="connsiteX0" fmla="*/ 0 w 623694"/>
              <a:gd name="connsiteY0" fmla="*/ 0 h 56108"/>
              <a:gd name="connsiteX1" fmla="*/ 623694 w 623694"/>
              <a:gd name="connsiteY1" fmla="*/ 56108 h 56108"/>
              <a:gd name="connsiteX0" fmla="*/ 0 w 623694"/>
              <a:gd name="connsiteY0" fmla="*/ 12347 h 68455"/>
              <a:gd name="connsiteX1" fmla="*/ 623694 w 623694"/>
              <a:gd name="connsiteY1" fmla="*/ 68455 h 68455"/>
              <a:gd name="connsiteX0" fmla="*/ 0 w 623694"/>
              <a:gd name="connsiteY0" fmla="*/ 61037 h 117145"/>
              <a:gd name="connsiteX1" fmla="*/ 623694 w 623694"/>
              <a:gd name="connsiteY1" fmla="*/ 117145 h 117145"/>
              <a:gd name="connsiteX0" fmla="*/ 0 w 644478"/>
              <a:gd name="connsiteY0" fmla="*/ 73435 h 77591"/>
              <a:gd name="connsiteX1" fmla="*/ 644478 w 644478"/>
              <a:gd name="connsiteY1" fmla="*/ 77591 h 77591"/>
              <a:gd name="connsiteX0" fmla="*/ 0 w 706826"/>
              <a:gd name="connsiteY0" fmla="*/ 76510 h 76510"/>
              <a:gd name="connsiteX1" fmla="*/ 706826 w 706826"/>
              <a:gd name="connsiteY1" fmla="*/ 70277 h 76510"/>
              <a:gd name="connsiteX0" fmla="*/ 0 w 654872"/>
              <a:gd name="connsiteY0" fmla="*/ 87354 h 87354"/>
              <a:gd name="connsiteX1" fmla="*/ 654872 w 654872"/>
              <a:gd name="connsiteY1" fmla="*/ 49948 h 87354"/>
              <a:gd name="connsiteX0" fmla="*/ 0 w 689248"/>
              <a:gd name="connsiteY0" fmla="*/ 213269 h 213269"/>
              <a:gd name="connsiteX1" fmla="*/ 689248 w 689248"/>
              <a:gd name="connsiteY1" fmla="*/ 3983 h 213269"/>
              <a:gd name="connsiteX0" fmla="*/ 0 w 510496"/>
              <a:gd name="connsiteY0" fmla="*/ 155998 h 155998"/>
              <a:gd name="connsiteX1" fmla="*/ 510496 w 510496"/>
              <a:gd name="connsiteY1" fmla="*/ 8592 h 155998"/>
              <a:gd name="connsiteX0" fmla="*/ 0 w 510496"/>
              <a:gd name="connsiteY0" fmla="*/ 147406 h 147406"/>
              <a:gd name="connsiteX1" fmla="*/ 510496 w 510496"/>
              <a:gd name="connsiteY1" fmla="*/ 0 h 147406"/>
              <a:gd name="connsiteX0" fmla="*/ 0 w 689250"/>
              <a:gd name="connsiteY0" fmla="*/ 86993 h 86993"/>
              <a:gd name="connsiteX1" fmla="*/ 689250 w 689250"/>
              <a:gd name="connsiteY1" fmla="*/ 1464 h 86993"/>
              <a:gd name="connsiteX0" fmla="*/ 0 w 689250"/>
              <a:gd name="connsiteY0" fmla="*/ 107762 h 107762"/>
              <a:gd name="connsiteX1" fmla="*/ 689250 w 689250"/>
              <a:gd name="connsiteY1" fmla="*/ 22233 h 107762"/>
              <a:gd name="connsiteX0" fmla="*/ 0 w 690287"/>
              <a:gd name="connsiteY0" fmla="*/ 96902 h 96902"/>
              <a:gd name="connsiteX1" fmla="*/ 689250 w 690287"/>
              <a:gd name="connsiteY1" fmla="*/ 11373 h 96902"/>
              <a:gd name="connsiteX0" fmla="*/ 0 w 1055978"/>
              <a:gd name="connsiteY0" fmla="*/ 35373 h 278630"/>
              <a:gd name="connsiteX1" fmla="*/ 1055503 w 1055978"/>
              <a:gd name="connsiteY1" fmla="*/ 278392 h 278630"/>
              <a:gd name="connsiteX0" fmla="*/ 0 w 1046419"/>
              <a:gd name="connsiteY0" fmla="*/ 40820 h 215259"/>
              <a:gd name="connsiteX1" fmla="*/ 1045937 w 1046419"/>
              <a:gd name="connsiteY1" fmla="*/ 214974 h 215259"/>
              <a:gd name="connsiteX0" fmla="*/ -1 w 1009221"/>
              <a:gd name="connsiteY0" fmla="*/ 45350 h 175139"/>
              <a:gd name="connsiteX1" fmla="*/ 1008710 w 1009221"/>
              <a:gd name="connsiteY1" fmla="*/ 174812 h 175139"/>
              <a:gd name="connsiteX0" fmla="*/ 0 w 1008711"/>
              <a:gd name="connsiteY0" fmla="*/ 0 h 129462"/>
              <a:gd name="connsiteX1" fmla="*/ 1008711 w 1008711"/>
              <a:gd name="connsiteY1" fmla="*/ 129462 h 129462"/>
              <a:gd name="connsiteX0" fmla="*/ -1 w 1013375"/>
              <a:gd name="connsiteY0" fmla="*/ 0 h 161660"/>
              <a:gd name="connsiteX1" fmla="*/ 1013375 w 1013375"/>
              <a:gd name="connsiteY1" fmla="*/ 161660 h 161660"/>
              <a:gd name="connsiteX0" fmla="*/ 0 w 1013376"/>
              <a:gd name="connsiteY0" fmla="*/ 4012 h 165672"/>
              <a:gd name="connsiteX1" fmla="*/ 1013376 w 1013376"/>
              <a:gd name="connsiteY1" fmla="*/ 165672 h 165672"/>
              <a:gd name="connsiteX0" fmla="*/ 0 w 1013376"/>
              <a:gd name="connsiteY0" fmla="*/ 7679 h 169339"/>
              <a:gd name="connsiteX1" fmla="*/ 1013376 w 1013376"/>
              <a:gd name="connsiteY1" fmla="*/ 169339 h 169339"/>
              <a:gd name="connsiteX0" fmla="*/ 0 w 1099440"/>
              <a:gd name="connsiteY0" fmla="*/ 65085 h 69330"/>
              <a:gd name="connsiteX1" fmla="*/ 1099440 w 1099440"/>
              <a:gd name="connsiteY1" fmla="*/ 69330 h 69330"/>
              <a:gd name="connsiteX0" fmla="*/ 0 w 1087725"/>
              <a:gd name="connsiteY0" fmla="*/ 0 h 74640"/>
              <a:gd name="connsiteX1" fmla="*/ 1087725 w 1087725"/>
              <a:gd name="connsiteY1" fmla="*/ 74640 h 74640"/>
              <a:gd name="connsiteX0" fmla="*/ 0 w 1087725"/>
              <a:gd name="connsiteY0" fmla="*/ 0 h 74640"/>
              <a:gd name="connsiteX1" fmla="*/ 1087725 w 1087725"/>
              <a:gd name="connsiteY1" fmla="*/ 74640 h 74640"/>
              <a:gd name="connsiteX0" fmla="*/ 0 w 1083978"/>
              <a:gd name="connsiteY0" fmla="*/ 0 h 28642"/>
              <a:gd name="connsiteX1" fmla="*/ 1083978 w 1083978"/>
              <a:gd name="connsiteY1" fmla="*/ 28642 h 28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83978" h="28642" fill="none">
                <a:moveTo>
                  <a:pt x="0" y="0"/>
                </a:moveTo>
                <a:lnTo>
                  <a:pt x="1083978" y="28642"/>
                </a:lnTo>
              </a:path>
            </a:pathLst>
          </a:custGeom>
          <a:solidFill>
            <a:srgbClr val="F4DA78">
              <a:alpha val="5000"/>
            </a:srgbClr>
          </a:solidFill>
          <a:ln w="63500" cap="rnd">
            <a:solidFill>
              <a:srgbClr val="B1C8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3" name="Connector: Curved 6">
            <a:extLst>
              <a:ext uri="{FF2B5EF4-FFF2-40B4-BE49-F238E27FC236}">
                <a16:creationId xmlns:a16="http://schemas.microsoft.com/office/drawing/2014/main" id="{A45F9248-2B57-5FC9-B211-F1BFDB006045}"/>
              </a:ext>
            </a:extLst>
          </p:cNvPr>
          <p:cNvSpPr/>
          <p:nvPr/>
        </p:nvSpPr>
        <p:spPr>
          <a:xfrm rot="8141678">
            <a:off x="5399079" y="2389443"/>
            <a:ext cx="1919745" cy="3884681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847443"/>
              <a:gd name="connsiteY0" fmla="*/ -1 h 7947908"/>
              <a:gd name="connsiteX1" fmla="*/ 1847443 w 1847443"/>
              <a:gd name="connsiteY1" fmla="*/ 7947908 h 794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47443" h="7947908" fill="none">
                <a:moveTo>
                  <a:pt x="0" y="-1"/>
                </a:moveTo>
                <a:cubicBezTo>
                  <a:pt x="1261981" y="4018698"/>
                  <a:pt x="1752193" y="6583602"/>
                  <a:pt x="1847443" y="7947908"/>
                </a:cubicBezTo>
              </a:path>
            </a:pathLst>
          </a:custGeom>
          <a:solidFill>
            <a:srgbClr val="E2001A">
              <a:alpha val="0"/>
            </a:srgbClr>
          </a:solidFill>
          <a:ln w="63500" cap="rnd">
            <a:solidFill>
              <a:srgbClr val="009036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5" name="Connector: Curved 6">
            <a:extLst>
              <a:ext uri="{FF2B5EF4-FFF2-40B4-BE49-F238E27FC236}">
                <a16:creationId xmlns:a16="http://schemas.microsoft.com/office/drawing/2014/main" id="{72CA444D-27A3-50E9-C7DA-66689623EE58}"/>
              </a:ext>
            </a:extLst>
          </p:cNvPr>
          <p:cNvSpPr/>
          <p:nvPr/>
        </p:nvSpPr>
        <p:spPr>
          <a:xfrm rot="17661149">
            <a:off x="4970470" y="1376317"/>
            <a:ext cx="115789" cy="314282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14291"/>
              <a:gd name="connsiteY0" fmla="*/ 0 h 3771335"/>
              <a:gd name="connsiteX1" fmla="*/ 514291 w 514291"/>
              <a:gd name="connsiteY1" fmla="*/ 3771337 h 3771335"/>
              <a:gd name="connsiteX0" fmla="*/ 0 w 514291"/>
              <a:gd name="connsiteY0" fmla="*/ 0 h 3771335"/>
              <a:gd name="connsiteX1" fmla="*/ 514291 w 514291"/>
              <a:gd name="connsiteY1" fmla="*/ 3771337 h 377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14291" h="3771335" fill="none">
                <a:moveTo>
                  <a:pt x="0" y="0"/>
                </a:moveTo>
                <a:cubicBezTo>
                  <a:pt x="128046" y="658577"/>
                  <a:pt x="461203" y="2974426"/>
                  <a:pt x="514291" y="3771337"/>
                </a:cubicBezTo>
              </a:path>
            </a:pathLst>
          </a:custGeom>
          <a:solidFill>
            <a:srgbClr val="FF0000"/>
          </a:solidFill>
          <a:ln w="762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51B386-7F35-8823-9E09-6D22EFCD9B3E}"/>
              </a:ext>
            </a:extLst>
          </p:cNvPr>
          <p:cNvSpPr/>
          <p:nvPr/>
        </p:nvSpPr>
        <p:spPr>
          <a:xfrm>
            <a:off x="5534835" y="4901972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12B4108-4725-DAE5-6EB7-B69DF371BA19}"/>
              </a:ext>
            </a:extLst>
          </p:cNvPr>
          <p:cNvSpPr/>
          <p:nvPr/>
        </p:nvSpPr>
        <p:spPr>
          <a:xfrm>
            <a:off x="6876980" y="3615262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A6F5845-565A-302C-0F3E-F453135525F9}"/>
              </a:ext>
            </a:extLst>
          </p:cNvPr>
          <p:cNvSpPr/>
          <p:nvPr/>
        </p:nvSpPr>
        <p:spPr>
          <a:xfrm>
            <a:off x="5905180" y="2855826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36" name="Connector: Curved 6">
            <a:extLst>
              <a:ext uri="{FF2B5EF4-FFF2-40B4-BE49-F238E27FC236}">
                <a16:creationId xmlns:a16="http://schemas.microsoft.com/office/drawing/2014/main" id="{33C44ECD-AA99-4A62-FB57-AAF3059CC715}"/>
              </a:ext>
            </a:extLst>
          </p:cNvPr>
          <p:cNvSpPr/>
          <p:nvPr/>
        </p:nvSpPr>
        <p:spPr>
          <a:xfrm rot="15145487" flipH="1">
            <a:off x="6194094" y="912349"/>
            <a:ext cx="500326" cy="402593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532229"/>
              <a:gd name="connsiteY0" fmla="*/ 0 h 12123551"/>
              <a:gd name="connsiteX1" fmla="*/ 532229 w 532229"/>
              <a:gd name="connsiteY1" fmla="*/ 12123550 h 12123551"/>
              <a:gd name="connsiteX0" fmla="*/ 0 w 783786"/>
              <a:gd name="connsiteY0" fmla="*/ 0 h 12123551"/>
              <a:gd name="connsiteX1" fmla="*/ 532229 w 783786"/>
              <a:gd name="connsiteY1" fmla="*/ 12123550 h 12123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83786" h="12123551" fill="none">
                <a:moveTo>
                  <a:pt x="0" y="0"/>
                </a:moveTo>
                <a:cubicBezTo>
                  <a:pt x="527745" y="2571981"/>
                  <a:pt x="1137059" y="7477022"/>
                  <a:pt x="532229" y="12123550"/>
                </a:cubicBezTo>
              </a:path>
            </a:pathLst>
          </a:custGeom>
          <a:solidFill>
            <a:srgbClr val="E2001A">
              <a:alpha val="0"/>
            </a:srgbClr>
          </a:solidFill>
          <a:ln w="63500" cap="rnd">
            <a:solidFill>
              <a:srgbClr val="00306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0667C6B0-DADF-9DA4-F34F-3074EABDFA33}"/>
              </a:ext>
            </a:extLst>
          </p:cNvPr>
          <p:cNvSpPr/>
          <p:nvPr/>
        </p:nvSpPr>
        <p:spPr>
          <a:xfrm>
            <a:off x="2006942" y="2788334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D26FC14A-2A25-E439-F016-9045FD96C287}"/>
              </a:ext>
            </a:extLst>
          </p:cNvPr>
          <p:cNvSpPr/>
          <p:nvPr/>
        </p:nvSpPr>
        <p:spPr>
          <a:xfrm>
            <a:off x="3997740" y="4792772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49" name="Oval 48">
            <a:hlinkClick r:id="rId15" action="ppaction://hlinksldjump"/>
            <a:extLst>
              <a:ext uri="{FF2B5EF4-FFF2-40B4-BE49-F238E27FC236}">
                <a16:creationId xmlns:a16="http://schemas.microsoft.com/office/drawing/2014/main" id="{52542002-6573-8771-5B16-EE1883229088}"/>
              </a:ext>
            </a:extLst>
          </p:cNvPr>
          <p:cNvSpPr/>
          <p:nvPr/>
        </p:nvSpPr>
        <p:spPr>
          <a:xfrm>
            <a:off x="6555201" y="2598447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1B7ED21A-7667-3920-CF0D-4AEFB24C772B}"/>
              </a:ext>
            </a:extLst>
          </p:cNvPr>
          <p:cNvSpPr/>
          <p:nvPr/>
        </p:nvSpPr>
        <p:spPr>
          <a:xfrm>
            <a:off x="6091104" y="3113995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pic>
        <p:nvPicPr>
          <p:cNvPr id="23" name="Grafik 22" descr="Ein Bild, das Rechteck, Quadrat, Design enthält.&#10;&#10;Automatisch generierte Beschreibung">
            <a:hlinkClick r:id="rId17" action="ppaction://hlinksldjump"/>
            <a:extLst>
              <a:ext uri="{FF2B5EF4-FFF2-40B4-BE49-F238E27FC236}">
                <a16:creationId xmlns:a16="http://schemas.microsoft.com/office/drawing/2014/main" id="{00E07A54-83FD-BEA6-D58F-AE1635553DE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160441" y="1141476"/>
            <a:ext cx="685800" cy="596900"/>
          </a:xfrm>
          <a:prstGeom prst="rect">
            <a:avLst/>
          </a:prstGeom>
        </p:spPr>
      </p:pic>
      <p:sp>
        <p:nvSpPr>
          <p:cNvPr id="55" name="Textfeld 54">
            <a:extLst>
              <a:ext uri="{FF2B5EF4-FFF2-40B4-BE49-F238E27FC236}">
                <a16:creationId xmlns:a16="http://schemas.microsoft.com/office/drawing/2014/main" id="{D77B0E17-B78B-21AE-EA6D-FDADE07D6363}"/>
              </a:ext>
            </a:extLst>
          </p:cNvPr>
          <p:cNvSpPr txBox="1"/>
          <p:nvPr/>
        </p:nvSpPr>
        <p:spPr>
          <a:xfrm>
            <a:off x="4157217" y="904616"/>
            <a:ext cx="12145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/>
              <a:t>Jugendamt</a:t>
            </a:r>
          </a:p>
        </p:txBody>
      </p:sp>
      <p:sp>
        <p:nvSpPr>
          <p:cNvPr id="56" name="Textfeld 55">
            <a:extLst>
              <a:ext uri="{FF2B5EF4-FFF2-40B4-BE49-F238E27FC236}">
                <a16:creationId xmlns:a16="http://schemas.microsoft.com/office/drawing/2014/main" id="{D2554954-CFC0-D9D1-5398-EA9DF5DAC018}"/>
              </a:ext>
            </a:extLst>
          </p:cNvPr>
          <p:cNvSpPr txBox="1"/>
          <p:nvPr/>
        </p:nvSpPr>
        <p:spPr>
          <a:xfrm>
            <a:off x="4860623" y="471692"/>
            <a:ext cx="1214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/>
              <a:t>Schulaufsicht / Schulamt</a:t>
            </a:r>
          </a:p>
        </p:txBody>
      </p:sp>
      <p:sp>
        <p:nvSpPr>
          <p:cNvPr id="58" name="Textfeld 57">
            <a:extLst>
              <a:ext uri="{FF2B5EF4-FFF2-40B4-BE49-F238E27FC236}">
                <a16:creationId xmlns:a16="http://schemas.microsoft.com/office/drawing/2014/main" id="{974C7BD5-54CA-14FA-5E16-7C454EAC7D17}"/>
              </a:ext>
            </a:extLst>
          </p:cNvPr>
          <p:cNvSpPr txBox="1"/>
          <p:nvPr/>
        </p:nvSpPr>
        <p:spPr>
          <a:xfrm>
            <a:off x="7070565" y="1489572"/>
            <a:ext cx="1214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/>
              <a:t>Weiterführende Schulen</a:t>
            </a: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192CC71D-9251-3F04-9D2C-8137D61904E4}"/>
              </a:ext>
            </a:extLst>
          </p:cNvPr>
          <p:cNvSpPr txBox="1"/>
          <p:nvPr/>
        </p:nvSpPr>
        <p:spPr>
          <a:xfrm>
            <a:off x="5996416" y="5855522"/>
            <a:ext cx="12145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/>
              <a:t>Sportvereine</a:t>
            </a: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EE503F3E-56B2-D75C-4AB9-D615A8AB4B71}"/>
              </a:ext>
            </a:extLst>
          </p:cNvPr>
          <p:cNvSpPr txBox="1"/>
          <p:nvPr/>
        </p:nvSpPr>
        <p:spPr>
          <a:xfrm>
            <a:off x="2092783" y="556430"/>
            <a:ext cx="1214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/>
              <a:t>Außerschulische Ganztagsträger</a:t>
            </a: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07681118-E97B-4735-831F-47986858CA40}"/>
              </a:ext>
            </a:extLst>
          </p:cNvPr>
          <p:cNvSpPr txBox="1"/>
          <p:nvPr/>
        </p:nvSpPr>
        <p:spPr>
          <a:xfrm>
            <a:off x="168059" y="4331783"/>
            <a:ext cx="13806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Kirchen und </a:t>
            </a:r>
            <a:br>
              <a:rPr lang="de-DE" sz="1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de-DE" sz="1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Glaubens-</a:t>
            </a:r>
          </a:p>
          <a:p>
            <a:r>
              <a:rPr lang="de-DE" sz="10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gemeinschaften</a:t>
            </a:r>
            <a:endParaRPr lang="de-DE" sz="1000" b="1" dirty="0"/>
          </a:p>
        </p:txBody>
      </p:sp>
      <p:pic>
        <p:nvPicPr>
          <p:cNvPr id="68" name="Grafik 67" descr="Ein Bild, das Entwurf, Text, Kreis, Silhouette enthält.&#10;&#10;Automatisch generierte Beschreibung">
            <a:extLst>
              <a:ext uri="{FF2B5EF4-FFF2-40B4-BE49-F238E27FC236}">
                <a16:creationId xmlns:a16="http://schemas.microsoft.com/office/drawing/2014/main" id="{B3D2BA8F-2009-C957-3E45-E87AF648C5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923399" y="5384173"/>
            <a:ext cx="787400" cy="495300"/>
          </a:xfrm>
          <a:prstGeom prst="rect">
            <a:avLst/>
          </a:prstGeom>
        </p:spPr>
      </p:pic>
      <p:pic>
        <p:nvPicPr>
          <p:cNvPr id="30" name="Grafik 29" descr="Ein Bild, das Entwurf, weiß, Clipart, Schwarzweiß enthält.&#10;&#10;Automatisch generierte Beschreibung">
            <a:extLst>
              <a:ext uri="{FF2B5EF4-FFF2-40B4-BE49-F238E27FC236}">
                <a16:creationId xmlns:a16="http://schemas.microsoft.com/office/drawing/2014/main" id="{5201EA5B-2217-64DC-8AFC-678034C0B6B7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780990" y="55378"/>
            <a:ext cx="279400" cy="406400"/>
          </a:xfrm>
          <a:prstGeom prst="rect">
            <a:avLst/>
          </a:prstGeom>
        </p:spPr>
      </p:pic>
      <p:sp>
        <p:nvSpPr>
          <p:cNvPr id="69" name="Textfeld 68">
            <a:extLst>
              <a:ext uri="{FF2B5EF4-FFF2-40B4-BE49-F238E27FC236}">
                <a16:creationId xmlns:a16="http://schemas.microsoft.com/office/drawing/2014/main" id="{F36EAEA2-4187-3028-D3DD-C288B68CCE20}"/>
              </a:ext>
            </a:extLst>
          </p:cNvPr>
          <p:cNvSpPr txBox="1"/>
          <p:nvPr/>
        </p:nvSpPr>
        <p:spPr>
          <a:xfrm>
            <a:off x="3920213" y="5827729"/>
            <a:ext cx="1214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/>
              <a:t>Kulturelle Einrichtungen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2F2437E1-63AE-537E-FE32-0C76FC118993}"/>
              </a:ext>
            </a:extLst>
          </p:cNvPr>
          <p:cNvSpPr txBox="1"/>
          <p:nvPr/>
        </p:nvSpPr>
        <p:spPr>
          <a:xfrm>
            <a:off x="8140150" y="3057828"/>
            <a:ext cx="13265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/>
              <a:t>Soziale Einrichtungen</a:t>
            </a:r>
          </a:p>
        </p:txBody>
      </p:sp>
      <p:pic>
        <p:nvPicPr>
          <p:cNvPr id="75" name="Picture 2" descr="Logo QUA-LiS NRW">
            <a:hlinkClick r:id="rId20" highlightClick="1"/>
            <a:extLst>
              <a:ext uri="{FF2B5EF4-FFF2-40B4-BE49-F238E27FC236}">
                <a16:creationId xmlns:a16="http://schemas.microsoft.com/office/drawing/2014/main" id="{24FE9330-1279-536E-35FB-A293C500CD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13" y="156197"/>
            <a:ext cx="1560947" cy="44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Textfeld 75">
            <a:extLst>
              <a:ext uri="{FF2B5EF4-FFF2-40B4-BE49-F238E27FC236}">
                <a16:creationId xmlns:a16="http://schemas.microsoft.com/office/drawing/2014/main" id="{1F10C70E-454F-5E6B-AB26-5054524A5341}"/>
              </a:ext>
            </a:extLst>
          </p:cNvPr>
          <p:cNvSpPr txBox="1"/>
          <p:nvPr/>
        </p:nvSpPr>
        <p:spPr>
          <a:xfrm>
            <a:off x="422566" y="6518822"/>
            <a:ext cx="92743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/>
              <a:t>Schulname | Adresse | Tel. | E-Mail | Web</a:t>
            </a:r>
          </a:p>
        </p:txBody>
      </p:sp>
      <p:pic>
        <p:nvPicPr>
          <p:cNvPr id="83" name="Grafik 82" descr="Ein Bild, das Schwarz, Dunkelheit enthält.&#10;&#10;Automatisch generierte Beschreibung">
            <a:extLst>
              <a:ext uri="{FF2B5EF4-FFF2-40B4-BE49-F238E27FC236}">
                <a16:creationId xmlns:a16="http://schemas.microsoft.com/office/drawing/2014/main" id="{D6B8CAF0-39D5-93AA-F197-DC6F30A86966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30989" y="6519010"/>
            <a:ext cx="177800" cy="190500"/>
          </a:xfrm>
          <a:prstGeom prst="rect">
            <a:avLst/>
          </a:prstGeom>
        </p:spPr>
      </p:pic>
      <p:sp>
        <p:nvSpPr>
          <p:cNvPr id="110" name="Textfeld 109">
            <a:extLst>
              <a:ext uri="{FF2B5EF4-FFF2-40B4-BE49-F238E27FC236}">
                <a16:creationId xmlns:a16="http://schemas.microsoft.com/office/drawing/2014/main" id="{E5871769-254D-6B40-A764-7EB2CCEFC1F5}"/>
              </a:ext>
            </a:extLst>
          </p:cNvPr>
          <p:cNvSpPr txBox="1"/>
          <p:nvPr/>
        </p:nvSpPr>
        <p:spPr>
          <a:xfrm>
            <a:off x="8452092" y="4051516"/>
            <a:ext cx="1393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A4B80D"/>
                </a:solidFill>
              </a:rPr>
              <a:t>Gesellschaftliche Teilhabe</a:t>
            </a:r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FF53A8C4-734E-CCA5-8A63-E2A4DC9B9333}"/>
              </a:ext>
            </a:extLst>
          </p:cNvPr>
          <p:cNvSpPr txBox="1"/>
          <p:nvPr/>
        </p:nvSpPr>
        <p:spPr>
          <a:xfrm>
            <a:off x="55558" y="2761919"/>
            <a:ext cx="6758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/>
              <a:t>Kitas / </a:t>
            </a:r>
          </a:p>
          <a:p>
            <a:r>
              <a:rPr lang="de-DE" sz="1000" b="1" dirty="0"/>
              <a:t>Grund-</a:t>
            </a:r>
          </a:p>
          <a:p>
            <a:r>
              <a:rPr lang="de-DE" sz="1000" b="1" dirty="0"/>
              <a:t>schulen</a:t>
            </a:r>
          </a:p>
        </p:txBody>
      </p:sp>
      <p:sp>
        <p:nvSpPr>
          <p:cNvPr id="5" name="Connector: Curved 6">
            <a:extLst>
              <a:ext uri="{FF2B5EF4-FFF2-40B4-BE49-F238E27FC236}">
                <a16:creationId xmlns:a16="http://schemas.microsoft.com/office/drawing/2014/main" id="{144386E0-18F5-B428-B33F-D8EFEF038931}"/>
              </a:ext>
            </a:extLst>
          </p:cNvPr>
          <p:cNvSpPr/>
          <p:nvPr/>
        </p:nvSpPr>
        <p:spPr>
          <a:xfrm rot="1850967">
            <a:off x="2693332" y="3418986"/>
            <a:ext cx="165053" cy="2704983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-1 w 2891840"/>
              <a:gd name="connsiteY0" fmla="*/ -4 h 16234816"/>
              <a:gd name="connsiteX1" fmla="*/ 2891840 w 2891840"/>
              <a:gd name="connsiteY1" fmla="*/ 16234816 h 16234816"/>
              <a:gd name="connsiteX0" fmla="*/ -1 w 2891840"/>
              <a:gd name="connsiteY0" fmla="*/ 3 h 16234823"/>
              <a:gd name="connsiteX1" fmla="*/ 2891840 w 2891840"/>
              <a:gd name="connsiteY1" fmla="*/ 16234823 h 16234823"/>
              <a:gd name="connsiteX0" fmla="*/ -1 w 3006482"/>
              <a:gd name="connsiteY0" fmla="*/ 3 h 16234823"/>
              <a:gd name="connsiteX1" fmla="*/ 2891840 w 3006482"/>
              <a:gd name="connsiteY1" fmla="*/ 16234823 h 16234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06482" h="16234823" fill="none">
                <a:moveTo>
                  <a:pt x="-1" y="3"/>
                </a:moveTo>
                <a:cubicBezTo>
                  <a:pt x="3295012" y="4747620"/>
                  <a:pt x="3136142" y="12813286"/>
                  <a:pt x="2891840" y="16234823"/>
                </a:cubicBezTo>
              </a:path>
            </a:pathLst>
          </a:custGeom>
          <a:solidFill>
            <a:srgbClr val="E2001A">
              <a:alpha val="0"/>
            </a:srgbClr>
          </a:solidFill>
          <a:ln w="63500" cap="rnd">
            <a:solidFill>
              <a:srgbClr val="009EE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17" name="Textfeld 116">
            <a:extLst>
              <a:ext uri="{FF2B5EF4-FFF2-40B4-BE49-F238E27FC236}">
                <a16:creationId xmlns:a16="http://schemas.microsoft.com/office/drawing/2014/main" id="{1C263C5A-6429-F14D-B086-BE51741D3FF9}"/>
              </a:ext>
            </a:extLst>
          </p:cNvPr>
          <p:cNvSpPr txBox="1"/>
          <p:nvPr/>
        </p:nvSpPr>
        <p:spPr>
          <a:xfrm>
            <a:off x="168468" y="6022532"/>
            <a:ext cx="17274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009EE0"/>
                </a:solidFill>
              </a:rPr>
              <a:t>Persönlichkeitsbildung</a:t>
            </a:r>
          </a:p>
        </p:txBody>
      </p:sp>
      <p:sp>
        <p:nvSpPr>
          <p:cNvPr id="91" name="Textfeld 90">
            <a:extLst>
              <a:ext uri="{FF2B5EF4-FFF2-40B4-BE49-F238E27FC236}">
                <a16:creationId xmlns:a16="http://schemas.microsoft.com/office/drawing/2014/main" id="{91C12FBE-201D-73C2-4794-0C55AAA32E2E}"/>
              </a:ext>
            </a:extLst>
          </p:cNvPr>
          <p:cNvSpPr txBox="1"/>
          <p:nvPr/>
        </p:nvSpPr>
        <p:spPr>
          <a:xfrm>
            <a:off x="6761602" y="570998"/>
            <a:ext cx="57041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B6E1D3"/>
                </a:solidFill>
              </a:rPr>
              <a:t>BNE</a:t>
            </a:r>
          </a:p>
        </p:txBody>
      </p:sp>
      <p:sp>
        <p:nvSpPr>
          <p:cNvPr id="111" name="Connector: Curved 6">
            <a:extLst>
              <a:ext uri="{FF2B5EF4-FFF2-40B4-BE49-F238E27FC236}">
                <a16:creationId xmlns:a16="http://schemas.microsoft.com/office/drawing/2014/main" id="{D4444F5E-B299-5F52-AD73-2B89C10E96B2}"/>
              </a:ext>
            </a:extLst>
          </p:cNvPr>
          <p:cNvSpPr/>
          <p:nvPr/>
        </p:nvSpPr>
        <p:spPr>
          <a:xfrm rot="14650977">
            <a:off x="4975054" y="603138"/>
            <a:ext cx="834229" cy="2556031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163"/>
              <a:gd name="connsiteY0" fmla="*/ 0 h 3845683"/>
              <a:gd name="connsiteX1" fmla="*/ 1456163 w 1456163"/>
              <a:gd name="connsiteY1" fmla="*/ 3845683 h 3845683"/>
              <a:gd name="connsiteX0" fmla="*/ 0 w 1476554"/>
              <a:gd name="connsiteY0" fmla="*/ 0 h 3881626"/>
              <a:gd name="connsiteX1" fmla="*/ 1476554 w 1476554"/>
              <a:gd name="connsiteY1" fmla="*/ 3881626 h 3881626"/>
              <a:gd name="connsiteX0" fmla="*/ 0 w 1233991"/>
              <a:gd name="connsiteY0" fmla="*/ -1 h 5658853"/>
              <a:gd name="connsiteX1" fmla="*/ 1233991 w 1233991"/>
              <a:gd name="connsiteY1" fmla="*/ 5658853 h 5658853"/>
              <a:gd name="connsiteX0" fmla="*/ 227937 w 1461928"/>
              <a:gd name="connsiteY0" fmla="*/ -1 h 5658853"/>
              <a:gd name="connsiteX1" fmla="*/ 1461928 w 1461928"/>
              <a:gd name="connsiteY1" fmla="*/ 5658853 h 5658853"/>
              <a:gd name="connsiteX0" fmla="*/ 229005 w 1451210"/>
              <a:gd name="connsiteY0" fmla="*/ 0 h 5616588"/>
              <a:gd name="connsiteX1" fmla="*/ 1451210 w 1451210"/>
              <a:gd name="connsiteY1" fmla="*/ 5616588 h 5616588"/>
              <a:gd name="connsiteX0" fmla="*/ 288908 w 987326"/>
              <a:gd name="connsiteY0" fmla="*/ 0 h 5247715"/>
              <a:gd name="connsiteX1" fmla="*/ 987326 w 987326"/>
              <a:gd name="connsiteY1" fmla="*/ 5247715 h 5247715"/>
              <a:gd name="connsiteX0" fmla="*/ 112650 w 811068"/>
              <a:gd name="connsiteY0" fmla="*/ 0 h 5247715"/>
              <a:gd name="connsiteX1" fmla="*/ 811068 w 811068"/>
              <a:gd name="connsiteY1" fmla="*/ 5247715 h 5247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11068" h="5247715" fill="none">
                <a:moveTo>
                  <a:pt x="112650" y="0"/>
                </a:moveTo>
                <a:cubicBezTo>
                  <a:pt x="-315303" y="3773243"/>
                  <a:pt x="598940" y="5018319"/>
                  <a:pt x="811068" y="5247715"/>
                </a:cubicBezTo>
              </a:path>
            </a:pathLst>
          </a:custGeom>
          <a:solidFill>
            <a:srgbClr val="E2001A">
              <a:alpha val="0"/>
            </a:srgbClr>
          </a:solidFill>
          <a:ln w="25400" cap="rnd">
            <a:solidFill>
              <a:srgbClr val="B6E1D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12" name="Connector: Curved 6">
            <a:extLst>
              <a:ext uri="{FF2B5EF4-FFF2-40B4-BE49-F238E27FC236}">
                <a16:creationId xmlns:a16="http://schemas.microsoft.com/office/drawing/2014/main" id="{218C4901-3413-0F21-AAC6-B531DDFA57FB}"/>
              </a:ext>
            </a:extLst>
          </p:cNvPr>
          <p:cNvSpPr/>
          <p:nvPr/>
        </p:nvSpPr>
        <p:spPr>
          <a:xfrm rot="3816332">
            <a:off x="2374034" y="4066021"/>
            <a:ext cx="1990032" cy="1504718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163"/>
              <a:gd name="connsiteY0" fmla="*/ 0 h 3845683"/>
              <a:gd name="connsiteX1" fmla="*/ 1456163 w 1456163"/>
              <a:gd name="connsiteY1" fmla="*/ 3845683 h 3845683"/>
              <a:gd name="connsiteX0" fmla="*/ 0 w 1476554"/>
              <a:gd name="connsiteY0" fmla="*/ 0 h 3881626"/>
              <a:gd name="connsiteX1" fmla="*/ 1476554 w 1476554"/>
              <a:gd name="connsiteY1" fmla="*/ 3881626 h 3881626"/>
              <a:gd name="connsiteX0" fmla="*/ 0 w 1233991"/>
              <a:gd name="connsiteY0" fmla="*/ -1 h 5658853"/>
              <a:gd name="connsiteX1" fmla="*/ 1233991 w 1233991"/>
              <a:gd name="connsiteY1" fmla="*/ 5658853 h 5658853"/>
              <a:gd name="connsiteX0" fmla="*/ 227937 w 1461928"/>
              <a:gd name="connsiteY0" fmla="*/ -1 h 5658853"/>
              <a:gd name="connsiteX1" fmla="*/ 1461928 w 1461928"/>
              <a:gd name="connsiteY1" fmla="*/ 5658853 h 5658853"/>
              <a:gd name="connsiteX0" fmla="*/ 229005 w 1451210"/>
              <a:gd name="connsiteY0" fmla="*/ 0 h 5616588"/>
              <a:gd name="connsiteX1" fmla="*/ 1451210 w 1451210"/>
              <a:gd name="connsiteY1" fmla="*/ 5616588 h 5616588"/>
              <a:gd name="connsiteX0" fmla="*/ 113692 w 3872057"/>
              <a:gd name="connsiteY0" fmla="*/ 0 h 6802483"/>
              <a:gd name="connsiteX1" fmla="*/ 3872056 w 3872057"/>
              <a:gd name="connsiteY1" fmla="*/ 6802484 h 6802483"/>
              <a:gd name="connsiteX0" fmla="*/ 0 w 3758363"/>
              <a:gd name="connsiteY0" fmla="*/ 0 h 6802483"/>
              <a:gd name="connsiteX1" fmla="*/ 3758364 w 3758363"/>
              <a:gd name="connsiteY1" fmla="*/ 6802484 h 6802483"/>
              <a:gd name="connsiteX0" fmla="*/ 0 w 2541644"/>
              <a:gd name="connsiteY0" fmla="*/ -1 h 3476175"/>
              <a:gd name="connsiteX1" fmla="*/ 2541643 w 2541644"/>
              <a:gd name="connsiteY1" fmla="*/ 3476176 h 3476175"/>
              <a:gd name="connsiteX0" fmla="*/ 0 w 2541642"/>
              <a:gd name="connsiteY0" fmla="*/ -1 h 3476175"/>
              <a:gd name="connsiteX1" fmla="*/ 2541643 w 2541642"/>
              <a:gd name="connsiteY1" fmla="*/ 3476176 h 3476175"/>
              <a:gd name="connsiteX0" fmla="*/ 0 w 2087327"/>
              <a:gd name="connsiteY0" fmla="*/ -1 h 3162041"/>
              <a:gd name="connsiteX1" fmla="*/ 2087327 w 2087327"/>
              <a:gd name="connsiteY1" fmla="*/ 3162039 h 3162041"/>
              <a:gd name="connsiteX0" fmla="*/ 0 w 2159565"/>
              <a:gd name="connsiteY0" fmla="*/ 0 h 3183447"/>
              <a:gd name="connsiteX1" fmla="*/ 2159565 w 2159565"/>
              <a:gd name="connsiteY1" fmla="*/ 3183449 h 3183447"/>
              <a:gd name="connsiteX0" fmla="*/ -1 w 3463686"/>
              <a:gd name="connsiteY0" fmla="*/ 0 h 5550664"/>
              <a:gd name="connsiteX1" fmla="*/ 3463686 w 3463686"/>
              <a:gd name="connsiteY1" fmla="*/ 5550663 h 5550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63686" h="5550664" fill="none">
                <a:moveTo>
                  <a:pt x="-1" y="0"/>
                </a:moveTo>
                <a:cubicBezTo>
                  <a:pt x="1257861" y="3016275"/>
                  <a:pt x="3251558" y="5321267"/>
                  <a:pt x="3463686" y="5550663"/>
                </a:cubicBezTo>
              </a:path>
            </a:pathLst>
          </a:custGeom>
          <a:solidFill>
            <a:srgbClr val="E2001A">
              <a:alpha val="0"/>
            </a:srgbClr>
          </a:solidFill>
          <a:ln w="25400" cap="rnd">
            <a:solidFill>
              <a:srgbClr val="B6E1D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13" name="Rechteck 112">
            <a:hlinkClick r:id="rId23"/>
            <a:extLst>
              <a:ext uri="{FF2B5EF4-FFF2-40B4-BE49-F238E27FC236}">
                <a16:creationId xmlns:a16="http://schemas.microsoft.com/office/drawing/2014/main" id="{92D41A96-FCB8-9A6E-CD41-CFEC2CF5630D}"/>
              </a:ext>
            </a:extLst>
          </p:cNvPr>
          <p:cNvSpPr/>
          <p:nvPr/>
        </p:nvSpPr>
        <p:spPr>
          <a:xfrm rot="1913831">
            <a:off x="2979532" y="6099361"/>
            <a:ext cx="482600" cy="480794"/>
          </a:xfrm>
          <a:prstGeom prst="rect">
            <a:avLst/>
          </a:prstGeom>
          <a:solidFill>
            <a:srgbClr val="B6E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3" name="Grafik 92" descr="Ein Bild, das Bus, Transport, Fahrzeug enthält.&#10;&#10;KI-generierte Inhalte können fehlerhaft sein.">
            <a:hlinkClick r:id="rId24" action="ppaction://hlinksldjump"/>
            <a:extLst>
              <a:ext uri="{FF2B5EF4-FFF2-40B4-BE49-F238E27FC236}">
                <a16:creationId xmlns:a16="http://schemas.microsoft.com/office/drawing/2014/main" id="{3D55473A-C6F4-853B-0632-C726CF649249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2927181" y="6260695"/>
            <a:ext cx="788976" cy="439316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943DC1CB-0FEC-64A0-6585-DE097300BCBC}"/>
              </a:ext>
            </a:extLst>
          </p:cNvPr>
          <p:cNvSpPr/>
          <p:nvPr/>
        </p:nvSpPr>
        <p:spPr>
          <a:xfrm>
            <a:off x="1971426" y="3649301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10EE3D66-4031-564D-ABF2-382685073639}"/>
              </a:ext>
            </a:extLst>
          </p:cNvPr>
          <p:cNvSpPr/>
          <p:nvPr/>
        </p:nvSpPr>
        <p:spPr>
          <a:xfrm>
            <a:off x="1770292" y="2988588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0" name="Connector: Curved 6">
            <a:extLst>
              <a:ext uri="{FF2B5EF4-FFF2-40B4-BE49-F238E27FC236}">
                <a16:creationId xmlns:a16="http://schemas.microsoft.com/office/drawing/2014/main" id="{5BF15424-7968-35FE-A441-3899C7796254}"/>
              </a:ext>
            </a:extLst>
          </p:cNvPr>
          <p:cNvSpPr/>
          <p:nvPr/>
        </p:nvSpPr>
        <p:spPr>
          <a:xfrm rot="3816332">
            <a:off x="5054967" y="2519390"/>
            <a:ext cx="611215" cy="417415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163"/>
              <a:gd name="connsiteY0" fmla="*/ 0 h 3845683"/>
              <a:gd name="connsiteX1" fmla="*/ 1456163 w 1456163"/>
              <a:gd name="connsiteY1" fmla="*/ 3845683 h 3845683"/>
              <a:gd name="connsiteX0" fmla="*/ 0 w 1476554"/>
              <a:gd name="connsiteY0" fmla="*/ 0 h 3881626"/>
              <a:gd name="connsiteX1" fmla="*/ 1476554 w 1476554"/>
              <a:gd name="connsiteY1" fmla="*/ 3881626 h 3881626"/>
              <a:gd name="connsiteX0" fmla="*/ 0 w 1233991"/>
              <a:gd name="connsiteY0" fmla="*/ -1 h 5658853"/>
              <a:gd name="connsiteX1" fmla="*/ 1233991 w 1233991"/>
              <a:gd name="connsiteY1" fmla="*/ 5658853 h 5658853"/>
              <a:gd name="connsiteX0" fmla="*/ 227937 w 1461928"/>
              <a:gd name="connsiteY0" fmla="*/ -1 h 5658853"/>
              <a:gd name="connsiteX1" fmla="*/ 1461928 w 1461928"/>
              <a:gd name="connsiteY1" fmla="*/ 5658853 h 5658853"/>
              <a:gd name="connsiteX0" fmla="*/ 229005 w 1451210"/>
              <a:gd name="connsiteY0" fmla="*/ 0 h 5616588"/>
              <a:gd name="connsiteX1" fmla="*/ 1451210 w 1451210"/>
              <a:gd name="connsiteY1" fmla="*/ 5616588 h 5616588"/>
              <a:gd name="connsiteX0" fmla="*/ 113692 w 3872057"/>
              <a:gd name="connsiteY0" fmla="*/ 0 h 6802483"/>
              <a:gd name="connsiteX1" fmla="*/ 3872056 w 3872057"/>
              <a:gd name="connsiteY1" fmla="*/ 6802484 h 6802483"/>
              <a:gd name="connsiteX0" fmla="*/ 0 w 3758363"/>
              <a:gd name="connsiteY0" fmla="*/ 0 h 6802483"/>
              <a:gd name="connsiteX1" fmla="*/ 3758364 w 3758363"/>
              <a:gd name="connsiteY1" fmla="*/ 6802484 h 6802483"/>
              <a:gd name="connsiteX0" fmla="*/ 0 w 2541644"/>
              <a:gd name="connsiteY0" fmla="*/ -1 h 3476175"/>
              <a:gd name="connsiteX1" fmla="*/ 2541643 w 2541644"/>
              <a:gd name="connsiteY1" fmla="*/ 3476176 h 3476175"/>
              <a:gd name="connsiteX0" fmla="*/ 0 w 2541642"/>
              <a:gd name="connsiteY0" fmla="*/ -1 h 3476175"/>
              <a:gd name="connsiteX1" fmla="*/ 2541643 w 2541642"/>
              <a:gd name="connsiteY1" fmla="*/ 3476176 h 3476175"/>
              <a:gd name="connsiteX0" fmla="*/ 0 w 2087327"/>
              <a:gd name="connsiteY0" fmla="*/ -1 h 3162041"/>
              <a:gd name="connsiteX1" fmla="*/ 2087327 w 2087327"/>
              <a:gd name="connsiteY1" fmla="*/ 3162039 h 3162041"/>
              <a:gd name="connsiteX0" fmla="*/ 0 w 2159565"/>
              <a:gd name="connsiteY0" fmla="*/ 0 h 3183447"/>
              <a:gd name="connsiteX1" fmla="*/ 2159565 w 2159565"/>
              <a:gd name="connsiteY1" fmla="*/ 3183449 h 3183447"/>
              <a:gd name="connsiteX0" fmla="*/ 0 w 2283608"/>
              <a:gd name="connsiteY0" fmla="*/ 0 h 3368498"/>
              <a:gd name="connsiteX1" fmla="*/ 2283608 w 2283608"/>
              <a:gd name="connsiteY1" fmla="*/ 3368498 h 3368498"/>
              <a:gd name="connsiteX0" fmla="*/ 0 w 2283608"/>
              <a:gd name="connsiteY0" fmla="*/ 0 h 3368498"/>
              <a:gd name="connsiteX1" fmla="*/ 2283608 w 2283608"/>
              <a:gd name="connsiteY1" fmla="*/ 3368498 h 3368498"/>
              <a:gd name="connsiteX0" fmla="*/ 0 w 851009"/>
              <a:gd name="connsiteY0" fmla="*/ 0 h 1935177"/>
              <a:gd name="connsiteX1" fmla="*/ 765241 w 851009"/>
              <a:gd name="connsiteY1" fmla="*/ 1935177 h 1935177"/>
              <a:gd name="connsiteX0" fmla="*/ 0 w 765241"/>
              <a:gd name="connsiteY0" fmla="*/ 0 h 1935177"/>
              <a:gd name="connsiteX1" fmla="*/ 765241 w 765241"/>
              <a:gd name="connsiteY1" fmla="*/ 1935177 h 1935177"/>
              <a:gd name="connsiteX0" fmla="*/ 0 w 630868"/>
              <a:gd name="connsiteY0" fmla="*/ 0 h 1739266"/>
              <a:gd name="connsiteX1" fmla="*/ 630868 w 630868"/>
              <a:gd name="connsiteY1" fmla="*/ 1739265 h 1739266"/>
              <a:gd name="connsiteX0" fmla="*/ 0 w 630868"/>
              <a:gd name="connsiteY0" fmla="*/ 0 h 1739266"/>
              <a:gd name="connsiteX1" fmla="*/ 630868 w 630868"/>
              <a:gd name="connsiteY1" fmla="*/ 1739265 h 1739266"/>
              <a:gd name="connsiteX0" fmla="*/ 0 w 1063830"/>
              <a:gd name="connsiteY0" fmla="*/ 0 h 1539777"/>
              <a:gd name="connsiteX1" fmla="*/ 1063830 w 1063830"/>
              <a:gd name="connsiteY1" fmla="*/ 1539778 h 1539777"/>
              <a:gd name="connsiteX0" fmla="*/ 0 w 1063830"/>
              <a:gd name="connsiteY0" fmla="*/ 0 h 1539777"/>
              <a:gd name="connsiteX1" fmla="*/ 1063830 w 1063830"/>
              <a:gd name="connsiteY1" fmla="*/ 1539778 h 1539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63830" h="1539777" fill="none">
                <a:moveTo>
                  <a:pt x="0" y="0"/>
                </a:moveTo>
                <a:cubicBezTo>
                  <a:pt x="542902" y="736185"/>
                  <a:pt x="614178" y="1115109"/>
                  <a:pt x="1063830" y="1539778"/>
                </a:cubicBezTo>
              </a:path>
            </a:pathLst>
          </a:custGeom>
          <a:solidFill>
            <a:srgbClr val="E2001A">
              <a:alpha val="0"/>
            </a:srgbClr>
          </a:solidFill>
          <a:ln w="25400" cap="rnd">
            <a:solidFill>
              <a:srgbClr val="B6E1D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22" name="Connector: Curved 6">
            <a:extLst>
              <a:ext uri="{FF2B5EF4-FFF2-40B4-BE49-F238E27FC236}">
                <a16:creationId xmlns:a16="http://schemas.microsoft.com/office/drawing/2014/main" id="{EF63ABA8-7135-9306-B190-EDA61E80CDE7}"/>
              </a:ext>
            </a:extLst>
          </p:cNvPr>
          <p:cNvSpPr/>
          <p:nvPr/>
        </p:nvSpPr>
        <p:spPr>
          <a:xfrm rot="3816332">
            <a:off x="5149772" y="3322552"/>
            <a:ext cx="421994" cy="98985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163"/>
              <a:gd name="connsiteY0" fmla="*/ 0 h 3845683"/>
              <a:gd name="connsiteX1" fmla="*/ 1456163 w 1456163"/>
              <a:gd name="connsiteY1" fmla="*/ 3845683 h 3845683"/>
              <a:gd name="connsiteX0" fmla="*/ 0 w 1476554"/>
              <a:gd name="connsiteY0" fmla="*/ 0 h 3881626"/>
              <a:gd name="connsiteX1" fmla="*/ 1476554 w 1476554"/>
              <a:gd name="connsiteY1" fmla="*/ 3881626 h 3881626"/>
              <a:gd name="connsiteX0" fmla="*/ 0 w 1233991"/>
              <a:gd name="connsiteY0" fmla="*/ -1 h 5658853"/>
              <a:gd name="connsiteX1" fmla="*/ 1233991 w 1233991"/>
              <a:gd name="connsiteY1" fmla="*/ 5658853 h 5658853"/>
              <a:gd name="connsiteX0" fmla="*/ 227937 w 1461928"/>
              <a:gd name="connsiteY0" fmla="*/ -1 h 5658853"/>
              <a:gd name="connsiteX1" fmla="*/ 1461928 w 1461928"/>
              <a:gd name="connsiteY1" fmla="*/ 5658853 h 5658853"/>
              <a:gd name="connsiteX0" fmla="*/ 229005 w 1451210"/>
              <a:gd name="connsiteY0" fmla="*/ 0 h 5616588"/>
              <a:gd name="connsiteX1" fmla="*/ 1451210 w 1451210"/>
              <a:gd name="connsiteY1" fmla="*/ 5616588 h 5616588"/>
              <a:gd name="connsiteX0" fmla="*/ 113692 w 3872057"/>
              <a:gd name="connsiteY0" fmla="*/ 0 h 6802483"/>
              <a:gd name="connsiteX1" fmla="*/ 3872056 w 3872057"/>
              <a:gd name="connsiteY1" fmla="*/ 6802484 h 6802483"/>
              <a:gd name="connsiteX0" fmla="*/ 0 w 3758363"/>
              <a:gd name="connsiteY0" fmla="*/ 0 h 6802483"/>
              <a:gd name="connsiteX1" fmla="*/ 3758364 w 3758363"/>
              <a:gd name="connsiteY1" fmla="*/ 6802484 h 6802483"/>
              <a:gd name="connsiteX0" fmla="*/ 0 w 2541644"/>
              <a:gd name="connsiteY0" fmla="*/ -1 h 3476175"/>
              <a:gd name="connsiteX1" fmla="*/ 2541643 w 2541644"/>
              <a:gd name="connsiteY1" fmla="*/ 3476176 h 3476175"/>
              <a:gd name="connsiteX0" fmla="*/ 0 w 2541642"/>
              <a:gd name="connsiteY0" fmla="*/ -1 h 3476175"/>
              <a:gd name="connsiteX1" fmla="*/ 2541643 w 2541642"/>
              <a:gd name="connsiteY1" fmla="*/ 3476176 h 3476175"/>
              <a:gd name="connsiteX0" fmla="*/ 0 w 2087327"/>
              <a:gd name="connsiteY0" fmla="*/ -1 h 3162041"/>
              <a:gd name="connsiteX1" fmla="*/ 2087327 w 2087327"/>
              <a:gd name="connsiteY1" fmla="*/ 3162039 h 3162041"/>
              <a:gd name="connsiteX0" fmla="*/ 0 w 2159565"/>
              <a:gd name="connsiteY0" fmla="*/ 0 h 3183447"/>
              <a:gd name="connsiteX1" fmla="*/ 2159565 w 2159565"/>
              <a:gd name="connsiteY1" fmla="*/ 3183449 h 3183447"/>
              <a:gd name="connsiteX0" fmla="*/ 0 w 2283608"/>
              <a:gd name="connsiteY0" fmla="*/ 0 h 3368498"/>
              <a:gd name="connsiteX1" fmla="*/ 2283608 w 2283608"/>
              <a:gd name="connsiteY1" fmla="*/ 3368498 h 3368498"/>
              <a:gd name="connsiteX0" fmla="*/ 0 w 2283608"/>
              <a:gd name="connsiteY0" fmla="*/ 0 h 3368498"/>
              <a:gd name="connsiteX1" fmla="*/ 2283608 w 2283608"/>
              <a:gd name="connsiteY1" fmla="*/ 3368498 h 3368498"/>
              <a:gd name="connsiteX0" fmla="*/ 0 w 851009"/>
              <a:gd name="connsiteY0" fmla="*/ 0 h 1935177"/>
              <a:gd name="connsiteX1" fmla="*/ 765241 w 851009"/>
              <a:gd name="connsiteY1" fmla="*/ 1935177 h 1935177"/>
              <a:gd name="connsiteX0" fmla="*/ 0 w 765241"/>
              <a:gd name="connsiteY0" fmla="*/ 0 h 1935177"/>
              <a:gd name="connsiteX1" fmla="*/ 765241 w 765241"/>
              <a:gd name="connsiteY1" fmla="*/ 1935177 h 1935177"/>
              <a:gd name="connsiteX0" fmla="*/ 0 w 630868"/>
              <a:gd name="connsiteY0" fmla="*/ 0 h 1739266"/>
              <a:gd name="connsiteX1" fmla="*/ 630868 w 630868"/>
              <a:gd name="connsiteY1" fmla="*/ 1739265 h 1739266"/>
              <a:gd name="connsiteX0" fmla="*/ 0 w 630868"/>
              <a:gd name="connsiteY0" fmla="*/ 0 h 1739266"/>
              <a:gd name="connsiteX1" fmla="*/ 630868 w 630868"/>
              <a:gd name="connsiteY1" fmla="*/ 1739265 h 1739266"/>
              <a:gd name="connsiteX0" fmla="*/ 0 w 781430"/>
              <a:gd name="connsiteY0" fmla="*/ 0 h 345862"/>
              <a:gd name="connsiteX1" fmla="*/ 781429 w 781430"/>
              <a:gd name="connsiteY1" fmla="*/ 345862 h 345862"/>
              <a:gd name="connsiteX0" fmla="*/ 0 w 781428"/>
              <a:gd name="connsiteY0" fmla="*/ 0 h 549006"/>
              <a:gd name="connsiteX1" fmla="*/ 781429 w 781428"/>
              <a:gd name="connsiteY1" fmla="*/ 345862 h 549006"/>
              <a:gd name="connsiteX0" fmla="*/ 0 w 781430"/>
              <a:gd name="connsiteY0" fmla="*/ 0 h 459035"/>
              <a:gd name="connsiteX1" fmla="*/ 781429 w 781430"/>
              <a:gd name="connsiteY1" fmla="*/ 345862 h 459035"/>
              <a:gd name="connsiteX0" fmla="*/ 0 w 734488"/>
              <a:gd name="connsiteY0" fmla="*/ 0 h 452849"/>
              <a:gd name="connsiteX1" fmla="*/ 734488 w 734488"/>
              <a:gd name="connsiteY1" fmla="*/ 337868 h 452849"/>
              <a:gd name="connsiteX0" fmla="*/ 0 w 734488"/>
              <a:gd name="connsiteY0" fmla="*/ 0 h 365140"/>
              <a:gd name="connsiteX1" fmla="*/ 734488 w 734488"/>
              <a:gd name="connsiteY1" fmla="*/ 337868 h 36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34488" h="365140" fill="none">
                <a:moveTo>
                  <a:pt x="0" y="0"/>
                </a:moveTo>
                <a:cubicBezTo>
                  <a:pt x="202192" y="398507"/>
                  <a:pt x="549177" y="393946"/>
                  <a:pt x="734488" y="337868"/>
                </a:cubicBezTo>
              </a:path>
            </a:pathLst>
          </a:custGeom>
          <a:solidFill>
            <a:srgbClr val="E2001A">
              <a:alpha val="0"/>
            </a:srgbClr>
          </a:solidFill>
          <a:ln w="25400" cap="rnd">
            <a:solidFill>
              <a:srgbClr val="B6E1D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23" name="Connector: Curved 6">
            <a:extLst>
              <a:ext uri="{FF2B5EF4-FFF2-40B4-BE49-F238E27FC236}">
                <a16:creationId xmlns:a16="http://schemas.microsoft.com/office/drawing/2014/main" id="{AA53B8C0-D43A-FA30-16D7-119AB7A82B86}"/>
              </a:ext>
            </a:extLst>
          </p:cNvPr>
          <p:cNvSpPr/>
          <p:nvPr/>
        </p:nvSpPr>
        <p:spPr>
          <a:xfrm rot="15938826">
            <a:off x="5070885" y="3770450"/>
            <a:ext cx="508778" cy="174690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163"/>
              <a:gd name="connsiteY0" fmla="*/ 0 h 3845683"/>
              <a:gd name="connsiteX1" fmla="*/ 1456163 w 1456163"/>
              <a:gd name="connsiteY1" fmla="*/ 3845683 h 3845683"/>
              <a:gd name="connsiteX0" fmla="*/ 0 w 1476554"/>
              <a:gd name="connsiteY0" fmla="*/ 0 h 3881626"/>
              <a:gd name="connsiteX1" fmla="*/ 1476554 w 1476554"/>
              <a:gd name="connsiteY1" fmla="*/ 3881626 h 3881626"/>
              <a:gd name="connsiteX0" fmla="*/ 0 w 1233991"/>
              <a:gd name="connsiteY0" fmla="*/ -1 h 5658853"/>
              <a:gd name="connsiteX1" fmla="*/ 1233991 w 1233991"/>
              <a:gd name="connsiteY1" fmla="*/ 5658853 h 5658853"/>
              <a:gd name="connsiteX0" fmla="*/ 227937 w 1461928"/>
              <a:gd name="connsiteY0" fmla="*/ -1 h 5658853"/>
              <a:gd name="connsiteX1" fmla="*/ 1461928 w 1461928"/>
              <a:gd name="connsiteY1" fmla="*/ 5658853 h 5658853"/>
              <a:gd name="connsiteX0" fmla="*/ 229005 w 1451210"/>
              <a:gd name="connsiteY0" fmla="*/ 0 h 5616588"/>
              <a:gd name="connsiteX1" fmla="*/ 1451210 w 1451210"/>
              <a:gd name="connsiteY1" fmla="*/ 5616588 h 5616588"/>
              <a:gd name="connsiteX0" fmla="*/ 113692 w 3872057"/>
              <a:gd name="connsiteY0" fmla="*/ 0 h 6802483"/>
              <a:gd name="connsiteX1" fmla="*/ 3872056 w 3872057"/>
              <a:gd name="connsiteY1" fmla="*/ 6802484 h 6802483"/>
              <a:gd name="connsiteX0" fmla="*/ 0 w 3758363"/>
              <a:gd name="connsiteY0" fmla="*/ 0 h 6802483"/>
              <a:gd name="connsiteX1" fmla="*/ 3758364 w 3758363"/>
              <a:gd name="connsiteY1" fmla="*/ 6802484 h 6802483"/>
              <a:gd name="connsiteX0" fmla="*/ 0 w 2541644"/>
              <a:gd name="connsiteY0" fmla="*/ -1 h 3476175"/>
              <a:gd name="connsiteX1" fmla="*/ 2541643 w 2541644"/>
              <a:gd name="connsiteY1" fmla="*/ 3476176 h 3476175"/>
              <a:gd name="connsiteX0" fmla="*/ 0 w 2541642"/>
              <a:gd name="connsiteY0" fmla="*/ -1 h 3476175"/>
              <a:gd name="connsiteX1" fmla="*/ 2541643 w 2541642"/>
              <a:gd name="connsiteY1" fmla="*/ 3476176 h 3476175"/>
              <a:gd name="connsiteX0" fmla="*/ 0 w 2087327"/>
              <a:gd name="connsiteY0" fmla="*/ -1 h 3162041"/>
              <a:gd name="connsiteX1" fmla="*/ 2087327 w 2087327"/>
              <a:gd name="connsiteY1" fmla="*/ 3162039 h 3162041"/>
              <a:gd name="connsiteX0" fmla="*/ 0 w 2159565"/>
              <a:gd name="connsiteY0" fmla="*/ 0 h 3183447"/>
              <a:gd name="connsiteX1" fmla="*/ 2159565 w 2159565"/>
              <a:gd name="connsiteY1" fmla="*/ 3183449 h 3183447"/>
              <a:gd name="connsiteX0" fmla="*/ 0 w 2283608"/>
              <a:gd name="connsiteY0" fmla="*/ 0 h 3368498"/>
              <a:gd name="connsiteX1" fmla="*/ 2283608 w 2283608"/>
              <a:gd name="connsiteY1" fmla="*/ 3368498 h 3368498"/>
              <a:gd name="connsiteX0" fmla="*/ 0 w 2283608"/>
              <a:gd name="connsiteY0" fmla="*/ 0 h 3368498"/>
              <a:gd name="connsiteX1" fmla="*/ 2283608 w 2283608"/>
              <a:gd name="connsiteY1" fmla="*/ 3368498 h 3368498"/>
              <a:gd name="connsiteX0" fmla="*/ 0 w 851009"/>
              <a:gd name="connsiteY0" fmla="*/ 0 h 1935177"/>
              <a:gd name="connsiteX1" fmla="*/ 765241 w 851009"/>
              <a:gd name="connsiteY1" fmla="*/ 1935177 h 1935177"/>
              <a:gd name="connsiteX0" fmla="*/ 0 w 765241"/>
              <a:gd name="connsiteY0" fmla="*/ 0 h 1935177"/>
              <a:gd name="connsiteX1" fmla="*/ 765241 w 765241"/>
              <a:gd name="connsiteY1" fmla="*/ 1935177 h 1935177"/>
              <a:gd name="connsiteX0" fmla="*/ 0 w 630868"/>
              <a:gd name="connsiteY0" fmla="*/ 0 h 1739266"/>
              <a:gd name="connsiteX1" fmla="*/ 630868 w 630868"/>
              <a:gd name="connsiteY1" fmla="*/ 1739265 h 1739266"/>
              <a:gd name="connsiteX0" fmla="*/ 0 w 630868"/>
              <a:gd name="connsiteY0" fmla="*/ 0 h 1739266"/>
              <a:gd name="connsiteX1" fmla="*/ 630868 w 630868"/>
              <a:gd name="connsiteY1" fmla="*/ 1739265 h 1739266"/>
              <a:gd name="connsiteX0" fmla="*/ 0 w 781430"/>
              <a:gd name="connsiteY0" fmla="*/ 0 h 345862"/>
              <a:gd name="connsiteX1" fmla="*/ 781429 w 781430"/>
              <a:gd name="connsiteY1" fmla="*/ 345862 h 345862"/>
              <a:gd name="connsiteX0" fmla="*/ 0 w 781428"/>
              <a:gd name="connsiteY0" fmla="*/ 0 h 549006"/>
              <a:gd name="connsiteX1" fmla="*/ 781429 w 781428"/>
              <a:gd name="connsiteY1" fmla="*/ 345862 h 549006"/>
              <a:gd name="connsiteX0" fmla="*/ 0 w 781430"/>
              <a:gd name="connsiteY0" fmla="*/ 0 h 459035"/>
              <a:gd name="connsiteX1" fmla="*/ 781429 w 781430"/>
              <a:gd name="connsiteY1" fmla="*/ 345862 h 459035"/>
              <a:gd name="connsiteX0" fmla="*/ 0 w 734488"/>
              <a:gd name="connsiteY0" fmla="*/ 0 h 452849"/>
              <a:gd name="connsiteX1" fmla="*/ 734488 w 734488"/>
              <a:gd name="connsiteY1" fmla="*/ 337868 h 452849"/>
              <a:gd name="connsiteX0" fmla="*/ 0 w 734488"/>
              <a:gd name="connsiteY0" fmla="*/ 0 h 365140"/>
              <a:gd name="connsiteX1" fmla="*/ 734488 w 734488"/>
              <a:gd name="connsiteY1" fmla="*/ 337868 h 36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34488" h="365140" fill="none">
                <a:moveTo>
                  <a:pt x="0" y="0"/>
                </a:moveTo>
                <a:cubicBezTo>
                  <a:pt x="202192" y="398507"/>
                  <a:pt x="549177" y="393946"/>
                  <a:pt x="734488" y="337868"/>
                </a:cubicBezTo>
              </a:path>
            </a:pathLst>
          </a:custGeom>
          <a:solidFill>
            <a:srgbClr val="E2001A">
              <a:alpha val="0"/>
            </a:srgbClr>
          </a:solidFill>
          <a:ln w="25400" cap="rnd">
            <a:solidFill>
              <a:srgbClr val="B6E1D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24" name="Connector: Curved 6">
            <a:extLst>
              <a:ext uri="{FF2B5EF4-FFF2-40B4-BE49-F238E27FC236}">
                <a16:creationId xmlns:a16="http://schemas.microsoft.com/office/drawing/2014/main" id="{221610E3-02C7-391E-796A-B58C08B619BA}"/>
              </a:ext>
            </a:extLst>
          </p:cNvPr>
          <p:cNvSpPr/>
          <p:nvPr/>
        </p:nvSpPr>
        <p:spPr>
          <a:xfrm>
            <a:off x="5277224" y="4138580"/>
            <a:ext cx="1513880" cy="513335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163"/>
              <a:gd name="connsiteY0" fmla="*/ 0 h 3845683"/>
              <a:gd name="connsiteX1" fmla="*/ 1456163 w 1456163"/>
              <a:gd name="connsiteY1" fmla="*/ 3845683 h 3845683"/>
              <a:gd name="connsiteX0" fmla="*/ 0 w 1476554"/>
              <a:gd name="connsiteY0" fmla="*/ 0 h 3881626"/>
              <a:gd name="connsiteX1" fmla="*/ 1476554 w 1476554"/>
              <a:gd name="connsiteY1" fmla="*/ 3881626 h 3881626"/>
              <a:gd name="connsiteX0" fmla="*/ 0 w 1233991"/>
              <a:gd name="connsiteY0" fmla="*/ -1 h 5658853"/>
              <a:gd name="connsiteX1" fmla="*/ 1233991 w 1233991"/>
              <a:gd name="connsiteY1" fmla="*/ 5658853 h 5658853"/>
              <a:gd name="connsiteX0" fmla="*/ 227937 w 1461928"/>
              <a:gd name="connsiteY0" fmla="*/ -1 h 5658853"/>
              <a:gd name="connsiteX1" fmla="*/ 1461928 w 1461928"/>
              <a:gd name="connsiteY1" fmla="*/ 5658853 h 5658853"/>
              <a:gd name="connsiteX0" fmla="*/ 229005 w 1451210"/>
              <a:gd name="connsiteY0" fmla="*/ 0 h 5616588"/>
              <a:gd name="connsiteX1" fmla="*/ 1451210 w 1451210"/>
              <a:gd name="connsiteY1" fmla="*/ 5616588 h 5616588"/>
              <a:gd name="connsiteX0" fmla="*/ 113692 w 3872057"/>
              <a:gd name="connsiteY0" fmla="*/ 0 h 6802483"/>
              <a:gd name="connsiteX1" fmla="*/ 3872056 w 3872057"/>
              <a:gd name="connsiteY1" fmla="*/ 6802484 h 6802483"/>
              <a:gd name="connsiteX0" fmla="*/ 0 w 3758363"/>
              <a:gd name="connsiteY0" fmla="*/ 0 h 6802483"/>
              <a:gd name="connsiteX1" fmla="*/ 3758364 w 3758363"/>
              <a:gd name="connsiteY1" fmla="*/ 6802484 h 6802483"/>
              <a:gd name="connsiteX0" fmla="*/ 0 w 2541644"/>
              <a:gd name="connsiteY0" fmla="*/ -1 h 3476175"/>
              <a:gd name="connsiteX1" fmla="*/ 2541643 w 2541644"/>
              <a:gd name="connsiteY1" fmla="*/ 3476176 h 3476175"/>
              <a:gd name="connsiteX0" fmla="*/ 0 w 2541642"/>
              <a:gd name="connsiteY0" fmla="*/ -1 h 3476175"/>
              <a:gd name="connsiteX1" fmla="*/ 2541643 w 2541642"/>
              <a:gd name="connsiteY1" fmla="*/ 3476176 h 3476175"/>
              <a:gd name="connsiteX0" fmla="*/ 0 w 2087327"/>
              <a:gd name="connsiteY0" fmla="*/ -1 h 3162041"/>
              <a:gd name="connsiteX1" fmla="*/ 2087327 w 2087327"/>
              <a:gd name="connsiteY1" fmla="*/ 3162039 h 3162041"/>
              <a:gd name="connsiteX0" fmla="*/ 0 w 2159565"/>
              <a:gd name="connsiteY0" fmla="*/ 0 h 3183447"/>
              <a:gd name="connsiteX1" fmla="*/ 2159565 w 2159565"/>
              <a:gd name="connsiteY1" fmla="*/ 3183449 h 3183447"/>
              <a:gd name="connsiteX0" fmla="*/ 0 w 2283608"/>
              <a:gd name="connsiteY0" fmla="*/ 0 h 3368498"/>
              <a:gd name="connsiteX1" fmla="*/ 2283608 w 2283608"/>
              <a:gd name="connsiteY1" fmla="*/ 3368498 h 3368498"/>
              <a:gd name="connsiteX0" fmla="*/ 0 w 2283608"/>
              <a:gd name="connsiteY0" fmla="*/ 0 h 3368498"/>
              <a:gd name="connsiteX1" fmla="*/ 2283608 w 2283608"/>
              <a:gd name="connsiteY1" fmla="*/ 3368498 h 3368498"/>
              <a:gd name="connsiteX0" fmla="*/ 0 w 851009"/>
              <a:gd name="connsiteY0" fmla="*/ 0 h 1935177"/>
              <a:gd name="connsiteX1" fmla="*/ 765241 w 851009"/>
              <a:gd name="connsiteY1" fmla="*/ 1935177 h 1935177"/>
              <a:gd name="connsiteX0" fmla="*/ 0 w 765241"/>
              <a:gd name="connsiteY0" fmla="*/ 0 h 1935177"/>
              <a:gd name="connsiteX1" fmla="*/ 765241 w 765241"/>
              <a:gd name="connsiteY1" fmla="*/ 1935177 h 1935177"/>
              <a:gd name="connsiteX0" fmla="*/ 0 w 630868"/>
              <a:gd name="connsiteY0" fmla="*/ 0 h 1739266"/>
              <a:gd name="connsiteX1" fmla="*/ 630868 w 630868"/>
              <a:gd name="connsiteY1" fmla="*/ 1739265 h 1739266"/>
              <a:gd name="connsiteX0" fmla="*/ 0 w 630868"/>
              <a:gd name="connsiteY0" fmla="*/ 0 h 1739266"/>
              <a:gd name="connsiteX1" fmla="*/ 630868 w 630868"/>
              <a:gd name="connsiteY1" fmla="*/ 1739265 h 1739266"/>
              <a:gd name="connsiteX0" fmla="*/ 0 w 781430"/>
              <a:gd name="connsiteY0" fmla="*/ 0 h 345862"/>
              <a:gd name="connsiteX1" fmla="*/ 781429 w 781430"/>
              <a:gd name="connsiteY1" fmla="*/ 345862 h 345862"/>
              <a:gd name="connsiteX0" fmla="*/ 0 w 781428"/>
              <a:gd name="connsiteY0" fmla="*/ 0 h 549006"/>
              <a:gd name="connsiteX1" fmla="*/ 781429 w 781428"/>
              <a:gd name="connsiteY1" fmla="*/ 345862 h 549006"/>
              <a:gd name="connsiteX0" fmla="*/ 0 w 781430"/>
              <a:gd name="connsiteY0" fmla="*/ 0 h 459035"/>
              <a:gd name="connsiteX1" fmla="*/ 781429 w 781430"/>
              <a:gd name="connsiteY1" fmla="*/ 345862 h 459035"/>
              <a:gd name="connsiteX0" fmla="*/ 0 w 734488"/>
              <a:gd name="connsiteY0" fmla="*/ 0 h 452849"/>
              <a:gd name="connsiteX1" fmla="*/ 734488 w 734488"/>
              <a:gd name="connsiteY1" fmla="*/ 337868 h 452849"/>
              <a:gd name="connsiteX0" fmla="*/ 0 w 734488"/>
              <a:gd name="connsiteY0" fmla="*/ 0 h 365140"/>
              <a:gd name="connsiteX1" fmla="*/ 734488 w 734488"/>
              <a:gd name="connsiteY1" fmla="*/ 337868 h 365140"/>
              <a:gd name="connsiteX0" fmla="*/ 0 w 605105"/>
              <a:gd name="connsiteY0" fmla="*/ 0 h 1117884"/>
              <a:gd name="connsiteX1" fmla="*/ 605105 w 605105"/>
              <a:gd name="connsiteY1" fmla="*/ 1114989 h 1117884"/>
              <a:gd name="connsiteX0" fmla="*/ 0 w 605105"/>
              <a:gd name="connsiteY0" fmla="*/ 0 h 1114989"/>
              <a:gd name="connsiteX1" fmla="*/ 605105 w 605105"/>
              <a:gd name="connsiteY1" fmla="*/ 1114989 h 1114989"/>
              <a:gd name="connsiteX0" fmla="*/ 0 w 607127"/>
              <a:gd name="connsiteY0" fmla="*/ 0 h 1083483"/>
              <a:gd name="connsiteX1" fmla="*/ 607127 w 607127"/>
              <a:gd name="connsiteY1" fmla="*/ 1083483 h 1083483"/>
              <a:gd name="connsiteX0" fmla="*/ 0 w 607127"/>
              <a:gd name="connsiteY0" fmla="*/ 0 h 1104486"/>
              <a:gd name="connsiteX1" fmla="*/ 607127 w 607127"/>
              <a:gd name="connsiteY1" fmla="*/ 1104486 h 1104486"/>
              <a:gd name="connsiteX0" fmla="*/ 0 w 607127"/>
              <a:gd name="connsiteY0" fmla="*/ 0 h 1104486"/>
              <a:gd name="connsiteX1" fmla="*/ 607127 w 607127"/>
              <a:gd name="connsiteY1" fmla="*/ 1104486 h 1104486"/>
              <a:gd name="connsiteX0" fmla="*/ 0 w 607127"/>
              <a:gd name="connsiteY0" fmla="*/ 0 h 1104486"/>
              <a:gd name="connsiteX1" fmla="*/ 607127 w 607127"/>
              <a:gd name="connsiteY1" fmla="*/ 1104486 h 1104486"/>
              <a:gd name="connsiteX0" fmla="*/ 0 w 609149"/>
              <a:gd name="connsiteY0" fmla="*/ 0 h 1072982"/>
              <a:gd name="connsiteX1" fmla="*/ 609149 w 609149"/>
              <a:gd name="connsiteY1" fmla="*/ 1072982 h 1072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9149" h="1072982" fill="none">
                <a:moveTo>
                  <a:pt x="0" y="0"/>
                </a:moveTo>
                <a:cubicBezTo>
                  <a:pt x="204213" y="461516"/>
                  <a:pt x="409687" y="751001"/>
                  <a:pt x="609149" y="1072982"/>
                </a:cubicBezTo>
              </a:path>
            </a:pathLst>
          </a:custGeom>
          <a:solidFill>
            <a:srgbClr val="E2001A">
              <a:alpha val="0"/>
            </a:srgbClr>
          </a:solidFill>
          <a:ln w="25400" cap="rnd">
            <a:solidFill>
              <a:srgbClr val="B6E1D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03F46908-C153-1D1B-953A-D36A442F8282}"/>
              </a:ext>
            </a:extLst>
          </p:cNvPr>
          <p:cNvSpPr/>
          <p:nvPr/>
        </p:nvSpPr>
        <p:spPr>
          <a:xfrm>
            <a:off x="5334224" y="3505549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451342B-0CEA-E351-2B42-74ECED36A625}"/>
              </a:ext>
            </a:extLst>
          </p:cNvPr>
          <p:cNvSpPr/>
          <p:nvPr/>
        </p:nvSpPr>
        <p:spPr>
          <a:xfrm>
            <a:off x="5178853" y="4054953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A4E16E8A-71F7-BA0A-7549-5AA0255F7E96}"/>
              </a:ext>
            </a:extLst>
          </p:cNvPr>
          <p:cNvSpPr/>
          <p:nvPr/>
        </p:nvSpPr>
        <p:spPr>
          <a:xfrm>
            <a:off x="5227226" y="3036108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5" name="Connector: Curved 6">
            <a:extLst>
              <a:ext uri="{FF2B5EF4-FFF2-40B4-BE49-F238E27FC236}">
                <a16:creationId xmlns:a16="http://schemas.microsoft.com/office/drawing/2014/main" id="{EF9F828B-E30E-951C-7E5E-79B31ABB3029}"/>
              </a:ext>
            </a:extLst>
          </p:cNvPr>
          <p:cNvSpPr/>
          <p:nvPr/>
        </p:nvSpPr>
        <p:spPr>
          <a:xfrm rot="9572121">
            <a:off x="2773286" y="3190535"/>
            <a:ext cx="616994" cy="749912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849550"/>
              <a:gd name="connsiteY0" fmla="*/ 0 h 7338085"/>
              <a:gd name="connsiteX1" fmla="*/ 849550 w 849550"/>
              <a:gd name="connsiteY1" fmla="*/ 7338085 h 7338085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847443"/>
              <a:gd name="connsiteY0" fmla="*/ -1 h 7947908"/>
              <a:gd name="connsiteX1" fmla="*/ 1847443 w 1847443"/>
              <a:gd name="connsiteY1" fmla="*/ 7947908 h 7947908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538"/>
              <a:gd name="connsiteY0" fmla="*/ 0 h 3906516"/>
              <a:gd name="connsiteX1" fmla="*/ 1456538 w 1456538"/>
              <a:gd name="connsiteY1" fmla="*/ 3906516 h 3906516"/>
              <a:gd name="connsiteX0" fmla="*/ 0 w 1456163"/>
              <a:gd name="connsiteY0" fmla="*/ 0 h 3845683"/>
              <a:gd name="connsiteX1" fmla="*/ 1456163 w 1456163"/>
              <a:gd name="connsiteY1" fmla="*/ 3845683 h 3845683"/>
              <a:gd name="connsiteX0" fmla="*/ 0 w 1476554"/>
              <a:gd name="connsiteY0" fmla="*/ 0 h 3881626"/>
              <a:gd name="connsiteX1" fmla="*/ 1476554 w 1476554"/>
              <a:gd name="connsiteY1" fmla="*/ 3881626 h 3881626"/>
              <a:gd name="connsiteX0" fmla="*/ 0 w 1233991"/>
              <a:gd name="connsiteY0" fmla="*/ -1 h 5658853"/>
              <a:gd name="connsiteX1" fmla="*/ 1233991 w 1233991"/>
              <a:gd name="connsiteY1" fmla="*/ 5658853 h 5658853"/>
              <a:gd name="connsiteX0" fmla="*/ 227937 w 1461928"/>
              <a:gd name="connsiteY0" fmla="*/ -1 h 5658853"/>
              <a:gd name="connsiteX1" fmla="*/ 1461928 w 1461928"/>
              <a:gd name="connsiteY1" fmla="*/ 5658853 h 5658853"/>
              <a:gd name="connsiteX0" fmla="*/ 229005 w 1451210"/>
              <a:gd name="connsiteY0" fmla="*/ 0 h 5616588"/>
              <a:gd name="connsiteX1" fmla="*/ 1451210 w 1451210"/>
              <a:gd name="connsiteY1" fmla="*/ 5616588 h 5616588"/>
              <a:gd name="connsiteX0" fmla="*/ 113692 w 3872057"/>
              <a:gd name="connsiteY0" fmla="*/ 0 h 6802483"/>
              <a:gd name="connsiteX1" fmla="*/ 3872056 w 3872057"/>
              <a:gd name="connsiteY1" fmla="*/ 6802484 h 6802483"/>
              <a:gd name="connsiteX0" fmla="*/ 0 w 3758363"/>
              <a:gd name="connsiteY0" fmla="*/ 0 h 6802483"/>
              <a:gd name="connsiteX1" fmla="*/ 3758364 w 3758363"/>
              <a:gd name="connsiteY1" fmla="*/ 6802484 h 6802483"/>
              <a:gd name="connsiteX0" fmla="*/ 0 w 2541644"/>
              <a:gd name="connsiteY0" fmla="*/ -1 h 3476175"/>
              <a:gd name="connsiteX1" fmla="*/ 2541643 w 2541644"/>
              <a:gd name="connsiteY1" fmla="*/ 3476176 h 3476175"/>
              <a:gd name="connsiteX0" fmla="*/ 0 w 2541642"/>
              <a:gd name="connsiteY0" fmla="*/ -1 h 3476175"/>
              <a:gd name="connsiteX1" fmla="*/ 2541643 w 2541642"/>
              <a:gd name="connsiteY1" fmla="*/ 3476176 h 3476175"/>
              <a:gd name="connsiteX0" fmla="*/ 0 w 2087327"/>
              <a:gd name="connsiteY0" fmla="*/ -1 h 3162041"/>
              <a:gd name="connsiteX1" fmla="*/ 2087327 w 2087327"/>
              <a:gd name="connsiteY1" fmla="*/ 3162039 h 3162041"/>
              <a:gd name="connsiteX0" fmla="*/ 0 w 2159565"/>
              <a:gd name="connsiteY0" fmla="*/ 0 h 3183447"/>
              <a:gd name="connsiteX1" fmla="*/ 2159565 w 2159565"/>
              <a:gd name="connsiteY1" fmla="*/ 3183449 h 3183447"/>
              <a:gd name="connsiteX0" fmla="*/ 0 w 2283608"/>
              <a:gd name="connsiteY0" fmla="*/ 0 h 3368498"/>
              <a:gd name="connsiteX1" fmla="*/ 2283608 w 2283608"/>
              <a:gd name="connsiteY1" fmla="*/ 3368498 h 3368498"/>
              <a:gd name="connsiteX0" fmla="*/ 0 w 2283608"/>
              <a:gd name="connsiteY0" fmla="*/ 0 h 3368498"/>
              <a:gd name="connsiteX1" fmla="*/ 2283608 w 2283608"/>
              <a:gd name="connsiteY1" fmla="*/ 3368498 h 3368498"/>
              <a:gd name="connsiteX0" fmla="*/ 0 w 851009"/>
              <a:gd name="connsiteY0" fmla="*/ 0 h 1935177"/>
              <a:gd name="connsiteX1" fmla="*/ 765241 w 851009"/>
              <a:gd name="connsiteY1" fmla="*/ 1935177 h 1935177"/>
              <a:gd name="connsiteX0" fmla="*/ 0 w 765241"/>
              <a:gd name="connsiteY0" fmla="*/ 0 h 1935177"/>
              <a:gd name="connsiteX1" fmla="*/ 765241 w 765241"/>
              <a:gd name="connsiteY1" fmla="*/ 1935177 h 1935177"/>
              <a:gd name="connsiteX0" fmla="*/ 0 w 630868"/>
              <a:gd name="connsiteY0" fmla="*/ 0 h 1739266"/>
              <a:gd name="connsiteX1" fmla="*/ 630868 w 630868"/>
              <a:gd name="connsiteY1" fmla="*/ 1739265 h 1739266"/>
              <a:gd name="connsiteX0" fmla="*/ 0 w 630868"/>
              <a:gd name="connsiteY0" fmla="*/ 0 h 1739266"/>
              <a:gd name="connsiteX1" fmla="*/ 630868 w 630868"/>
              <a:gd name="connsiteY1" fmla="*/ 1739265 h 1739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0868" h="1739266" fill="none">
                <a:moveTo>
                  <a:pt x="0" y="0"/>
                </a:moveTo>
                <a:cubicBezTo>
                  <a:pt x="542902" y="736185"/>
                  <a:pt x="624201" y="907354"/>
                  <a:pt x="630868" y="1739265"/>
                </a:cubicBezTo>
              </a:path>
            </a:pathLst>
          </a:custGeom>
          <a:solidFill>
            <a:srgbClr val="E2001A">
              <a:alpha val="0"/>
            </a:srgbClr>
          </a:solidFill>
          <a:ln w="25400" cap="rnd">
            <a:solidFill>
              <a:srgbClr val="B6E1D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2545079" y="3212424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12FC6B87-CBB8-E47B-2679-408F06A42B62}"/>
              </a:ext>
            </a:extLst>
          </p:cNvPr>
          <p:cNvSpPr/>
          <p:nvPr/>
        </p:nvSpPr>
        <p:spPr>
          <a:xfrm>
            <a:off x="5573109" y="2068176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0E29A3E8-7520-8096-38AA-B205586F879C}"/>
              </a:ext>
            </a:extLst>
          </p:cNvPr>
          <p:cNvSpPr/>
          <p:nvPr/>
        </p:nvSpPr>
        <p:spPr>
          <a:xfrm>
            <a:off x="4707367" y="2501908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51FA34F0-E331-FDC2-0AFC-873AD61AD762}"/>
              </a:ext>
            </a:extLst>
          </p:cNvPr>
          <p:cNvSpPr/>
          <p:nvPr/>
        </p:nvSpPr>
        <p:spPr>
          <a:xfrm>
            <a:off x="3131969" y="5000776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059303F-FF83-EE44-86C8-8261A57631DF}"/>
              </a:ext>
            </a:extLst>
          </p:cNvPr>
          <p:cNvSpPr/>
          <p:nvPr/>
        </p:nvSpPr>
        <p:spPr>
          <a:xfrm>
            <a:off x="6690875" y="4585611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pic>
        <p:nvPicPr>
          <p:cNvPr id="138" name="Grafik 137" descr="Ein Bild, das Entwurf, Zeichnung, weiß, Schwarzweiß enthält.&#10;&#10;KI-generierte Inhalte können fehlerhaft sein.">
            <a:hlinkClick r:id="rId3" action="ppaction://hlinksldjump"/>
            <a:extLst>
              <a:ext uri="{FF2B5EF4-FFF2-40B4-BE49-F238E27FC236}">
                <a16:creationId xmlns:a16="http://schemas.microsoft.com/office/drawing/2014/main" id="{BC1A76B9-3FA6-BB29-5F62-9E8A64DB793A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21443748">
            <a:off x="185502" y="2131561"/>
            <a:ext cx="687043" cy="667414"/>
          </a:xfrm>
          <a:prstGeom prst="rect">
            <a:avLst/>
          </a:prstGeom>
        </p:spPr>
      </p:pic>
      <p:sp>
        <p:nvSpPr>
          <p:cNvPr id="33" name="Rechteck 32">
            <a:hlinkClick r:id="rId27"/>
            <a:extLst>
              <a:ext uri="{FF2B5EF4-FFF2-40B4-BE49-F238E27FC236}">
                <a16:creationId xmlns:a16="http://schemas.microsoft.com/office/drawing/2014/main" id="{D4B83F60-9284-DDFC-B673-11EA5B82C2D7}"/>
              </a:ext>
            </a:extLst>
          </p:cNvPr>
          <p:cNvSpPr/>
          <p:nvPr/>
        </p:nvSpPr>
        <p:spPr>
          <a:xfrm rot="1913831">
            <a:off x="358077" y="1308717"/>
            <a:ext cx="482600" cy="48079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0" cap="rnd">
            <a:noFill/>
            <a:prstDash val="sysDash"/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5" name="Grafik 34" descr="Ein Bild, das weiß, Schwarz, Entwurf, Schwarzweiß enthält.&#10;&#10;Automatisch generierte Beschreibung">
            <a:extLst>
              <a:ext uri="{FF2B5EF4-FFF2-40B4-BE49-F238E27FC236}">
                <a16:creationId xmlns:a16="http://schemas.microsoft.com/office/drawing/2014/main" id="{6BDCC5FE-5588-CC8B-2646-12A614209339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388787" y="1061992"/>
            <a:ext cx="482600" cy="635000"/>
          </a:xfrm>
          <a:prstGeom prst="rect">
            <a:avLst/>
          </a:prstGeom>
        </p:spPr>
      </p:pic>
      <p:sp>
        <p:nvSpPr>
          <p:cNvPr id="42" name="Rechteck 41">
            <a:hlinkClick r:id="rId29"/>
            <a:extLst>
              <a:ext uri="{FF2B5EF4-FFF2-40B4-BE49-F238E27FC236}">
                <a16:creationId xmlns:a16="http://schemas.microsoft.com/office/drawing/2014/main" id="{EA942ED3-033B-A6F5-FA1A-CC60D41AA8FC}"/>
              </a:ext>
            </a:extLst>
          </p:cNvPr>
          <p:cNvSpPr/>
          <p:nvPr/>
        </p:nvSpPr>
        <p:spPr>
          <a:xfrm rot="1913831">
            <a:off x="5190341" y="6144298"/>
            <a:ext cx="482600" cy="480794"/>
          </a:xfrm>
          <a:prstGeom prst="rect">
            <a:avLst/>
          </a:prstGeom>
          <a:solidFill>
            <a:srgbClr val="E9CD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4DA78"/>
              </a:solidFill>
            </a:endParaRPr>
          </a:p>
        </p:txBody>
      </p:sp>
      <p:pic>
        <p:nvPicPr>
          <p:cNvPr id="70" name="Grafik 69" descr="Ein Bild, das Clipart, Kunst, Darstellung enthält.&#10;&#10;Automatisch generierte Beschreibung mit mittlerer Zuverlässigkeit">
            <a:hlinkClick r:id="rId12" action="ppaction://hlinksldjump"/>
            <a:extLst>
              <a:ext uri="{FF2B5EF4-FFF2-40B4-BE49-F238E27FC236}">
                <a16:creationId xmlns:a16="http://schemas.microsoft.com/office/drawing/2014/main" id="{000D0A03-8E75-8F16-1EA2-4CFD449B2D26}"/>
              </a:ext>
            </a:extLst>
      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5233074" y="5990884"/>
            <a:ext cx="609600" cy="495300"/>
          </a:xfrm>
          <a:prstGeom prst="rect">
            <a:avLst/>
          </a:prstGeom>
        </p:spPr>
      </p:pic>
      <p:sp>
        <p:nvSpPr>
          <p:cNvPr id="72" name="Rechteck 71">
            <a:extLst>
              <a:ext uri="{FF2B5EF4-FFF2-40B4-BE49-F238E27FC236}">
                <a16:creationId xmlns:a16="http://schemas.microsoft.com/office/drawing/2014/main" id="{EFB3DC91-985F-6A71-6B6D-21110927681E}"/>
              </a:ext>
            </a:extLst>
          </p:cNvPr>
          <p:cNvSpPr/>
          <p:nvPr/>
        </p:nvSpPr>
        <p:spPr>
          <a:xfrm rot="1913831">
            <a:off x="6029954" y="466732"/>
            <a:ext cx="482600" cy="480794"/>
          </a:xfrm>
          <a:prstGeom prst="rect">
            <a:avLst/>
          </a:prstGeom>
          <a:solidFill>
            <a:srgbClr val="B6E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4" name="Grafik 73" descr="Ein Bild, das Grafiken, Schrift, Grafikdesign, Logo enthält.&#10;&#10;KI-generierte Inhalte können fehlerhaft sein.">
            <a:extLst>
              <a:ext uri="{FF2B5EF4-FFF2-40B4-BE49-F238E27FC236}">
                <a16:creationId xmlns:a16="http://schemas.microsoft.com/office/drawing/2014/main" id="{42255C3F-332B-BB64-A6BD-3FB6B0669EBC}"/>
              </a:ext>
            </a:extLst>
      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6059155" y="429008"/>
            <a:ext cx="731494" cy="540180"/>
          </a:xfrm>
          <a:prstGeom prst="rect">
            <a:avLst/>
          </a:prstGeom>
        </p:spPr>
      </p:pic>
      <p:sp>
        <p:nvSpPr>
          <p:cNvPr id="77" name="Rechteck 76">
            <a:hlinkClick r:id="rId32"/>
            <a:extLst>
              <a:ext uri="{FF2B5EF4-FFF2-40B4-BE49-F238E27FC236}">
                <a16:creationId xmlns:a16="http://schemas.microsoft.com/office/drawing/2014/main" id="{F762A2DC-B140-E6F7-04B5-C025A557A1C4}"/>
              </a:ext>
            </a:extLst>
          </p:cNvPr>
          <p:cNvSpPr/>
          <p:nvPr/>
        </p:nvSpPr>
        <p:spPr>
          <a:xfrm rot="1913831">
            <a:off x="8145431" y="2009707"/>
            <a:ext cx="482600" cy="480794"/>
          </a:xfrm>
          <a:prstGeom prst="rect">
            <a:avLst/>
          </a:prstGeom>
          <a:solidFill>
            <a:srgbClr val="0030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82" name="Grafik 81" descr="Ein Bild, das Text, computer, Computer, Symbol enthält.&#10;&#10;Automatisch generierte Beschreibung">
            <a:hlinkClick r:id="rId33" action="ppaction://hlinksldjump"/>
            <a:extLst>
              <a:ext uri="{FF2B5EF4-FFF2-40B4-BE49-F238E27FC236}">
                <a16:creationId xmlns:a16="http://schemas.microsoft.com/office/drawing/2014/main" id="{A4B44D90-29E2-DF87-4B7C-A90176F1C821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7987728" y="1684540"/>
            <a:ext cx="901700" cy="520700"/>
          </a:xfrm>
          <a:prstGeom prst="rect">
            <a:avLst/>
          </a:prstGeom>
        </p:spPr>
      </p:pic>
      <p:sp>
        <p:nvSpPr>
          <p:cNvPr id="85" name="Rechteck 84">
            <a:hlinkClick r:id="rId35"/>
            <a:extLst>
              <a:ext uri="{FF2B5EF4-FFF2-40B4-BE49-F238E27FC236}">
                <a16:creationId xmlns:a16="http://schemas.microsoft.com/office/drawing/2014/main" id="{5D974147-F24C-7E28-7CBE-64FC0A60FC9D}"/>
              </a:ext>
            </a:extLst>
          </p:cNvPr>
          <p:cNvSpPr/>
          <p:nvPr/>
        </p:nvSpPr>
        <p:spPr>
          <a:xfrm rot="1913831">
            <a:off x="8255058" y="4847537"/>
            <a:ext cx="482600" cy="480794"/>
          </a:xfrm>
          <a:prstGeom prst="rect">
            <a:avLst/>
          </a:prstGeom>
          <a:solidFill>
            <a:srgbClr val="0090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6" name="Grafik 85" descr="Ein Bild, das Entwurf, Clipart, Schablone, Grafiken enthält.&#10;&#10;Automatisch generierte Beschreibung">
            <a:hlinkClick r:id="rId36" action="ppaction://hlinksldjump"/>
            <a:extLst>
              <a:ext uri="{FF2B5EF4-FFF2-40B4-BE49-F238E27FC236}">
                <a16:creationId xmlns:a16="http://schemas.microsoft.com/office/drawing/2014/main" id="{EFB4CE20-607C-69BF-35E8-61FF146EF576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8372304" y="4884089"/>
            <a:ext cx="431800" cy="431800"/>
          </a:xfrm>
          <a:prstGeom prst="rect">
            <a:avLst/>
          </a:prstGeom>
        </p:spPr>
      </p:pic>
      <p:sp>
        <p:nvSpPr>
          <p:cNvPr id="87" name="Rechteck 86">
            <a:hlinkClick r:id="rId38"/>
            <a:extLst>
              <a:ext uri="{FF2B5EF4-FFF2-40B4-BE49-F238E27FC236}">
                <a16:creationId xmlns:a16="http://schemas.microsoft.com/office/drawing/2014/main" id="{3B107527-FA35-FF45-5BEE-12F8E5D26B87}"/>
              </a:ext>
            </a:extLst>
          </p:cNvPr>
          <p:cNvSpPr/>
          <p:nvPr/>
        </p:nvSpPr>
        <p:spPr>
          <a:xfrm rot="1913831">
            <a:off x="7386945" y="5544619"/>
            <a:ext cx="482600" cy="480794"/>
          </a:xfrm>
          <a:prstGeom prst="rect">
            <a:avLst/>
          </a:prstGeom>
          <a:solidFill>
            <a:srgbClr val="E2001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8" name="Grafik 87" descr="Ein Bild, das Entwurf, Schwarzweiß, Grafiken, Clipart enthält.&#10;&#10;Automatisch generierte Beschreibung">
            <a:hlinkClick r:id="rId39" action="ppaction://hlinksldjump"/>
            <a:extLst>
              <a:ext uri="{FF2B5EF4-FFF2-40B4-BE49-F238E27FC236}">
                <a16:creationId xmlns:a16="http://schemas.microsoft.com/office/drawing/2014/main" id="{5D0D4D04-CEF7-6A7A-EEA0-CE9177627A1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7516309" y="5399271"/>
            <a:ext cx="774700" cy="736600"/>
          </a:xfrm>
          <a:prstGeom prst="rect">
            <a:avLst/>
          </a:prstGeom>
        </p:spPr>
      </p:pic>
      <p:sp>
        <p:nvSpPr>
          <p:cNvPr id="89" name="Rechteck 88">
            <a:hlinkClick r:id="rId41"/>
            <a:extLst>
              <a:ext uri="{FF2B5EF4-FFF2-40B4-BE49-F238E27FC236}">
                <a16:creationId xmlns:a16="http://schemas.microsoft.com/office/drawing/2014/main" id="{00367938-A9E5-FE13-4CCF-FBDB372BAD5B}"/>
              </a:ext>
            </a:extLst>
          </p:cNvPr>
          <p:cNvSpPr/>
          <p:nvPr/>
        </p:nvSpPr>
        <p:spPr>
          <a:xfrm rot="1913831">
            <a:off x="2052459" y="5826053"/>
            <a:ext cx="482600" cy="480794"/>
          </a:xfrm>
          <a:prstGeom prst="rect">
            <a:avLst/>
          </a:prstGeom>
          <a:solidFill>
            <a:srgbClr val="009E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94" name="Grafik 93" descr="Ein Bild, das Silhouette, Symbol, Schwarzweiß enthält.&#10;&#10;KI-generierte Inhalte können fehlerhaft sein.">
            <a:hlinkClick r:id="rId42" action="ppaction://hlinksldjump"/>
            <a:extLst>
              <a:ext uri="{FF2B5EF4-FFF2-40B4-BE49-F238E27FC236}">
                <a16:creationId xmlns:a16="http://schemas.microsoft.com/office/drawing/2014/main" id="{BE284F50-AF07-6A5F-22E5-D859F67D7CFF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1818944" y="5427637"/>
            <a:ext cx="600767" cy="862920"/>
          </a:xfrm>
          <a:prstGeom prst="rect">
            <a:avLst/>
          </a:prstGeom>
        </p:spPr>
      </p:pic>
      <p:sp>
        <p:nvSpPr>
          <p:cNvPr id="4" name="Rechteck 3">
            <a:hlinkClick r:id="rId44"/>
            <a:extLst>
              <a:ext uri="{FF2B5EF4-FFF2-40B4-BE49-F238E27FC236}">
                <a16:creationId xmlns:a16="http://schemas.microsoft.com/office/drawing/2014/main" id="{A591183A-0820-65C0-3210-985ADF632B0B}"/>
              </a:ext>
            </a:extLst>
          </p:cNvPr>
          <p:cNvSpPr/>
          <p:nvPr/>
        </p:nvSpPr>
        <p:spPr>
          <a:xfrm rot="1913831">
            <a:off x="9100033" y="3487915"/>
            <a:ext cx="482600" cy="480794"/>
          </a:xfrm>
          <a:prstGeom prst="rect">
            <a:avLst/>
          </a:prstGeom>
          <a:solidFill>
            <a:srgbClr val="B1C8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 descr="Ein Bild, das Entwurf, Grafiken, Clipart, Symbol enthält.&#10;&#10;Automatisch generierte Beschreibung">
            <a:hlinkClick r:id="rId45" action="ppaction://hlinksldjump"/>
            <a:extLst>
              <a:ext uri="{FF2B5EF4-FFF2-40B4-BE49-F238E27FC236}">
                <a16:creationId xmlns:a16="http://schemas.microsoft.com/office/drawing/2014/main" id="{6DD074D6-DC45-A3D0-78D2-94B9D12C52DD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8921831" y="3389415"/>
            <a:ext cx="558800" cy="457200"/>
          </a:xfrm>
          <a:prstGeom prst="rect">
            <a:avLst/>
          </a:prstGeom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CF6A6B27-9751-6A9B-F316-54E763654D4B}"/>
              </a:ext>
            </a:extLst>
          </p:cNvPr>
          <p:cNvSpPr/>
          <p:nvPr/>
        </p:nvSpPr>
        <p:spPr>
          <a:xfrm>
            <a:off x="4973902" y="4519836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1E1EA885-B097-93DE-23B0-8C2596A0B871}"/>
              </a:ext>
            </a:extLst>
          </p:cNvPr>
          <p:cNvSpPr/>
          <p:nvPr/>
        </p:nvSpPr>
        <p:spPr>
          <a:xfrm>
            <a:off x="3431012" y="3727541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pic>
        <p:nvPicPr>
          <p:cNvPr id="97" name="Grafik 96" descr="Ein Bild, das Rechteck, Quadrat, Entwurf, Design enthält.&#10;&#10;KI-generierte Inhalte können fehlerhaft sein.">
            <a:hlinkClick r:id="rId17" action="ppaction://hlinksldjump"/>
            <a:extLst>
              <a:ext uri="{FF2B5EF4-FFF2-40B4-BE49-F238E27FC236}">
                <a16:creationId xmlns:a16="http://schemas.microsoft.com/office/drawing/2014/main" id="{ECEF72EA-FB76-C76B-7568-5D3D940106CF}"/>
              </a:ext>
            </a:extLst>
      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3132253" y="1149132"/>
            <a:ext cx="685800" cy="596900"/>
          </a:xfrm>
          <a:prstGeom prst="rect">
            <a:avLst/>
          </a:prstGeom>
        </p:spPr>
      </p:pic>
      <p:sp>
        <p:nvSpPr>
          <p:cNvPr id="98" name="Connector: Curved 6">
            <a:extLst>
              <a:ext uri="{FF2B5EF4-FFF2-40B4-BE49-F238E27FC236}">
                <a16:creationId xmlns:a16="http://schemas.microsoft.com/office/drawing/2014/main" id="{F2B156D6-6D7A-69C2-A417-7715F93C4846}"/>
              </a:ext>
            </a:extLst>
          </p:cNvPr>
          <p:cNvSpPr/>
          <p:nvPr/>
        </p:nvSpPr>
        <p:spPr>
          <a:xfrm rot="17408122">
            <a:off x="2981536" y="1426327"/>
            <a:ext cx="45719" cy="130271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14291"/>
              <a:gd name="connsiteY0" fmla="*/ 0 h 3771335"/>
              <a:gd name="connsiteX1" fmla="*/ 514291 w 514291"/>
              <a:gd name="connsiteY1" fmla="*/ 3771337 h 3771335"/>
              <a:gd name="connsiteX0" fmla="*/ 0 w 514291"/>
              <a:gd name="connsiteY0" fmla="*/ 0 h 3771335"/>
              <a:gd name="connsiteX1" fmla="*/ 514291 w 514291"/>
              <a:gd name="connsiteY1" fmla="*/ 3771337 h 377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14291" h="3771335" fill="none">
                <a:moveTo>
                  <a:pt x="0" y="0"/>
                </a:moveTo>
                <a:cubicBezTo>
                  <a:pt x="128046" y="658577"/>
                  <a:pt x="461203" y="2974426"/>
                  <a:pt x="514291" y="3771337"/>
                </a:cubicBezTo>
              </a:path>
            </a:pathLst>
          </a:custGeom>
          <a:solidFill>
            <a:srgbClr val="FF0000"/>
          </a:solidFill>
          <a:ln w="762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99" name="Textfeld 98">
            <a:extLst>
              <a:ext uri="{FF2B5EF4-FFF2-40B4-BE49-F238E27FC236}">
                <a16:creationId xmlns:a16="http://schemas.microsoft.com/office/drawing/2014/main" id="{BC1225DA-6100-03CE-27F9-0FA78F4A5FFA}"/>
              </a:ext>
            </a:extLst>
          </p:cNvPr>
          <p:cNvSpPr txBox="1"/>
          <p:nvPr/>
        </p:nvSpPr>
        <p:spPr>
          <a:xfrm>
            <a:off x="3081783" y="612901"/>
            <a:ext cx="12145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/>
              <a:t>Regionale Bildungsbüros (RBB)</a:t>
            </a:r>
          </a:p>
        </p:txBody>
      </p:sp>
      <p:pic>
        <p:nvPicPr>
          <p:cNvPr id="101" name="Grafik 100" descr="Ein Bild, das Entwurf, Zeichnung, Clipart, Design enthält.&#10;&#10;KI-generierte Inhalte können fehlerhaft sein.">
            <a:hlinkClick r:id="rId48" action="ppaction://hlinksldjump"/>
            <a:extLst>
              <a:ext uri="{FF2B5EF4-FFF2-40B4-BE49-F238E27FC236}">
                <a16:creationId xmlns:a16="http://schemas.microsoft.com/office/drawing/2014/main" id="{18F4B1C2-BDF3-261C-DD99-F0976BBA300F}"/>
              </a:ext>
            </a:extLst>
          </p:cNvPr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2282748" y="937211"/>
            <a:ext cx="685800" cy="91440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0329C3E5-23A1-E84B-3F86-20DDB2BDE58E}"/>
              </a:ext>
            </a:extLst>
          </p:cNvPr>
          <p:cNvSpPr/>
          <p:nvPr/>
        </p:nvSpPr>
        <p:spPr>
          <a:xfrm>
            <a:off x="2910101" y="4395603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37" name="Textfeld 136">
            <a:extLst>
              <a:ext uri="{FF2B5EF4-FFF2-40B4-BE49-F238E27FC236}">
                <a16:creationId xmlns:a16="http://schemas.microsoft.com/office/drawing/2014/main" id="{94E2626C-33FB-4A37-A32A-055BF3BCCA0C}"/>
              </a:ext>
            </a:extLst>
          </p:cNvPr>
          <p:cNvSpPr txBox="1"/>
          <p:nvPr/>
        </p:nvSpPr>
        <p:spPr>
          <a:xfrm rot="1420194">
            <a:off x="1337652" y="3109254"/>
            <a:ext cx="756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41" name="Textfeld 140">
            <a:extLst>
              <a:ext uri="{FF2B5EF4-FFF2-40B4-BE49-F238E27FC236}">
                <a16:creationId xmlns:a16="http://schemas.microsoft.com/office/drawing/2014/main" id="{BF5A4245-4F3A-4AA6-8B97-E051ABBEF9F3}"/>
              </a:ext>
            </a:extLst>
          </p:cNvPr>
          <p:cNvSpPr txBox="1"/>
          <p:nvPr/>
        </p:nvSpPr>
        <p:spPr>
          <a:xfrm>
            <a:off x="1861407" y="2544744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42" name="Textfeld 141">
            <a:extLst>
              <a:ext uri="{FF2B5EF4-FFF2-40B4-BE49-F238E27FC236}">
                <a16:creationId xmlns:a16="http://schemas.microsoft.com/office/drawing/2014/main" id="{FA2ADC6E-2EB9-4200-9E2E-8860998F29D5}"/>
              </a:ext>
            </a:extLst>
          </p:cNvPr>
          <p:cNvSpPr txBox="1"/>
          <p:nvPr/>
        </p:nvSpPr>
        <p:spPr>
          <a:xfrm>
            <a:off x="2222048" y="3389221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44" name="Textfeld 143">
            <a:extLst>
              <a:ext uri="{FF2B5EF4-FFF2-40B4-BE49-F238E27FC236}">
                <a16:creationId xmlns:a16="http://schemas.microsoft.com/office/drawing/2014/main" id="{571ADC7E-4CC9-4A51-8E47-2035DE000AEF}"/>
              </a:ext>
            </a:extLst>
          </p:cNvPr>
          <p:cNvSpPr txBox="1"/>
          <p:nvPr/>
        </p:nvSpPr>
        <p:spPr>
          <a:xfrm>
            <a:off x="1830448" y="2028052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45" name="Textfeld 144">
            <a:extLst>
              <a:ext uri="{FF2B5EF4-FFF2-40B4-BE49-F238E27FC236}">
                <a16:creationId xmlns:a16="http://schemas.microsoft.com/office/drawing/2014/main" id="{11D478BF-EF26-46AC-A531-128595DC77F9}"/>
              </a:ext>
            </a:extLst>
          </p:cNvPr>
          <p:cNvSpPr txBox="1"/>
          <p:nvPr/>
        </p:nvSpPr>
        <p:spPr>
          <a:xfrm>
            <a:off x="5477341" y="2604065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46" name="Textfeld 145">
            <a:extLst>
              <a:ext uri="{FF2B5EF4-FFF2-40B4-BE49-F238E27FC236}">
                <a16:creationId xmlns:a16="http://schemas.microsoft.com/office/drawing/2014/main" id="{8365DC1F-08ED-41FA-B710-28F187B33021}"/>
              </a:ext>
            </a:extLst>
          </p:cNvPr>
          <p:cNvSpPr txBox="1"/>
          <p:nvPr/>
        </p:nvSpPr>
        <p:spPr>
          <a:xfrm>
            <a:off x="4422942" y="2259103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47" name="Textfeld 146">
            <a:extLst>
              <a:ext uri="{FF2B5EF4-FFF2-40B4-BE49-F238E27FC236}">
                <a16:creationId xmlns:a16="http://schemas.microsoft.com/office/drawing/2014/main" id="{42CDF620-C3D0-41C4-86EC-C532F4D10959}"/>
              </a:ext>
            </a:extLst>
          </p:cNvPr>
          <p:cNvSpPr txBox="1"/>
          <p:nvPr/>
        </p:nvSpPr>
        <p:spPr>
          <a:xfrm>
            <a:off x="4553463" y="2842699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48" name="Textfeld 147">
            <a:extLst>
              <a:ext uri="{FF2B5EF4-FFF2-40B4-BE49-F238E27FC236}">
                <a16:creationId xmlns:a16="http://schemas.microsoft.com/office/drawing/2014/main" id="{A009C2E2-AB2F-4570-BCBE-D1D03F0E210B}"/>
              </a:ext>
            </a:extLst>
          </p:cNvPr>
          <p:cNvSpPr txBox="1"/>
          <p:nvPr/>
        </p:nvSpPr>
        <p:spPr>
          <a:xfrm>
            <a:off x="5771561" y="2079230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50" name="Textfeld 149">
            <a:extLst>
              <a:ext uri="{FF2B5EF4-FFF2-40B4-BE49-F238E27FC236}">
                <a16:creationId xmlns:a16="http://schemas.microsoft.com/office/drawing/2014/main" id="{23F75329-525E-45EE-8700-9895E0181ED8}"/>
              </a:ext>
            </a:extLst>
          </p:cNvPr>
          <p:cNvSpPr txBox="1"/>
          <p:nvPr/>
        </p:nvSpPr>
        <p:spPr>
          <a:xfrm>
            <a:off x="6735958" y="2660450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51" name="Textfeld 150">
            <a:extLst>
              <a:ext uri="{FF2B5EF4-FFF2-40B4-BE49-F238E27FC236}">
                <a16:creationId xmlns:a16="http://schemas.microsoft.com/office/drawing/2014/main" id="{F282D7ED-2C67-4996-A770-FF744006E142}"/>
              </a:ext>
            </a:extLst>
          </p:cNvPr>
          <p:cNvSpPr txBox="1"/>
          <p:nvPr/>
        </p:nvSpPr>
        <p:spPr>
          <a:xfrm>
            <a:off x="5862806" y="3292349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52" name="Textfeld 151">
            <a:extLst>
              <a:ext uri="{FF2B5EF4-FFF2-40B4-BE49-F238E27FC236}">
                <a16:creationId xmlns:a16="http://schemas.microsoft.com/office/drawing/2014/main" id="{0D48E97B-5997-4372-B76F-C767D0D1B770}"/>
              </a:ext>
            </a:extLst>
          </p:cNvPr>
          <p:cNvSpPr txBox="1"/>
          <p:nvPr/>
        </p:nvSpPr>
        <p:spPr>
          <a:xfrm>
            <a:off x="5034777" y="3685365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53" name="Textfeld 152">
            <a:extLst>
              <a:ext uri="{FF2B5EF4-FFF2-40B4-BE49-F238E27FC236}">
                <a16:creationId xmlns:a16="http://schemas.microsoft.com/office/drawing/2014/main" id="{8F6E0B4A-6C72-47AE-8947-80A871CE33EF}"/>
              </a:ext>
            </a:extLst>
          </p:cNvPr>
          <p:cNvSpPr txBox="1"/>
          <p:nvPr/>
        </p:nvSpPr>
        <p:spPr>
          <a:xfrm>
            <a:off x="6575303" y="3804635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54" name="Textfeld 153">
            <a:extLst>
              <a:ext uri="{FF2B5EF4-FFF2-40B4-BE49-F238E27FC236}">
                <a16:creationId xmlns:a16="http://schemas.microsoft.com/office/drawing/2014/main" id="{3E6765A5-6CB6-4C86-A388-449878331356}"/>
              </a:ext>
            </a:extLst>
          </p:cNvPr>
          <p:cNvSpPr txBox="1"/>
          <p:nvPr/>
        </p:nvSpPr>
        <p:spPr>
          <a:xfrm>
            <a:off x="5398908" y="3937819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56" name="Textfeld 155">
            <a:extLst>
              <a:ext uri="{FF2B5EF4-FFF2-40B4-BE49-F238E27FC236}">
                <a16:creationId xmlns:a16="http://schemas.microsoft.com/office/drawing/2014/main" id="{77CC5E4B-1EEC-4983-9A1E-86CF890105EA}"/>
              </a:ext>
            </a:extLst>
          </p:cNvPr>
          <p:cNvSpPr txBox="1"/>
          <p:nvPr/>
        </p:nvSpPr>
        <p:spPr>
          <a:xfrm>
            <a:off x="6389541" y="4779253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02093836-9AF0-4BD6-9795-0C888FF98A6A}"/>
              </a:ext>
            </a:extLst>
          </p:cNvPr>
          <p:cNvSpPr txBox="1"/>
          <p:nvPr/>
        </p:nvSpPr>
        <p:spPr>
          <a:xfrm>
            <a:off x="5146477" y="4467788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58" name="Textfeld 157">
            <a:extLst>
              <a:ext uri="{FF2B5EF4-FFF2-40B4-BE49-F238E27FC236}">
                <a16:creationId xmlns:a16="http://schemas.microsoft.com/office/drawing/2014/main" id="{9058D408-27F2-42DC-B6F2-085630E3887E}"/>
              </a:ext>
            </a:extLst>
          </p:cNvPr>
          <p:cNvSpPr txBox="1"/>
          <p:nvPr/>
        </p:nvSpPr>
        <p:spPr>
          <a:xfrm>
            <a:off x="5011717" y="5097359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59" name="Textfeld 158">
            <a:extLst>
              <a:ext uri="{FF2B5EF4-FFF2-40B4-BE49-F238E27FC236}">
                <a16:creationId xmlns:a16="http://schemas.microsoft.com/office/drawing/2014/main" id="{604E97F7-9FE5-4FDF-AE53-8DCEE8638EC3}"/>
              </a:ext>
            </a:extLst>
          </p:cNvPr>
          <p:cNvSpPr txBox="1"/>
          <p:nvPr/>
        </p:nvSpPr>
        <p:spPr>
          <a:xfrm>
            <a:off x="4193463" y="4779253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60" name="Textfeld 159">
            <a:extLst>
              <a:ext uri="{FF2B5EF4-FFF2-40B4-BE49-F238E27FC236}">
                <a16:creationId xmlns:a16="http://schemas.microsoft.com/office/drawing/2014/main" id="{4D056B6E-8399-43B9-8961-22BAEA7552DD}"/>
              </a:ext>
            </a:extLst>
          </p:cNvPr>
          <p:cNvSpPr txBox="1"/>
          <p:nvPr/>
        </p:nvSpPr>
        <p:spPr>
          <a:xfrm>
            <a:off x="3293971" y="3901365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61" name="Textfeld 160">
            <a:extLst>
              <a:ext uri="{FF2B5EF4-FFF2-40B4-BE49-F238E27FC236}">
                <a16:creationId xmlns:a16="http://schemas.microsoft.com/office/drawing/2014/main" id="{B3A070CA-9E3B-42EF-99E9-549FF88FABE4}"/>
              </a:ext>
            </a:extLst>
          </p:cNvPr>
          <p:cNvSpPr txBox="1"/>
          <p:nvPr/>
        </p:nvSpPr>
        <p:spPr>
          <a:xfrm>
            <a:off x="3123691" y="4772067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62" name="Textfeld 161">
            <a:extLst>
              <a:ext uri="{FF2B5EF4-FFF2-40B4-BE49-F238E27FC236}">
                <a16:creationId xmlns:a16="http://schemas.microsoft.com/office/drawing/2014/main" id="{B479F479-95F2-4E09-ACA3-12B5169356B9}"/>
              </a:ext>
            </a:extLst>
          </p:cNvPr>
          <p:cNvSpPr txBox="1"/>
          <p:nvPr/>
        </p:nvSpPr>
        <p:spPr>
          <a:xfrm>
            <a:off x="3102703" y="4369805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63" name="Textfeld 162">
            <a:extLst>
              <a:ext uri="{FF2B5EF4-FFF2-40B4-BE49-F238E27FC236}">
                <a16:creationId xmlns:a16="http://schemas.microsoft.com/office/drawing/2014/main" id="{08C52672-9113-4635-AD40-B350AB215410}"/>
              </a:ext>
            </a:extLst>
          </p:cNvPr>
          <p:cNvSpPr txBox="1"/>
          <p:nvPr/>
        </p:nvSpPr>
        <p:spPr>
          <a:xfrm>
            <a:off x="1764188" y="3833791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164" name="Textfeld 163">
            <a:extLst>
              <a:ext uri="{FF2B5EF4-FFF2-40B4-BE49-F238E27FC236}">
                <a16:creationId xmlns:a16="http://schemas.microsoft.com/office/drawing/2014/main" id="{2030C3EE-2488-46F5-A38B-795AE575207D}"/>
              </a:ext>
            </a:extLst>
          </p:cNvPr>
          <p:cNvSpPr txBox="1"/>
          <p:nvPr/>
        </p:nvSpPr>
        <p:spPr>
          <a:xfrm>
            <a:off x="3635607" y="6357239"/>
            <a:ext cx="57041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B6E1D3"/>
                </a:solidFill>
              </a:rPr>
              <a:t>BNE</a:t>
            </a:r>
          </a:p>
        </p:txBody>
      </p:sp>
      <p:sp>
        <p:nvSpPr>
          <p:cNvPr id="165" name="Connector: Curved 6">
            <a:extLst>
              <a:ext uri="{FF2B5EF4-FFF2-40B4-BE49-F238E27FC236}">
                <a16:creationId xmlns:a16="http://schemas.microsoft.com/office/drawing/2014/main" id="{0515A9B5-FDC9-4B16-AB04-6371B27DE36C}"/>
              </a:ext>
            </a:extLst>
          </p:cNvPr>
          <p:cNvSpPr/>
          <p:nvPr/>
        </p:nvSpPr>
        <p:spPr>
          <a:xfrm rot="16677890" flipH="1">
            <a:off x="2565593" y="1888571"/>
            <a:ext cx="555599" cy="615058"/>
          </a:xfrm>
          <a:custGeom>
            <a:avLst/>
            <a:gdLst>
              <a:gd name="connsiteX0" fmla="*/ 0 w 800426"/>
              <a:gd name="connsiteY0" fmla="*/ 0 h 2963096"/>
              <a:gd name="connsiteX1" fmla="*/ 800426 w 800426"/>
              <a:gd name="connsiteY1" fmla="*/ 2963096 h 2963096"/>
              <a:gd name="connsiteX0" fmla="*/ 0 w 810817"/>
              <a:gd name="connsiteY0" fmla="*/ 0 h 3025441"/>
              <a:gd name="connsiteX1" fmla="*/ 810817 w 810817"/>
              <a:gd name="connsiteY1" fmla="*/ 3025441 h 3025441"/>
              <a:gd name="connsiteX0" fmla="*/ 0 w 810817"/>
              <a:gd name="connsiteY0" fmla="*/ 0 h 3025441"/>
              <a:gd name="connsiteX1" fmla="*/ 810817 w 810817"/>
              <a:gd name="connsiteY1" fmla="*/ 3025441 h 3025441"/>
              <a:gd name="connsiteX0" fmla="*/ 0 w 659563"/>
              <a:gd name="connsiteY0" fmla="*/ 0 h 2035414"/>
              <a:gd name="connsiteX1" fmla="*/ 659563 w 659563"/>
              <a:gd name="connsiteY1" fmla="*/ 2035414 h 2035414"/>
              <a:gd name="connsiteX0" fmla="*/ 0 w 660632"/>
              <a:gd name="connsiteY0" fmla="*/ 0 h 2035414"/>
              <a:gd name="connsiteX1" fmla="*/ 659563 w 660632"/>
              <a:gd name="connsiteY1" fmla="*/ 2035414 h 2035414"/>
              <a:gd name="connsiteX0" fmla="*/ 0 w 558047"/>
              <a:gd name="connsiteY0" fmla="*/ 0 h 1114139"/>
              <a:gd name="connsiteX1" fmla="*/ 556435 w 558047"/>
              <a:gd name="connsiteY1" fmla="*/ 1114139 h 1114139"/>
              <a:gd name="connsiteX0" fmla="*/ 0 w 556643"/>
              <a:gd name="connsiteY0" fmla="*/ 0 h 1114139"/>
              <a:gd name="connsiteX1" fmla="*/ 556435 w 556643"/>
              <a:gd name="connsiteY1" fmla="*/ 1114139 h 1114139"/>
              <a:gd name="connsiteX0" fmla="*/ 0 w 556643"/>
              <a:gd name="connsiteY0" fmla="*/ 0 h 962884"/>
              <a:gd name="connsiteX1" fmla="*/ 556435 w 556643"/>
              <a:gd name="connsiteY1" fmla="*/ 962884 h 962884"/>
              <a:gd name="connsiteX0" fmla="*/ 0 w 707797"/>
              <a:gd name="connsiteY0" fmla="*/ 0 h 1107260"/>
              <a:gd name="connsiteX1" fmla="*/ 707687 w 707797"/>
              <a:gd name="connsiteY1" fmla="*/ 1107260 h 1107260"/>
              <a:gd name="connsiteX0" fmla="*/ 0 w 707831"/>
              <a:gd name="connsiteY0" fmla="*/ 0 h 1107260"/>
              <a:gd name="connsiteX1" fmla="*/ 707687 w 707831"/>
              <a:gd name="connsiteY1" fmla="*/ 1107260 h 1107260"/>
              <a:gd name="connsiteX0" fmla="*/ 0 w 646006"/>
              <a:gd name="connsiteY0" fmla="*/ 0 h 804754"/>
              <a:gd name="connsiteX1" fmla="*/ 645814 w 646006"/>
              <a:gd name="connsiteY1" fmla="*/ 804754 h 804754"/>
              <a:gd name="connsiteX0" fmla="*/ 0 w 645814"/>
              <a:gd name="connsiteY0" fmla="*/ 0 h 804754"/>
              <a:gd name="connsiteX1" fmla="*/ 645814 w 645814"/>
              <a:gd name="connsiteY1" fmla="*/ 804754 h 804754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721441"/>
              <a:gd name="connsiteY0" fmla="*/ 0 h 784129"/>
              <a:gd name="connsiteX1" fmla="*/ 721441 w 721441"/>
              <a:gd name="connsiteY1" fmla="*/ 784129 h 784129"/>
              <a:gd name="connsiteX0" fmla="*/ 0 w 877877"/>
              <a:gd name="connsiteY0" fmla="*/ 0 h 903660"/>
              <a:gd name="connsiteX1" fmla="*/ 877877 w 877877"/>
              <a:gd name="connsiteY1" fmla="*/ 903660 h 903660"/>
              <a:gd name="connsiteX0" fmla="*/ 0 w 965116"/>
              <a:gd name="connsiteY0" fmla="*/ 0 h 910492"/>
              <a:gd name="connsiteX1" fmla="*/ 965116 w 965116"/>
              <a:gd name="connsiteY1" fmla="*/ 910492 h 910492"/>
              <a:gd name="connsiteX0" fmla="*/ -1 w 885821"/>
              <a:gd name="connsiteY0" fmla="*/ 0 h 1015757"/>
              <a:gd name="connsiteX1" fmla="*/ 885821 w 885821"/>
              <a:gd name="connsiteY1" fmla="*/ 1015757 h 1015757"/>
              <a:gd name="connsiteX0" fmla="*/ 0 w 1163455"/>
              <a:gd name="connsiteY0" fmla="*/ 0 h 1048561"/>
              <a:gd name="connsiteX1" fmla="*/ 1163454 w 1163455"/>
              <a:gd name="connsiteY1" fmla="*/ 1048561 h 1048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63455" h="1048561" fill="none">
                <a:moveTo>
                  <a:pt x="0" y="0"/>
                </a:moveTo>
                <a:cubicBezTo>
                  <a:pt x="475843" y="308995"/>
                  <a:pt x="1149707" y="997054"/>
                  <a:pt x="1163454" y="1048561"/>
                </a:cubicBezTo>
              </a:path>
            </a:pathLst>
          </a:custGeom>
          <a:solidFill>
            <a:schemeClr val="bg2">
              <a:lumMod val="75000"/>
            </a:schemeClr>
          </a:solidFill>
          <a:ln w="76200" cap="rnd">
            <a:solidFill>
              <a:srgbClr val="C55A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r>
              <a:rPr lang="de-DE" dirty="0">
                <a:solidFill>
                  <a:srgbClr val="E2001A"/>
                </a:solidFill>
              </a:rPr>
              <a:t>  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5667587-12A1-8A1E-B279-234010F0C3D6}"/>
              </a:ext>
            </a:extLst>
          </p:cNvPr>
          <p:cNvSpPr/>
          <p:nvPr/>
        </p:nvSpPr>
        <p:spPr>
          <a:xfrm>
            <a:off x="2674846" y="2052587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pic>
        <p:nvPicPr>
          <p:cNvPr id="39" name="Grafik 38">
            <a:extLst>
              <a:ext uri="{FF2B5EF4-FFF2-40B4-BE49-F238E27FC236}">
                <a16:creationId xmlns:a16="http://schemas.microsoft.com/office/drawing/2014/main" id="{B2A47263-B464-433F-9A92-C7F1CB96F744}"/>
              </a:ext>
            </a:extLst>
          </p:cNvPr>
          <p:cNvPicPr>
            <a:picLocks noChangeAspect="1"/>
          </p:cNvPicPr>
          <p:nvPr/>
        </p:nvPicPr>
        <p:blipFill>
          <a:blip r:embed="rId50"/>
          <a:stretch>
            <a:fillRect/>
          </a:stretch>
        </p:blipFill>
        <p:spPr>
          <a:xfrm>
            <a:off x="8381226" y="414745"/>
            <a:ext cx="1120821" cy="991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673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ACFFA-5F72-60DC-62B0-69CDE4DAB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4F34B-9415-6AA4-DE4C-855A5CD2E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9286" y="365126"/>
            <a:ext cx="7976714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Kitas/Grundschulen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118E65B0-E422-BB34-1C09-ED7F5D005D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206472"/>
              </p:ext>
            </p:extLst>
          </p:nvPr>
        </p:nvGraphicFramePr>
        <p:xfrm>
          <a:off x="612775" y="1392652"/>
          <a:ext cx="8646282" cy="25747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31615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033347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184425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996895">
                  <a:extLst>
                    <a:ext uri="{9D8B030D-6E8A-4147-A177-3AD203B41FA5}">
                      <a16:colId xmlns:a16="http://schemas.microsoft.com/office/drawing/2014/main" val="3511283475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 </a:t>
                      </a:r>
                      <a:r>
                        <a:rPr lang="de-DE" sz="1000" i="1" dirty="0"/>
                        <a:t>Projekte</a:t>
                      </a:r>
                    </a:p>
                  </a:txBody>
                  <a:tcPr>
                    <a:solidFill>
                      <a:srgbClr val="2F559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2F5597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2F55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Kita Muster</a:t>
                      </a:r>
                    </a:p>
                    <a:p>
                      <a:r>
                        <a:rPr lang="de-DE" sz="1000" b="0" i="1" dirty="0"/>
                        <a:t>Vorlesestunden</a:t>
                      </a:r>
                    </a:p>
                    <a:p>
                      <a:r>
                        <a:rPr lang="de-DE" sz="1000" dirty="0">
                          <a:solidFill>
                            <a:srgbClr val="2F5597"/>
                          </a:solidFill>
                        </a:rPr>
                        <a:t>www.kita.de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err="1"/>
                        <a:t>info@kita.de</a:t>
                      </a:r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2F5597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422685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2F5597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094809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2F5597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073104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2F5597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550442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8AF1B2E-80C9-B08F-612B-79D2BC592A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4330" y="5416440"/>
            <a:ext cx="355600" cy="482600"/>
          </a:xfrm>
          <a:prstGeom prst="rect">
            <a:avLst/>
          </a:prstGeom>
        </p:spPr>
      </p:pic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86E41F30-47CA-A0FC-F130-121B9C8BF489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2F5597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89932D99-50C8-510A-4122-B74D68CF3C15}"/>
              </a:ext>
            </a:extLst>
          </p:cNvPr>
          <p:cNvSpPr/>
          <p:nvPr/>
        </p:nvSpPr>
        <p:spPr>
          <a:xfrm rot="18630022">
            <a:off x="5957719" y="-494063"/>
            <a:ext cx="2156140" cy="2518215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  <a:gd name="connsiteX0" fmla="*/ 0 w 3064627"/>
              <a:gd name="connsiteY0" fmla="*/ 3 h 43803142"/>
              <a:gd name="connsiteX1" fmla="*/ 3064627 w 3064627"/>
              <a:gd name="connsiteY1" fmla="*/ 43803090 h 43803142"/>
              <a:gd name="connsiteX0" fmla="*/ 0 w 2513608"/>
              <a:gd name="connsiteY0" fmla="*/ -1 h 35515350"/>
              <a:gd name="connsiteX1" fmla="*/ 2513608 w 2513608"/>
              <a:gd name="connsiteY1" fmla="*/ 35515286 h 35515350"/>
              <a:gd name="connsiteX0" fmla="*/ 0 w 2425473"/>
              <a:gd name="connsiteY0" fmla="*/ 1 h 34695060"/>
              <a:gd name="connsiteX1" fmla="*/ 2425473 w 2425473"/>
              <a:gd name="connsiteY1" fmla="*/ 34694996 h 34695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425473" h="34695060" fill="none">
                <a:moveTo>
                  <a:pt x="0" y="1"/>
                </a:moveTo>
                <a:cubicBezTo>
                  <a:pt x="163264" y="2177158"/>
                  <a:pt x="2421951" y="34748368"/>
                  <a:pt x="2425473" y="34694996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2F5597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 dirty="0">
              <a:solidFill>
                <a:srgbClr val="E2001A"/>
              </a:solidFill>
              <a:highlight>
                <a:srgbClr val="2F5597"/>
              </a:highlight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DB3B69A-C2EA-5E5F-2661-4D31EC88CEE4}"/>
              </a:ext>
            </a:extLst>
          </p:cNvPr>
          <p:cNvSpPr txBox="1"/>
          <p:nvPr/>
        </p:nvSpPr>
        <p:spPr>
          <a:xfrm>
            <a:off x="9314330" y="5903914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ED407AC-5262-D36C-2521-7C327D14B561}"/>
              </a:ext>
            </a:extLst>
          </p:cNvPr>
          <p:cNvSpPr txBox="1"/>
          <p:nvPr/>
        </p:nvSpPr>
        <p:spPr>
          <a:xfrm>
            <a:off x="6633468" y="1044624"/>
            <a:ext cx="2625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2F5597"/>
                </a:solidFill>
              </a:rPr>
              <a:t> Zielbahnhof Übergänge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0D08CECC-4FAE-ED5E-B4B0-8159D59F1CBB}"/>
              </a:ext>
            </a:extLst>
          </p:cNvPr>
          <p:cNvSpPr/>
          <p:nvPr/>
        </p:nvSpPr>
        <p:spPr>
          <a:xfrm rot="1913831">
            <a:off x="8685869" y="455178"/>
            <a:ext cx="482600" cy="4807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 descr="Ein Bild, das weiß, Schwarz, Entwurf, Schwarzweiß enthält.&#10;&#10;Automatisch generierte Beschreibung">
            <a:extLst>
              <a:ext uri="{FF2B5EF4-FFF2-40B4-BE49-F238E27FC236}">
                <a16:creationId xmlns:a16="http://schemas.microsoft.com/office/drawing/2014/main" id="{5B7EC59E-AE87-1E82-5870-7F503F5DBA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5864" y="203121"/>
            <a:ext cx="482600" cy="635000"/>
          </a:xfrm>
          <a:prstGeom prst="rect">
            <a:avLst/>
          </a:prstGeom>
        </p:spPr>
      </p:pic>
      <p:pic>
        <p:nvPicPr>
          <p:cNvPr id="10" name="Grafik 9" descr="Ein Bild, das Entwurf, Grafiken, Schrift, Text enthält.&#10;&#10;Automatisch generierte Beschreibung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15E25550-8234-80DB-9221-A934F2D5C1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2627" y="550964"/>
            <a:ext cx="664722" cy="439392"/>
          </a:xfrm>
          <a:prstGeom prst="rect">
            <a:avLst/>
          </a:prstGeom>
        </p:spPr>
      </p:pic>
      <p:pic>
        <p:nvPicPr>
          <p:cNvPr id="11" name="Grafik 10" descr="Ein Bild, das Entwurf, Zeichnung, weiß, Schwarzweiß enthält.&#10;&#10;KI-generierte Inhalte können fehlerhaft sein.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D5A50331-9D25-1A3B-C96F-424158D880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443748">
            <a:off x="660224" y="394613"/>
            <a:ext cx="687043" cy="667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64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FA1D7-286F-B09E-0860-095547191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A44135-D58C-B219-4577-EDFDF49A0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365126"/>
            <a:ext cx="8543925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Kultur</a:t>
            </a:r>
          </a:p>
        </p:txBody>
      </p:sp>
      <p:pic>
        <p:nvPicPr>
          <p:cNvPr id="5" name="Grafik 4" descr="Ein Bild, das Entwurf, Zeichnung, Kinderkunst, weiß enthält.&#10;&#10;Automatisch generierte Beschreibung">
            <a:extLst>
              <a:ext uri="{FF2B5EF4-FFF2-40B4-BE49-F238E27FC236}">
                <a16:creationId xmlns:a16="http://schemas.microsoft.com/office/drawing/2014/main" id="{8AC59DC4-646A-CFF4-F2F3-13DA0BBB79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775" y="365126"/>
            <a:ext cx="749300" cy="698500"/>
          </a:xfrm>
          <a:prstGeom prst="rect">
            <a:avLst/>
          </a:prstGeom>
        </p:spPr>
      </p:pic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59A06E07-2FAC-F3BF-00AC-25DE30700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215314"/>
              </p:ext>
            </p:extLst>
          </p:nvPr>
        </p:nvGraphicFramePr>
        <p:xfrm>
          <a:off x="612775" y="1392652"/>
          <a:ext cx="8646282" cy="285975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24181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82029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224546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815526">
                  <a:extLst>
                    <a:ext uri="{9D8B030D-6E8A-4147-A177-3AD203B41FA5}">
                      <a16:colId xmlns:a16="http://schemas.microsoft.com/office/drawing/2014/main" val="4284319074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 </a:t>
                      </a:r>
                      <a:r>
                        <a:rPr lang="de-DE" sz="1000" i="1" dirty="0"/>
                        <a:t>Angebot</a:t>
                      </a:r>
                    </a:p>
                  </a:txBody>
                  <a:tcPr>
                    <a:solidFill>
                      <a:srgbClr val="E9CD6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E9CD6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E9CD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Mustertheater</a:t>
                      </a:r>
                    </a:p>
                    <a:p>
                      <a:r>
                        <a:rPr lang="de-DE" sz="1000" b="0" i="1" dirty="0"/>
                        <a:t>Schultheater</a:t>
                      </a:r>
                    </a:p>
                    <a:p>
                      <a:r>
                        <a:rPr lang="de-DE" sz="1000" dirty="0">
                          <a:solidFill>
                            <a:srgbClr val="E9CD6E"/>
                          </a:solidFill>
                        </a:rPr>
                        <a:t>www.theater.de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err="1"/>
                        <a:t>info@theater.de</a:t>
                      </a:r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35584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Mustermuseum</a:t>
                      </a:r>
                    </a:p>
                    <a:p>
                      <a:r>
                        <a:rPr lang="de-DE" sz="1000" b="0" i="1" dirty="0" err="1"/>
                        <a:t>Museumspäd</a:t>
                      </a:r>
                      <a:r>
                        <a:rPr lang="de-DE" sz="1000" b="0" i="1" dirty="0"/>
                        <a:t>. Angebote</a:t>
                      </a:r>
                    </a:p>
                    <a:p>
                      <a:r>
                        <a:rPr lang="de-DE" sz="1000" dirty="0">
                          <a:solidFill>
                            <a:srgbClr val="E9CD6E"/>
                          </a:solidFill>
                        </a:rPr>
                        <a:t>www.museum.de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Ma Muster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4301914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997219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info@museum.de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161880"/>
                  </a:ext>
                </a:extLst>
              </a:tr>
              <a:tr h="364116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  <a:p>
                      <a:r>
                        <a:rPr lang="de-DE" sz="1000" dirty="0"/>
                        <a:t>0123 456 789 102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209971"/>
                  </a:ext>
                </a:extLst>
              </a:tr>
            </a:tbl>
          </a:graphicData>
        </a:graphic>
      </p:graphicFrame>
      <p:sp>
        <p:nvSpPr>
          <p:cNvPr id="12" name="Rechteck 11">
            <a:hlinkClick r:id="rId3" highlightClick="1"/>
            <a:extLst>
              <a:ext uri="{FF2B5EF4-FFF2-40B4-BE49-F238E27FC236}">
                <a16:creationId xmlns:a16="http://schemas.microsoft.com/office/drawing/2014/main" id="{21A86152-B521-7B80-6AC6-8F6E4F7C12F2}"/>
              </a:ext>
            </a:extLst>
          </p:cNvPr>
          <p:cNvSpPr/>
          <p:nvPr/>
        </p:nvSpPr>
        <p:spPr>
          <a:xfrm rot="1913831">
            <a:off x="8502494" y="478530"/>
            <a:ext cx="482600" cy="480794"/>
          </a:xfrm>
          <a:prstGeom prst="rect">
            <a:avLst/>
          </a:prstGeom>
          <a:solidFill>
            <a:srgbClr val="E9CD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Grafik 12" descr="Ein Bild, das Clipart, Kunst, Darstellung enthält.&#10;&#10;Automatisch generierte Beschreibung mit mittlerer Zuverlässigkeit">
            <a:extLst>
              <a:ext uri="{FF2B5EF4-FFF2-40B4-BE49-F238E27FC236}">
                <a16:creationId xmlns:a16="http://schemas.microsoft.com/office/drawing/2014/main" id="{EB4B62B8-FF36-CB48-5849-9D6DB66A06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89530" y="374398"/>
            <a:ext cx="609600" cy="495300"/>
          </a:xfrm>
          <a:prstGeom prst="rect">
            <a:avLst/>
          </a:prstGeom>
        </p:spPr>
      </p:pic>
      <p:pic>
        <p:nvPicPr>
          <p:cNvPr id="14" name="Grafik 13" descr="Ein Bild, das Grafiken, Clipart enthält.&#10;&#10;Automatisch generierte Beschreibung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50DEB986-FA72-0E4D-7048-CC80BCA384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29445" y="5400610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01BE82BF-4526-34CD-9891-430387486A0F}"/>
              </a:ext>
            </a:extLst>
          </p:cNvPr>
          <p:cNvSpPr txBox="1"/>
          <p:nvPr/>
        </p:nvSpPr>
        <p:spPr>
          <a:xfrm>
            <a:off x="7941510" y="1042113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E9CD6E"/>
                </a:solidFill>
              </a:rPr>
              <a:t>Zielbahnhof Kultur</a:t>
            </a: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3C50BBD4-E390-BEC0-00AA-52958FD390B1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E9CD6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F0F2203B-D0FE-4866-5C6E-6DD80FC57604}"/>
              </a:ext>
            </a:extLst>
          </p:cNvPr>
          <p:cNvSpPr/>
          <p:nvPr/>
        </p:nvSpPr>
        <p:spPr>
          <a:xfrm rot="18630022">
            <a:off x="3652644" y="-1492882"/>
            <a:ext cx="3848465" cy="451689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93520" h="28394406" fill="none">
                <a:moveTo>
                  <a:pt x="0" y="0"/>
                </a:moveTo>
                <a:cubicBezTo>
                  <a:pt x="163264" y="2177157"/>
                  <a:pt x="1989998" y="28447701"/>
                  <a:pt x="1993520" y="28394329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E9CD6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12FC2342-5B88-48C6-16E9-2D84C3967391}"/>
              </a:ext>
            </a:extLst>
          </p:cNvPr>
          <p:cNvSpPr txBox="1"/>
          <p:nvPr/>
        </p:nvSpPr>
        <p:spPr>
          <a:xfrm>
            <a:off x="9259057" y="5883210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2370783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5713-4FC2-19EA-DBA6-148FDF1A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D9A82-FEBA-E401-72F9-567D0887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3492" y="365126"/>
            <a:ext cx="8542508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Persönlichkeitsbildung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BFC7A32A-D2CB-913A-F623-377607446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166413"/>
              </p:ext>
            </p:extLst>
          </p:nvPr>
        </p:nvGraphicFramePr>
        <p:xfrm>
          <a:off x="693167" y="1420949"/>
          <a:ext cx="8555428" cy="25747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3654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52293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454483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464998">
                  <a:extLst>
                    <a:ext uri="{9D8B030D-6E8A-4147-A177-3AD203B41FA5}">
                      <a16:colId xmlns:a16="http://schemas.microsoft.com/office/drawing/2014/main" val="13561433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bg1"/>
                          </a:solidFill>
                        </a:rPr>
                        <a:t>Name der Einrichtung /</a:t>
                      </a:r>
                    </a:p>
                    <a:p>
                      <a:r>
                        <a:rPr lang="de-DE" sz="1000" i="1" dirty="0">
                          <a:solidFill>
                            <a:schemeClr val="bg1"/>
                          </a:solidFill>
                        </a:rPr>
                        <a:t>Angebot</a:t>
                      </a:r>
                    </a:p>
                  </a:txBody>
                  <a:tcPr>
                    <a:solidFill>
                      <a:srgbClr val="009EE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solidFill>
                            <a:schemeClr val="bg1"/>
                          </a:solidFill>
                        </a:rPr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9EE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009E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Kinder- u. Jugendzentrum</a:t>
                      </a:r>
                    </a:p>
                    <a:p>
                      <a:r>
                        <a:rPr lang="de-DE" sz="1000" i="1" dirty="0"/>
                        <a:t>Streitschlichter</a:t>
                      </a:r>
                    </a:p>
                    <a:p>
                      <a:r>
                        <a:rPr lang="de-DE" sz="1000" b="0" dirty="0">
                          <a:solidFill>
                            <a:srgbClr val="009EE0"/>
                          </a:solidFill>
                        </a:rPr>
                        <a:t>www.persönlichkeit.de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Ma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info@persönlichkeit.de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00101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7781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84470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3742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A81D23-4017-AF6C-8258-BABC94750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6893" y="5379375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BC1F2F7-0E70-FA78-59B6-BE47EF8EBE70}"/>
              </a:ext>
            </a:extLst>
          </p:cNvPr>
          <p:cNvSpPr txBox="1"/>
          <p:nvPr/>
        </p:nvSpPr>
        <p:spPr>
          <a:xfrm>
            <a:off x="6642589" y="1113476"/>
            <a:ext cx="2625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0" lang="de-DE" sz="1200" b="1" i="0" u="none" strike="noStrike" kern="1200" cap="none" spc="0" normalizeH="0" baseline="0" noProof="0" dirty="0">
                <a:ln>
                  <a:noFill/>
                </a:ln>
                <a:solidFill>
                  <a:srgbClr val="009EE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Zielbahnhof Persönlichkeitsbildung</a:t>
            </a:r>
            <a:endParaRPr lang="de-DE" sz="1200" b="1" dirty="0">
              <a:ln>
                <a:solidFill>
                  <a:srgbClr val="B6E1D3"/>
                </a:solidFill>
              </a:ln>
              <a:solidFill>
                <a:srgbClr val="009EE0"/>
              </a:solidFill>
            </a:endParaRP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54894531-E697-BEE2-3EA3-0D4BCB246DF5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009EE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88205FA4-BB14-08D1-D23C-6E730DFA6469}"/>
              </a:ext>
            </a:extLst>
          </p:cNvPr>
          <p:cNvSpPr/>
          <p:nvPr/>
        </p:nvSpPr>
        <p:spPr>
          <a:xfrm rot="18661265">
            <a:off x="5781083" y="-458422"/>
            <a:ext cx="2192013" cy="2511878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5482" h="32697432" fill="none">
                <a:moveTo>
                  <a:pt x="0" y="4"/>
                </a:moveTo>
                <a:cubicBezTo>
                  <a:pt x="163264" y="2177161"/>
                  <a:pt x="2291960" y="32750739"/>
                  <a:pt x="2295482" y="32697367"/>
                </a:cubicBezTo>
              </a:path>
            </a:pathLst>
          </a:custGeom>
          <a:solidFill>
            <a:srgbClr val="009036">
              <a:alpha val="0"/>
            </a:srgbClr>
          </a:solidFill>
          <a:ln w="63500" cap="rnd">
            <a:solidFill>
              <a:srgbClr val="009EE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ln>
                <a:solidFill>
                  <a:srgbClr val="B6E1D3"/>
                </a:solidFill>
              </a:ln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16A1374-E8B2-E0C5-3336-95F7168C9BC7}"/>
              </a:ext>
            </a:extLst>
          </p:cNvPr>
          <p:cNvSpPr txBox="1"/>
          <p:nvPr/>
        </p:nvSpPr>
        <p:spPr>
          <a:xfrm>
            <a:off x="9316893" y="5861975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Start</a:t>
            </a:r>
            <a:endParaRPr lang="de-DE" sz="1200" b="1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F7E1E5C-6BB5-D259-B311-DC74D5868CD6}"/>
              </a:ext>
            </a:extLst>
          </p:cNvPr>
          <p:cNvSpPr/>
          <p:nvPr/>
        </p:nvSpPr>
        <p:spPr>
          <a:xfrm rot="1913831">
            <a:off x="8585849" y="494622"/>
            <a:ext cx="482600" cy="480794"/>
          </a:xfrm>
          <a:prstGeom prst="rect">
            <a:avLst/>
          </a:prstGeom>
          <a:solidFill>
            <a:srgbClr val="009E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1E602EA-2758-4178-993C-4A7951ACFE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57260" y="238839"/>
            <a:ext cx="603556" cy="859611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E0BE07AD-E6C6-43BF-A49D-83779AF2AF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6557" y="518592"/>
            <a:ext cx="816935" cy="43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665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5713-4FC2-19EA-DBA6-148FDF1A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D9A82-FEBA-E401-72F9-567D0887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365126"/>
            <a:ext cx="8543925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Umwelt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BFC7A32A-D2CB-913A-F623-377607446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642539"/>
              </p:ext>
            </p:extLst>
          </p:nvPr>
        </p:nvGraphicFramePr>
        <p:xfrm>
          <a:off x="693167" y="1420949"/>
          <a:ext cx="8571946" cy="25747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3654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52293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235329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700670">
                  <a:extLst>
                    <a:ext uri="{9D8B030D-6E8A-4147-A177-3AD203B41FA5}">
                      <a16:colId xmlns:a16="http://schemas.microsoft.com/office/drawing/2014/main" val="13561433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</a:t>
                      </a:r>
                    </a:p>
                    <a:p>
                      <a:r>
                        <a:rPr lang="de-DE" sz="1000" i="1" dirty="0"/>
                        <a:t>Angebot</a:t>
                      </a:r>
                    </a:p>
                  </a:txBody>
                  <a:tcPr>
                    <a:solidFill>
                      <a:srgbClr val="00903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00903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0090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Umweltamt</a:t>
                      </a:r>
                    </a:p>
                    <a:p>
                      <a:r>
                        <a:rPr lang="de-DE" sz="1000" b="0" i="1" dirty="0"/>
                        <a:t>Upcycling</a:t>
                      </a:r>
                    </a:p>
                    <a:p>
                      <a:r>
                        <a:rPr lang="de-DE" sz="1000" dirty="0">
                          <a:solidFill>
                            <a:srgbClr val="009036"/>
                          </a:solidFill>
                        </a:rPr>
                        <a:t>www.umwelt.de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Me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info@umwelt.de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00101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7781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84470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3742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A81D23-4017-AF6C-8258-BABC94750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394615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BC1F2F7-0E70-FA78-59B6-BE47EF8EBE70}"/>
              </a:ext>
            </a:extLst>
          </p:cNvPr>
          <p:cNvSpPr txBox="1"/>
          <p:nvPr/>
        </p:nvSpPr>
        <p:spPr>
          <a:xfrm>
            <a:off x="6703856" y="1102041"/>
            <a:ext cx="2625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009036"/>
                </a:solidFill>
              </a:rPr>
              <a:t>Zielbahnhof Umwelt</a:t>
            </a: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54894531-E697-BEE2-3EA3-0D4BCB246DF5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009036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88205FA4-BB14-08D1-D23C-6E730DFA6469}"/>
              </a:ext>
            </a:extLst>
          </p:cNvPr>
          <p:cNvSpPr/>
          <p:nvPr/>
        </p:nvSpPr>
        <p:spPr>
          <a:xfrm rot="18661265">
            <a:off x="3845594" y="-1353559"/>
            <a:ext cx="3719763" cy="4288639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5482" h="32697432" fill="none">
                <a:moveTo>
                  <a:pt x="0" y="4"/>
                </a:moveTo>
                <a:cubicBezTo>
                  <a:pt x="163264" y="2177161"/>
                  <a:pt x="2291960" y="32750739"/>
                  <a:pt x="2295482" y="32697367"/>
                </a:cubicBezTo>
              </a:path>
            </a:pathLst>
          </a:custGeom>
          <a:solidFill>
            <a:srgbClr val="009036">
              <a:alpha val="0"/>
            </a:srgbClr>
          </a:solidFill>
          <a:ln w="63500" cap="rnd">
            <a:solidFill>
              <a:srgbClr val="009036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ln>
                <a:solidFill>
                  <a:srgbClr val="009036"/>
                </a:solidFill>
              </a:ln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16A1374-E8B2-E0C5-3336-95F7168C9BC7}"/>
              </a:ext>
            </a:extLst>
          </p:cNvPr>
          <p:cNvSpPr txBox="1"/>
          <p:nvPr/>
        </p:nvSpPr>
        <p:spPr>
          <a:xfrm>
            <a:off x="9329445" y="5871790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F7E1E5C-6BB5-D259-B311-DC74D5868CD6}"/>
              </a:ext>
            </a:extLst>
          </p:cNvPr>
          <p:cNvSpPr/>
          <p:nvPr/>
        </p:nvSpPr>
        <p:spPr>
          <a:xfrm rot="1913831">
            <a:off x="8600600" y="500679"/>
            <a:ext cx="482600" cy="480794"/>
          </a:xfrm>
          <a:prstGeom prst="rect">
            <a:avLst/>
          </a:prstGeom>
          <a:solidFill>
            <a:srgbClr val="0090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E647D20-E5BD-4D7C-A921-807BB0227D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27149" y="379530"/>
            <a:ext cx="432854" cy="432854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3FE31262-22F9-4A35-B0C4-E9F6411CA2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113" y="391393"/>
            <a:ext cx="6706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49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7D749-98A2-C757-F94F-CE0B813DF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365A9C-299E-2EF1-A7F3-527543542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365126"/>
            <a:ext cx="8543925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Sport &amp; Hobby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9CCBFC8E-BD53-63B6-5C6D-78F5F1B33F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463608"/>
              </p:ext>
            </p:extLst>
          </p:nvPr>
        </p:nvGraphicFramePr>
        <p:xfrm>
          <a:off x="612775" y="1390814"/>
          <a:ext cx="8646282" cy="400141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63065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064484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218660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800073">
                  <a:extLst>
                    <a:ext uri="{9D8B030D-6E8A-4147-A177-3AD203B41FA5}">
                      <a16:colId xmlns:a16="http://schemas.microsoft.com/office/drawing/2014/main" val="3480587830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 </a:t>
                      </a:r>
                      <a:r>
                        <a:rPr lang="de-DE" sz="1000" i="1" dirty="0"/>
                        <a:t>Angebot</a:t>
                      </a:r>
                    </a:p>
                  </a:txBody>
                  <a:tcPr>
                    <a:solidFill>
                      <a:srgbClr val="E2001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E2001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E2001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Musterverein Fußball </a:t>
                      </a:r>
                    </a:p>
                    <a:p>
                      <a:r>
                        <a:rPr lang="de-DE" sz="1000" i="1" dirty="0"/>
                        <a:t>Fußball AG Jg. 3, 4</a:t>
                      </a:r>
                    </a:p>
                    <a:p>
                      <a:r>
                        <a:rPr lang="de-DE" sz="1000" dirty="0">
                          <a:solidFill>
                            <a:srgbClr val="E2001A"/>
                          </a:solidFill>
                        </a:rPr>
                        <a:t>www.fussball.de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Ma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err="1"/>
                        <a:t>info@fussball.de</a:t>
                      </a:r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2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Musterverein Handball</a:t>
                      </a:r>
                    </a:p>
                    <a:p>
                      <a:r>
                        <a:rPr lang="de-DE" sz="1000" i="1" dirty="0"/>
                        <a:t>Schnuppertraining</a:t>
                      </a:r>
                    </a:p>
                    <a:p>
                      <a:r>
                        <a:rPr lang="de-DE" sz="1000" dirty="0">
                          <a:solidFill>
                            <a:srgbClr val="E2001A"/>
                          </a:solidFill>
                        </a:rPr>
                        <a:t>www.handball.de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Mi Muster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4301914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997219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err="1"/>
                        <a:t>info@handball.de</a:t>
                      </a:r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161880"/>
                  </a:ext>
                </a:extLst>
              </a:tr>
              <a:tr h="364116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  <a:p>
                      <a:r>
                        <a:rPr lang="de-DE" sz="1000" dirty="0"/>
                        <a:t>0123 456 789 102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209971"/>
                  </a:ext>
                </a:extLst>
              </a:tr>
              <a:tr h="251127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Musterverein Handball 2</a:t>
                      </a:r>
                    </a:p>
                    <a:p>
                      <a:r>
                        <a:rPr lang="de-DE" sz="1000" i="1" dirty="0"/>
                        <a:t>Kreismeisterschaften der Schulen</a:t>
                      </a:r>
                    </a:p>
                    <a:p>
                      <a:r>
                        <a:rPr lang="de-DE" sz="1000" dirty="0">
                          <a:solidFill>
                            <a:srgbClr val="E2001A"/>
                          </a:solidFill>
                        </a:rPr>
                        <a:t>www.handball2.de</a:t>
                      </a:r>
                    </a:p>
                    <a:p>
                      <a:endParaRPr lang="de-DE" sz="1000" dirty="0">
                        <a:solidFill>
                          <a:srgbClr val="EA6D78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Mo Muster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75049"/>
                  </a:ext>
                </a:extLst>
              </a:tr>
              <a:tr h="168676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EA6D78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403674"/>
                  </a:ext>
                </a:extLst>
              </a:tr>
              <a:tr h="187046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EA6D78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info@handball2.de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119893"/>
                  </a:ext>
                </a:extLst>
              </a:tr>
              <a:tr h="230228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EA6D78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49503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361AB1A-F645-ABA4-F9BD-5724D2726C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392231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EB2C36FE-0222-C5B0-AC56-D4E132CF9203}"/>
              </a:ext>
            </a:extLst>
          </p:cNvPr>
          <p:cNvSpPr txBox="1"/>
          <p:nvPr/>
        </p:nvSpPr>
        <p:spPr>
          <a:xfrm>
            <a:off x="7235533" y="1086521"/>
            <a:ext cx="20576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E2001A"/>
                </a:solidFill>
              </a:rPr>
              <a:t>Zielbahnhof Sport und Hobby</a:t>
            </a: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E5A93890-F645-D933-930B-D47E7AFB3E50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E2001A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92BD5CEB-0BDF-304A-4976-9B967A3414BA}"/>
              </a:ext>
            </a:extLst>
          </p:cNvPr>
          <p:cNvSpPr/>
          <p:nvPr/>
        </p:nvSpPr>
        <p:spPr>
          <a:xfrm rot="18630022">
            <a:off x="4833187" y="-932448"/>
            <a:ext cx="2924257" cy="3416683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3145661"/>
              <a:gd name="connsiteY0" fmla="*/ -4 h 44979045"/>
              <a:gd name="connsiteX1" fmla="*/ 3145661 w 3145661"/>
              <a:gd name="connsiteY1" fmla="*/ 44978992 h 44979045"/>
              <a:gd name="connsiteX0" fmla="*/ 0 w 3145661"/>
              <a:gd name="connsiteY0" fmla="*/ -4 h 44979045"/>
              <a:gd name="connsiteX1" fmla="*/ 3145661 w 3145661"/>
              <a:gd name="connsiteY1" fmla="*/ 44978992 h 4497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45661" h="44979045" fill="none">
                <a:moveTo>
                  <a:pt x="0" y="-4"/>
                </a:moveTo>
                <a:cubicBezTo>
                  <a:pt x="-143" y="181304"/>
                  <a:pt x="3142139" y="45032364"/>
                  <a:pt x="3145661" y="44978992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E2001A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3C15A3FB-AB29-70C8-15F7-AF74493CF2CA}"/>
              </a:ext>
            </a:extLst>
          </p:cNvPr>
          <p:cNvSpPr txBox="1"/>
          <p:nvPr/>
        </p:nvSpPr>
        <p:spPr>
          <a:xfrm>
            <a:off x="9293226" y="5874831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E152EBEB-F774-A01A-B78A-BAF3B7913B1C}"/>
              </a:ext>
            </a:extLst>
          </p:cNvPr>
          <p:cNvSpPr/>
          <p:nvPr/>
        </p:nvSpPr>
        <p:spPr>
          <a:xfrm rot="1913831">
            <a:off x="8328304" y="485080"/>
            <a:ext cx="482600" cy="480794"/>
          </a:xfrm>
          <a:prstGeom prst="rect">
            <a:avLst/>
          </a:prstGeom>
          <a:solidFill>
            <a:srgbClr val="E2001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 descr="Ein Bild, das Entwurf, Schwarzweiß, Grafiken, Clipart enthält.&#10;&#10;Automatisch generierte Beschreibung">
            <a:extLst>
              <a:ext uri="{FF2B5EF4-FFF2-40B4-BE49-F238E27FC236}">
                <a16:creationId xmlns:a16="http://schemas.microsoft.com/office/drawing/2014/main" id="{30841B57-E2E5-4397-32FB-1945EB651E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50263" y="343865"/>
            <a:ext cx="774700" cy="736600"/>
          </a:xfrm>
          <a:prstGeom prst="rect">
            <a:avLst/>
          </a:prstGeom>
        </p:spPr>
      </p:pic>
      <p:pic>
        <p:nvPicPr>
          <p:cNvPr id="11" name="Grafik 10" descr="Ein Bild, das Entwurf, Text, Kreis, Silhouette enthält.&#10;&#10;Automatisch generierte Beschreibung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6A0C8924-5D12-2784-F3BC-EB6BE6A8143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75" y="507480"/>
            <a:ext cx="787400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056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24A28-AB62-DB5E-089E-4B2BEB915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D73613-3A69-0942-EECA-E69463064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365126"/>
            <a:ext cx="8543925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Beruf / Übergänge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4D62224C-A930-CBBC-7C52-38F9A2B13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030333"/>
              </p:ext>
            </p:extLst>
          </p:nvPr>
        </p:nvGraphicFramePr>
        <p:xfrm>
          <a:off x="612775" y="1392652"/>
          <a:ext cx="8646282" cy="37223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78672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56578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369317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641715">
                  <a:extLst>
                    <a:ext uri="{9D8B030D-6E8A-4147-A177-3AD203B41FA5}">
                      <a16:colId xmlns:a16="http://schemas.microsoft.com/office/drawing/2014/main" val="3460373526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 </a:t>
                      </a:r>
                      <a:r>
                        <a:rPr lang="de-DE" sz="1000" i="1" dirty="0"/>
                        <a:t>Angebot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Musterbäckerei</a:t>
                      </a:r>
                    </a:p>
                    <a:p>
                      <a:r>
                        <a:rPr lang="de-DE" sz="1000" i="1" dirty="0"/>
                        <a:t>Betriebsbesichtigung</a:t>
                      </a:r>
                    </a:p>
                    <a:p>
                      <a:r>
                        <a:rPr lang="de-DE" sz="1000" i="1" dirty="0"/>
                        <a:t>Weihnachtsbacken</a:t>
                      </a:r>
                    </a:p>
                    <a:p>
                      <a:r>
                        <a:rPr lang="de-DE" sz="1000" dirty="0">
                          <a:solidFill>
                            <a:srgbClr val="002060"/>
                          </a:solidFill>
                        </a:rPr>
                        <a:t>www.musterback.de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Ma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info@musterback.de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Musterschreinerei</a:t>
                      </a:r>
                    </a:p>
                    <a:p>
                      <a:r>
                        <a:rPr lang="de-DE" sz="1000" i="1" dirty="0"/>
                        <a:t>Betriebsbesichtigung</a:t>
                      </a:r>
                    </a:p>
                    <a:p>
                      <a:r>
                        <a:rPr lang="de-DE" sz="1000" i="1" dirty="0"/>
                        <a:t>Werken AG </a:t>
                      </a:r>
                    </a:p>
                    <a:p>
                      <a:r>
                        <a:rPr lang="de-DE" sz="1000" dirty="0">
                          <a:solidFill>
                            <a:srgbClr val="002060"/>
                          </a:solidFill>
                        </a:rPr>
                        <a:t>www.musterholz.de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Me Muster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790419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860389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info@musterholz.de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2070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933425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003291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0694058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527190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603473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A73181D-AA74-D8E1-14BA-F0A4146A45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371755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7E702223-8EC1-300D-A69A-95856EDADC7C}"/>
              </a:ext>
            </a:extLst>
          </p:cNvPr>
          <p:cNvSpPr txBox="1"/>
          <p:nvPr/>
        </p:nvSpPr>
        <p:spPr>
          <a:xfrm>
            <a:off x="6340858" y="1035785"/>
            <a:ext cx="2625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002060"/>
                </a:solidFill>
              </a:rPr>
              <a:t>Zielbahnhof Beruf</a:t>
            </a: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B00585FD-7A0F-4DE5-831F-967D05CD97E5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00206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525CC3F5-4C04-98C2-40FC-4234ED8FE119}"/>
              </a:ext>
            </a:extLst>
          </p:cNvPr>
          <p:cNvSpPr/>
          <p:nvPr/>
        </p:nvSpPr>
        <p:spPr>
          <a:xfrm rot="18630022">
            <a:off x="5324567" y="-709012"/>
            <a:ext cx="2539460" cy="2958959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  <a:gd name="connsiteX0" fmla="*/ 0 w 3064627"/>
              <a:gd name="connsiteY0" fmla="*/ 3 h 43803142"/>
              <a:gd name="connsiteX1" fmla="*/ 3064627 w 3064627"/>
              <a:gd name="connsiteY1" fmla="*/ 43803090 h 43803142"/>
              <a:gd name="connsiteX0" fmla="*/ 0 w 1902930"/>
              <a:gd name="connsiteY0" fmla="*/ 0 h 27103499"/>
              <a:gd name="connsiteX1" fmla="*/ 1902930 w 1902930"/>
              <a:gd name="connsiteY1" fmla="*/ 27103411 h 2710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02930" h="27103499" fill="none">
                <a:moveTo>
                  <a:pt x="0" y="0"/>
                </a:moveTo>
                <a:cubicBezTo>
                  <a:pt x="163264" y="2177157"/>
                  <a:pt x="1899408" y="27156783"/>
                  <a:pt x="1902930" y="271034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00206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DB261AFE-1296-4B76-A2CE-CB07D3D928EA}"/>
              </a:ext>
            </a:extLst>
          </p:cNvPr>
          <p:cNvSpPr txBox="1"/>
          <p:nvPr/>
        </p:nvSpPr>
        <p:spPr>
          <a:xfrm>
            <a:off x="9329445" y="5856550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969B346-00BE-AC19-4C49-B9159D270256}"/>
              </a:ext>
            </a:extLst>
          </p:cNvPr>
          <p:cNvSpPr/>
          <p:nvPr/>
        </p:nvSpPr>
        <p:spPr>
          <a:xfrm rot="1913831">
            <a:off x="8524181" y="458730"/>
            <a:ext cx="482600" cy="480794"/>
          </a:xfrm>
          <a:prstGeom prst="rect">
            <a:avLst/>
          </a:prstGeom>
          <a:solidFill>
            <a:srgbClr val="0030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 descr="Ein Bild, das Text, computer, Computer, Symbol enthält.&#10;&#10;Automatisch generierte Beschreibung">
            <a:extLst>
              <a:ext uri="{FF2B5EF4-FFF2-40B4-BE49-F238E27FC236}">
                <a16:creationId xmlns:a16="http://schemas.microsoft.com/office/drawing/2014/main" id="{4D24C318-2A1F-6784-0937-92E95C999E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6478" y="133563"/>
            <a:ext cx="901700" cy="520700"/>
          </a:xfrm>
          <a:prstGeom prst="rect">
            <a:avLst/>
          </a:prstGeom>
        </p:spPr>
      </p:pic>
      <p:pic>
        <p:nvPicPr>
          <p:cNvPr id="5" name="Grafik 4" descr="Ein Bild, das Bowling, Kunst, Schwarzweiß enthält.&#10;&#10;Automatisch generierte Beschreibung mit mittlerer Zuverlässigkeit">
            <a:extLst>
              <a:ext uri="{FF2B5EF4-FFF2-40B4-BE49-F238E27FC236}">
                <a16:creationId xmlns:a16="http://schemas.microsoft.com/office/drawing/2014/main" id="{62E31497-FEA0-E144-697E-1F6E7D1EE6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210" y="520180"/>
            <a:ext cx="4318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8858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5713-4FC2-19EA-DBA6-148FDF1A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D9A82-FEBA-E401-72F9-567D0887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359070"/>
            <a:ext cx="8543925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Gesellschaftliche Teilhabe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BFC7A32A-D2CB-913A-F623-377607446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776619"/>
              </p:ext>
            </p:extLst>
          </p:nvPr>
        </p:nvGraphicFramePr>
        <p:xfrm>
          <a:off x="693167" y="1420949"/>
          <a:ext cx="8565890" cy="26318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3654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52293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242886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687057">
                  <a:extLst>
                    <a:ext uri="{9D8B030D-6E8A-4147-A177-3AD203B41FA5}">
                      <a16:colId xmlns:a16="http://schemas.microsoft.com/office/drawing/2014/main" val="13561433"/>
                    </a:ext>
                  </a:extLst>
                </a:gridCol>
              </a:tblGrid>
              <a:tr h="474526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</a:t>
                      </a:r>
                    </a:p>
                    <a:p>
                      <a:r>
                        <a:rPr lang="de-DE" sz="1000" b="1" i="1" dirty="0"/>
                        <a:t>Angebot</a:t>
                      </a:r>
                    </a:p>
                  </a:txBody>
                  <a:tcPr>
                    <a:solidFill>
                      <a:srgbClr val="B1C8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B1C8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B1C8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Soziale Einrichtung</a:t>
                      </a:r>
                    </a:p>
                    <a:p>
                      <a:r>
                        <a:rPr lang="de-DE" sz="1000" i="1" dirty="0"/>
                        <a:t>AG Alt und Jung</a:t>
                      </a:r>
                    </a:p>
                    <a:p>
                      <a:r>
                        <a:rPr lang="de-DE" sz="1000" dirty="0">
                          <a:solidFill>
                            <a:srgbClr val="B1C800"/>
                          </a:solidFill>
                        </a:rPr>
                        <a:t>www.sozial.de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Mi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err="1"/>
                        <a:t>info@sozial.de</a:t>
                      </a:r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00101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7781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84470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3742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A81D23-4017-AF6C-8258-BABC94750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402235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BC1F2F7-0E70-FA78-59B6-BE47EF8EBE70}"/>
              </a:ext>
            </a:extLst>
          </p:cNvPr>
          <p:cNvSpPr txBox="1"/>
          <p:nvPr/>
        </p:nvSpPr>
        <p:spPr>
          <a:xfrm>
            <a:off x="6703856" y="1119049"/>
            <a:ext cx="2625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B1C800"/>
                </a:solidFill>
              </a:rPr>
              <a:t>Zielbahnhof Gesellschaftliche Teilhabe</a:t>
            </a: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54894531-E697-BEE2-3EA3-0D4BCB246DF5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B1C8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88205FA4-BB14-08D1-D23C-6E730DFA6469}"/>
              </a:ext>
            </a:extLst>
          </p:cNvPr>
          <p:cNvSpPr/>
          <p:nvPr/>
        </p:nvSpPr>
        <p:spPr>
          <a:xfrm rot="18630022">
            <a:off x="6403683" y="-295860"/>
            <a:ext cx="1788683" cy="2101149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5482" h="32697432" fill="none">
                <a:moveTo>
                  <a:pt x="0" y="4"/>
                </a:moveTo>
                <a:cubicBezTo>
                  <a:pt x="163264" y="2177161"/>
                  <a:pt x="2291960" y="32750739"/>
                  <a:pt x="2295482" y="32697367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B1C8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16A1374-E8B2-E0C5-3336-95F7168C9BC7}"/>
              </a:ext>
            </a:extLst>
          </p:cNvPr>
          <p:cNvSpPr txBox="1"/>
          <p:nvPr/>
        </p:nvSpPr>
        <p:spPr>
          <a:xfrm>
            <a:off x="9329445" y="5889709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F7E1E5C-6BB5-D259-B311-DC74D5868CD6}"/>
              </a:ext>
            </a:extLst>
          </p:cNvPr>
          <p:cNvSpPr/>
          <p:nvPr/>
        </p:nvSpPr>
        <p:spPr>
          <a:xfrm rot="1913831">
            <a:off x="8651772" y="472581"/>
            <a:ext cx="482600" cy="480794"/>
          </a:xfrm>
          <a:prstGeom prst="rect">
            <a:avLst/>
          </a:prstGeom>
          <a:solidFill>
            <a:srgbClr val="B1C8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 descr="Ein Bild, das Entwurf, Grafiken, Clipart, Symbol enthält.&#10;&#10;Automatisch generierte Beschreibung">
            <a:extLst>
              <a:ext uri="{FF2B5EF4-FFF2-40B4-BE49-F238E27FC236}">
                <a16:creationId xmlns:a16="http://schemas.microsoft.com/office/drawing/2014/main" id="{2AAD8DAD-853E-6CDB-C5AB-D895C414E7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5786" y="357360"/>
            <a:ext cx="558800" cy="457200"/>
          </a:xfrm>
          <a:prstGeom prst="rect">
            <a:avLst/>
          </a:prstGeom>
        </p:spPr>
      </p:pic>
      <p:pic>
        <p:nvPicPr>
          <p:cNvPr id="8" name="Grafik 7" descr="Ein Bild, das Entwurf, Rechteck, Design, Schwarzweiß enthält.&#10;&#10;Automatisch generierte Beschreibung">
            <a:extLst>
              <a:ext uri="{FF2B5EF4-FFF2-40B4-BE49-F238E27FC236}">
                <a16:creationId xmlns:a16="http://schemas.microsoft.com/office/drawing/2014/main" id="{B42C673D-35F2-375F-299D-732E009D72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167" y="142876"/>
            <a:ext cx="546100" cy="90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787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5713-4FC2-19EA-DBA6-148FDF1A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D9A82-FEBA-E401-72F9-567D0887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963" y="372970"/>
            <a:ext cx="8543925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Medienkompetenz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BFC7A32A-D2CB-913A-F623-377607446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67583"/>
              </p:ext>
            </p:extLst>
          </p:nvPr>
        </p:nvGraphicFramePr>
        <p:xfrm>
          <a:off x="693167" y="1420949"/>
          <a:ext cx="8565890" cy="27776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3654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52293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351887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578056">
                  <a:extLst>
                    <a:ext uri="{9D8B030D-6E8A-4147-A177-3AD203B41FA5}">
                      <a16:colId xmlns:a16="http://schemas.microsoft.com/office/drawing/2014/main" val="13561433"/>
                    </a:ext>
                  </a:extLst>
                </a:gridCol>
              </a:tblGrid>
              <a:tr h="474526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</a:t>
                      </a:r>
                    </a:p>
                    <a:p>
                      <a:r>
                        <a:rPr lang="de-DE" sz="1000" b="1" i="1" dirty="0"/>
                        <a:t>Angebot</a:t>
                      </a:r>
                    </a:p>
                  </a:txBody>
                  <a:tcPr>
                    <a:solidFill>
                      <a:srgbClr val="EA6D7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EA6D7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EA6D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Medienzentrum</a:t>
                      </a:r>
                    </a:p>
                    <a:p>
                      <a:r>
                        <a:rPr lang="de-DE" sz="1000" b="1" dirty="0"/>
                        <a:t>Musterstadt</a:t>
                      </a:r>
                    </a:p>
                    <a:p>
                      <a:r>
                        <a:rPr lang="de-DE" sz="1000" i="1" dirty="0"/>
                        <a:t>Recherchetraining</a:t>
                      </a:r>
                    </a:p>
                    <a:p>
                      <a:r>
                        <a:rPr lang="de-DE" sz="1000" dirty="0">
                          <a:solidFill>
                            <a:srgbClr val="EA6D78"/>
                          </a:solidFill>
                        </a:rPr>
                        <a:t>www.medienzentrum-musterstadt.de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Mo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info@medienzentrum-musterstadt.de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00101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7781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84470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3742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A81D23-4017-AF6C-8258-BABC94750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394452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BC1F2F7-0E70-FA78-59B6-BE47EF8EBE70}"/>
              </a:ext>
            </a:extLst>
          </p:cNvPr>
          <p:cNvSpPr txBox="1"/>
          <p:nvPr/>
        </p:nvSpPr>
        <p:spPr>
          <a:xfrm>
            <a:off x="6703856" y="1119049"/>
            <a:ext cx="2625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EA6D78"/>
                </a:solidFill>
              </a:rPr>
              <a:t>Zielbahnhof Medienkompetenz</a:t>
            </a: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54894531-E697-BEE2-3EA3-0D4BCB246DF5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EA6D7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88205FA4-BB14-08D1-D23C-6E730DFA6469}"/>
              </a:ext>
            </a:extLst>
          </p:cNvPr>
          <p:cNvSpPr/>
          <p:nvPr/>
        </p:nvSpPr>
        <p:spPr>
          <a:xfrm rot="18630022">
            <a:off x="5416480" y="-746485"/>
            <a:ext cx="2568148" cy="3006876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5482" h="32697432" fill="none">
                <a:moveTo>
                  <a:pt x="0" y="4"/>
                </a:moveTo>
                <a:cubicBezTo>
                  <a:pt x="163264" y="2177161"/>
                  <a:pt x="2291960" y="32750739"/>
                  <a:pt x="2295482" y="32697367"/>
                </a:cubicBezTo>
              </a:path>
            </a:pathLst>
          </a:custGeom>
          <a:solidFill>
            <a:srgbClr val="EA6D78"/>
          </a:solidFill>
          <a:ln w="63500" cap="rnd">
            <a:solidFill>
              <a:srgbClr val="EA6D7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 dirty="0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16A1374-E8B2-E0C5-3336-95F7168C9BC7}"/>
              </a:ext>
            </a:extLst>
          </p:cNvPr>
          <p:cNvSpPr txBox="1"/>
          <p:nvPr/>
        </p:nvSpPr>
        <p:spPr>
          <a:xfrm>
            <a:off x="9340131" y="5877052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F99A36E-015A-405F-A3C1-C8CD77601836}"/>
              </a:ext>
            </a:extLst>
          </p:cNvPr>
          <p:cNvSpPr/>
          <p:nvPr/>
        </p:nvSpPr>
        <p:spPr>
          <a:xfrm rot="1913831">
            <a:off x="8634513" y="450272"/>
            <a:ext cx="482600" cy="480794"/>
          </a:xfrm>
          <a:prstGeom prst="rect">
            <a:avLst/>
          </a:prstGeom>
          <a:solidFill>
            <a:srgbClr val="EA6D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Grafik 11" descr="Ein Bild, das Symbol, Grafiken, Schrift, Clipart enthält.&#10;&#10;Automatisch generierte Beschreibung">
            <a:extLst>
              <a:ext uri="{FF2B5EF4-FFF2-40B4-BE49-F238E27FC236}">
                <a16:creationId xmlns:a16="http://schemas.microsoft.com/office/drawing/2014/main" id="{4FEEB473-913A-4303-AFFF-6578C28AFE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7031" y="359070"/>
            <a:ext cx="673100" cy="673100"/>
          </a:xfrm>
          <a:prstGeom prst="rect">
            <a:avLst/>
          </a:prstGeom>
        </p:spPr>
      </p:pic>
      <p:pic>
        <p:nvPicPr>
          <p:cNvPr id="19" name="Grafik 18" descr="Ein Bild, das Text, Entwurf, Schwarz, weiß enthält.&#10;&#10;Automatisch generierte Beschreibung">
            <a:hlinkClick r:id="rId5" action="ppaction://hlinksldjump"/>
            <a:extLst>
              <a:ext uri="{FF2B5EF4-FFF2-40B4-BE49-F238E27FC236}">
                <a16:creationId xmlns:a16="http://schemas.microsoft.com/office/drawing/2014/main" id="{8481094A-2FBD-48A7-AA1B-97A21A412A9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4872" y="359070"/>
            <a:ext cx="801091" cy="745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668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5713-4FC2-19EA-DBA6-148FDF1A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D9A82-FEBA-E401-72F9-567D0887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359070"/>
            <a:ext cx="8543925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Gesundheit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BFC7A32A-D2CB-913A-F623-377607446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180297"/>
              </p:ext>
            </p:extLst>
          </p:nvPr>
        </p:nvGraphicFramePr>
        <p:xfrm>
          <a:off x="693167" y="1420949"/>
          <a:ext cx="8559834" cy="27776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3654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52293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351887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13561433"/>
                    </a:ext>
                  </a:extLst>
                </a:gridCol>
              </a:tblGrid>
              <a:tr h="474526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</a:t>
                      </a:r>
                    </a:p>
                    <a:p>
                      <a:r>
                        <a:rPr lang="de-DE" sz="1000" b="1" i="1" dirty="0"/>
                        <a:t>Angebot</a:t>
                      </a:r>
                    </a:p>
                  </a:txBody>
                  <a:tcPr>
                    <a:solidFill>
                      <a:srgbClr val="5AB37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5AB37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5AB3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Sanitätsdienst</a:t>
                      </a:r>
                    </a:p>
                    <a:p>
                      <a:r>
                        <a:rPr lang="de-DE" sz="1000" i="1" dirty="0"/>
                        <a:t>Erste-Hilfe-Kurs</a:t>
                      </a:r>
                    </a:p>
                    <a:p>
                      <a:r>
                        <a:rPr lang="de-DE" sz="1000" dirty="0">
                          <a:solidFill>
                            <a:srgbClr val="5AB37D"/>
                          </a:solidFill>
                        </a:rPr>
                        <a:t>www.sanitätsdienst-musterstadt.de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info@sanitätsdienst-musterstadt.de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00101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7781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84470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3742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A81D23-4017-AF6C-8258-BABC94750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384917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BC1F2F7-0E70-FA78-59B6-BE47EF8EBE70}"/>
              </a:ext>
            </a:extLst>
          </p:cNvPr>
          <p:cNvSpPr txBox="1"/>
          <p:nvPr/>
        </p:nvSpPr>
        <p:spPr>
          <a:xfrm>
            <a:off x="6703856" y="1119049"/>
            <a:ext cx="2625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5AB37D"/>
                </a:solidFill>
              </a:rPr>
              <a:t>Zielbahnhof Gesundheit</a:t>
            </a: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54894531-E697-BEE2-3EA3-0D4BCB246DF5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rgbClr val="5AB37D">
              <a:alpha val="0"/>
            </a:srgbClr>
          </a:solidFill>
          <a:ln w="63500" cap="rnd">
            <a:solidFill>
              <a:srgbClr val="5AB37D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88205FA4-BB14-08D1-D23C-6E730DFA6469}"/>
              </a:ext>
            </a:extLst>
          </p:cNvPr>
          <p:cNvSpPr/>
          <p:nvPr/>
        </p:nvSpPr>
        <p:spPr>
          <a:xfrm rot="18630022">
            <a:off x="4422625" y="-1204653"/>
            <a:ext cx="3350786" cy="3923214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5482" h="32697432" fill="none">
                <a:moveTo>
                  <a:pt x="0" y="4"/>
                </a:moveTo>
                <a:cubicBezTo>
                  <a:pt x="163264" y="2177161"/>
                  <a:pt x="2291960" y="32750739"/>
                  <a:pt x="2295482" y="32697367"/>
                </a:cubicBezTo>
              </a:path>
            </a:pathLst>
          </a:custGeom>
          <a:solidFill>
            <a:srgbClr val="5AB37D"/>
          </a:solidFill>
          <a:ln w="63500" cap="rnd">
            <a:solidFill>
              <a:srgbClr val="5AB37D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 dirty="0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16A1374-E8B2-E0C5-3336-95F7168C9BC7}"/>
              </a:ext>
            </a:extLst>
          </p:cNvPr>
          <p:cNvSpPr txBox="1"/>
          <p:nvPr/>
        </p:nvSpPr>
        <p:spPr>
          <a:xfrm>
            <a:off x="9291858" y="5887073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F99A36E-015A-405F-A3C1-C8CD77601836}"/>
              </a:ext>
            </a:extLst>
          </p:cNvPr>
          <p:cNvSpPr/>
          <p:nvPr/>
        </p:nvSpPr>
        <p:spPr>
          <a:xfrm rot="1913831">
            <a:off x="8559224" y="452339"/>
            <a:ext cx="482600" cy="480794"/>
          </a:xfrm>
          <a:prstGeom prst="rect">
            <a:avLst/>
          </a:prstGeom>
          <a:solidFill>
            <a:srgbClr val="5AB3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9" name="Grafik 18" descr="Ein Bild, das Logo, Symbol, Clipart, Schwarzweiß enthält.&#10;&#10;Automatisch generierte Beschreibung">
            <a:hlinkClick r:id="rId4" highlightClick="1"/>
            <a:extLst>
              <a:ext uri="{FF2B5EF4-FFF2-40B4-BE49-F238E27FC236}">
                <a16:creationId xmlns:a16="http://schemas.microsoft.com/office/drawing/2014/main" id="{E18F7AD5-3042-490E-A76D-63F6761D19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67958" y="538292"/>
            <a:ext cx="723900" cy="355600"/>
          </a:xfrm>
          <a:prstGeom prst="rect">
            <a:avLst/>
          </a:prstGeom>
        </p:spPr>
      </p:pic>
      <p:pic>
        <p:nvPicPr>
          <p:cNvPr id="21" name="Grafik 20" descr="Ein Bild, das Symbol, Schrift, Grafiken, weiß enthält.&#10;&#10;KI-generierte Inhalte können fehlerhaft sein.">
            <a:extLst>
              <a:ext uri="{FF2B5EF4-FFF2-40B4-BE49-F238E27FC236}">
                <a16:creationId xmlns:a16="http://schemas.microsoft.com/office/drawing/2014/main" id="{FC00734C-65A3-44A4-AA28-510EFACE72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813" y="122304"/>
            <a:ext cx="607461" cy="119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9859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5713-4FC2-19EA-DBA6-148FDF1A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D9A82-FEBA-E401-72F9-567D0887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359070"/>
            <a:ext cx="8543925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Digitalisierung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BFC7A32A-D2CB-913A-F623-377607446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870865"/>
              </p:ext>
            </p:extLst>
          </p:nvPr>
        </p:nvGraphicFramePr>
        <p:xfrm>
          <a:off x="693167" y="1420949"/>
          <a:ext cx="8559834" cy="27776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3654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52293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351887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13561433"/>
                    </a:ext>
                  </a:extLst>
                </a:gridCol>
              </a:tblGrid>
              <a:tr h="474526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</a:t>
                      </a:r>
                    </a:p>
                    <a:p>
                      <a:r>
                        <a:rPr lang="de-DE" sz="1000" b="1" i="1" dirty="0"/>
                        <a:t>Angebot</a:t>
                      </a:r>
                    </a:p>
                  </a:txBody>
                  <a:tcPr>
                    <a:solidFill>
                      <a:srgbClr val="ACACA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ACACA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ACAC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Hochschule</a:t>
                      </a:r>
                    </a:p>
                    <a:p>
                      <a:r>
                        <a:rPr lang="de-DE" sz="1000" i="1" dirty="0"/>
                        <a:t>Robotik-AG</a:t>
                      </a:r>
                    </a:p>
                    <a:p>
                      <a:r>
                        <a:rPr lang="de-DE" sz="1000" dirty="0">
                          <a:solidFill>
                            <a:srgbClr val="ACACAC"/>
                          </a:solidFill>
                        </a:rPr>
                        <a:t>www.hochschule-musterstadt.de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Ma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info@hochschule-musterstadt.de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00101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7781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84470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3742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A81D23-4017-AF6C-8258-BABC94750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386995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BC1F2F7-0E70-FA78-59B6-BE47EF8EBE70}"/>
              </a:ext>
            </a:extLst>
          </p:cNvPr>
          <p:cNvSpPr txBox="1"/>
          <p:nvPr/>
        </p:nvSpPr>
        <p:spPr>
          <a:xfrm>
            <a:off x="6703856" y="1119049"/>
            <a:ext cx="2625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ACACAC"/>
                </a:solidFill>
              </a:rPr>
              <a:t>Zielbahnhof Digitalisierung</a:t>
            </a: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54894531-E697-BEE2-3EA3-0D4BCB246DF5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rgbClr val="5AB37D">
              <a:alpha val="0"/>
            </a:srgbClr>
          </a:solidFill>
          <a:ln w="63500" cap="rnd">
            <a:solidFill>
              <a:srgbClr val="ACACAC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88205FA4-BB14-08D1-D23C-6E730DFA6469}"/>
              </a:ext>
            </a:extLst>
          </p:cNvPr>
          <p:cNvSpPr/>
          <p:nvPr/>
        </p:nvSpPr>
        <p:spPr>
          <a:xfrm rot="18630022">
            <a:off x="4790286" y="-1016993"/>
            <a:ext cx="3069636" cy="3566061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5482" h="32697432" fill="none">
                <a:moveTo>
                  <a:pt x="0" y="4"/>
                </a:moveTo>
                <a:cubicBezTo>
                  <a:pt x="163264" y="2177161"/>
                  <a:pt x="2291960" y="32750739"/>
                  <a:pt x="2295482" y="32697367"/>
                </a:cubicBezTo>
              </a:path>
            </a:pathLst>
          </a:custGeom>
          <a:solidFill>
            <a:srgbClr val="5AB37D"/>
          </a:solidFill>
          <a:ln w="63500" cap="rnd">
            <a:solidFill>
              <a:srgbClr val="ACACAC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 dirty="0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16A1374-E8B2-E0C5-3336-95F7168C9BC7}"/>
              </a:ext>
            </a:extLst>
          </p:cNvPr>
          <p:cNvSpPr txBox="1"/>
          <p:nvPr/>
        </p:nvSpPr>
        <p:spPr>
          <a:xfrm>
            <a:off x="9291858" y="5877052"/>
            <a:ext cx="15268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pic>
        <p:nvPicPr>
          <p:cNvPr id="8" name="Grafik 7" descr="Ein Bild, das Entwurf, Rechteck, Design, Schwarzweiß enthält.&#10;&#10;Automatisch generierte Beschreibung">
            <a:extLst>
              <a:ext uri="{FF2B5EF4-FFF2-40B4-BE49-F238E27FC236}">
                <a16:creationId xmlns:a16="http://schemas.microsoft.com/office/drawing/2014/main" id="{B42C673D-35F2-375F-299D-732E009D72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167" y="138461"/>
            <a:ext cx="546100" cy="901700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5F99A36E-015A-405F-A3C1-C8CD77601836}"/>
              </a:ext>
            </a:extLst>
          </p:cNvPr>
          <p:cNvSpPr/>
          <p:nvPr/>
        </p:nvSpPr>
        <p:spPr>
          <a:xfrm rot="1913831">
            <a:off x="8386781" y="450272"/>
            <a:ext cx="482600" cy="480794"/>
          </a:xfrm>
          <a:prstGeom prst="rect">
            <a:avLst/>
          </a:prstGeom>
          <a:solidFill>
            <a:srgbClr val="ACAC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Grafik 11" descr="Ein Bild, das Text, Entwurf, weiß, Grafiken enthält.&#10;&#10;Automatisch generierte Beschreibung">
            <a:extLst>
              <a:ext uri="{FF2B5EF4-FFF2-40B4-BE49-F238E27FC236}">
                <a16:creationId xmlns:a16="http://schemas.microsoft.com/office/drawing/2014/main" id="{9F2EB5B8-4C81-478A-88AA-E35822CB28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15558" y="413336"/>
            <a:ext cx="8763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114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hteck 87">
            <a:hlinkClick r:id="rId3" highlightClick="1"/>
            <a:extLst>
              <a:ext uri="{FF2B5EF4-FFF2-40B4-BE49-F238E27FC236}">
                <a16:creationId xmlns:a16="http://schemas.microsoft.com/office/drawing/2014/main" id="{46928D41-E441-4AA1-814A-022F342EE2F5}"/>
              </a:ext>
            </a:extLst>
          </p:cNvPr>
          <p:cNvSpPr/>
          <p:nvPr/>
        </p:nvSpPr>
        <p:spPr>
          <a:xfrm rot="1913831">
            <a:off x="7464995" y="4196434"/>
            <a:ext cx="482600" cy="480794"/>
          </a:xfrm>
          <a:prstGeom prst="rect">
            <a:avLst/>
          </a:prstGeom>
          <a:solidFill>
            <a:srgbClr val="478A8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Rechteck 56">
            <a:hlinkClick r:id="rId4"/>
            <a:extLst>
              <a:ext uri="{FF2B5EF4-FFF2-40B4-BE49-F238E27FC236}">
                <a16:creationId xmlns:a16="http://schemas.microsoft.com/office/drawing/2014/main" id="{7B249EE4-998C-3C8E-B99A-0C7AD98C8080}"/>
              </a:ext>
            </a:extLst>
          </p:cNvPr>
          <p:cNvSpPr/>
          <p:nvPr/>
        </p:nvSpPr>
        <p:spPr>
          <a:xfrm rot="1913831">
            <a:off x="7464996" y="2709210"/>
            <a:ext cx="482600" cy="480794"/>
          </a:xfrm>
          <a:prstGeom prst="rect">
            <a:avLst/>
          </a:prstGeom>
          <a:solidFill>
            <a:srgbClr val="F29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Rechteck 2">
            <a:hlinkClick r:id="rId5" highlightClick="1"/>
            <a:extLst>
              <a:ext uri="{FF2B5EF4-FFF2-40B4-BE49-F238E27FC236}">
                <a16:creationId xmlns:a16="http://schemas.microsoft.com/office/drawing/2014/main" id="{0067C01B-D993-5168-81BA-8F1D240B178E}"/>
              </a:ext>
            </a:extLst>
          </p:cNvPr>
          <p:cNvSpPr/>
          <p:nvPr/>
        </p:nvSpPr>
        <p:spPr>
          <a:xfrm rot="1913831">
            <a:off x="6117764" y="2706813"/>
            <a:ext cx="482600" cy="480794"/>
          </a:xfrm>
          <a:prstGeom prst="rect">
            <a:avLst/>
          </a:prstGeom>
          <a:solidFill>
            <a:srgbClr val="E751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8" name="Rechteck 57">
            <a:hlinkClick r:id="rId6" highlightClick="1"/>
            <a:extLst>
              <a:ext uri="{FF2B5EF4-FFF2-40B4-BE49-F238E27FC236}">
                <a16:creationId xmlns:a16="http://schemas.microsoft.com/office/drawing/2014/main" id="{D7EDEADC-450E-3AFA-893E-C5BED14B38A9}"/>
              </a:ext>
            </a:extLst>
          </p:cNvPr>
          <p:cNvSpPr/>
          <p:nvPr/>
        </p:nvSpPr>
        <p:spPr>
          <a:xfrm rot="1913831">
            <a:off x="4978675" y="2658275"/>
            <a:ext cx="515597" cy="545317"/>
          </a:xfrm>
          <a:prstGeom prst="rect">
            <a:avLst/>
          </a:prstGeom>
          <a:solidFill>
            <a:srgbClr val="A0609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Rechteck 29">
            <a:hlinkClick r:id="rId7" highlightClick="1"/>
            <a:extLst>
              <a:ext uri="{FF2B5EF4-FFF2-40B4-BE49-F238E27FC236}">
                <a16:creationId xmlns:a16="http://schemas.microsoft.com/office/drawing/2014/main" id="{01048EAC-40A9-F632-CC77-55247622E9D5}"/>
              </a:ext>
            </a:extLst>
          </p:cNvPr>
          <p:cNvSpPr/>
          <p:nvPr/>
        </p:nvSpPr>
        <p:spPr>
          <a:xfrm rot="1913831">
            <a:off x="3678984" y="2675295"/>
            <a:ext cx="573743" cy="527214"/>
          </a:xfrm>
          <a:prstGeom prst="rect">
            <a:avLst/>
          </a:prstGeom>
          <a:solidFill>
            <a:srgbClr val="ACAC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Rechteck 31">
            <a:hlinkClick r:id="rId8" highlightClick="1"/>
            <a:extLst>
              <a:ext uri="{FF2B5EF4-FFF2-40B4-BE49-F238E27FC236}">
                <a16:creationId xmlns:a16="http://schemas.microsoft.com/office/drawing/2014/main" id="{DA6F7181-E143-2831-365A-86EB6A1A6453}"/>
              </a:ext>
            </a:extLst>
          </p:cNvPr>
          <p:cNvSpPr/>
          <p:nvPr/>
        </p:nvSpPr>
        <p:spPr>
          <a:xfrm rot="1913831">
            <a:off x="2369004" y="2677343"/>
            <a:ext cx="562239" cy="537787"/>
          </a:xfrm>
          <a:prstGeom prst="rect">
            <a:avLst/>
          </a:prstGeom>
          <a:solidFill>
            <a:srgbClr val="5AB3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 32">
            <a:hlinkClick r:id="rId9" highlightClick="1"/>
            <a:extLst>
              <a:ext uri="{FF2B5EF4-FFF2-40B4-BE49-F238E27FC236}">
                <a16:creationId xmlns:a16="http://schemas.microsoft.com/office/drawing/2014/main" id="{FC9C8DA2-07C2-44B4-EB91-3F93F644B01D}"/>
              </a:ext>
            </a:extLst>
          </p:cNvPr>
          <p:cNvSpPr/>
          <p:nvPr/>
        </p:nvSpPr>
        <p:spPr>
          <a:xfrm rot="1913831">
            <a:off x="1073900" y="2730850"/>
            <a:ext cx="482600" cy="480794"/>
          </a:xfrm>
          <a:prstGeom prst="rect">
            <a:avLst/>
          </a:prstGeom>
          <a:solidFill>
            <a:srgbClr val="EA6D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 descr="Ein Bild, das Logo, Symbol, Clipart, Schwarzweiß enthält.&#10;&#10;Automatisch generierte Beschreibung">
            <a:hlinkClick r:id="rId10" action="ppaction://hlinksldjump"/>
            <a:extLst>
              <a:ext uri="{FF2B5EF4-FFF2-40B4-BE49-F238E27FC236}">
                <a16:creationId xmlns:a16="http://schemas.microsoft.com/office/drawing/2014/main" id="{C0900B23-59E6-632F-7DD7-46D00D597B0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13273" y="2818947"/>
            <a:ext cx="723900" cy="355600"/>
          </a:xfrm>
          <a:prstGeom prst="rect">
            <a:avLst/>
          </a:prstGeom>
        </p:spPr>
      </p:pic>
      <p:pic>
        <p:nvPicPr>
          <p:cNvPr id="10" name="Grafik 9" descr="Ein Bild, das Text, Entwurf, weiß, Grafiken enthält.&#10;&#10;Automatisch generierte Beschreibung">
            <a:hlinkClick r:id="rId12" action="ppaction://hlinksldjump"/>
            <a:extLst>
              <a:ext uri="{FF2B5EF4-FFF2-40B4-BE49-F238E27FC236}">
                <a16:creationId xmlns:a16="http://schemas.microsoft.com/office/drawing/2014/main" id="{CA438DD4-0A5C-19F7-FC77-ACB2EA150EB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713644" y="2734357"/>
            <a:ext cx="765685" cy="488263"/>
          </a:xfrm>
          <a:prstGeom prst="rect">
            <a:avLst/>
          </a:prstGeom>
        </p:spPr>
      </p:pic>
      <p:sp>
        <p:nvSpPr>
          <p:cNvPr id="5" name="Rechteck 4">
            <a:hlinkClick r:id="rId14" highlightClick="1"/>
            <a:extLst>
              <a:ext uri="{FF2B5EF4-FFF2-40B4-BE49-F238E27FC236}">
                <a16:creationId xmlns:a16="http://schemas.microsoft.com/office/drawing/2014/main" id="{42FD074C-E23F-5906-0925-3C9CC813904D}"/>
              </a:ext>
            </a:extLst>
          </p:cNvPr>
          <p:cNvSpPr/>
          <p:nvPr/>
        </p:nvSpPr>
        <p:spPr>
          <a:xfrm rot="1913831">
            <a:off x="2303700" y="1185442"/>
            <a:ext cx="493755" cy="467403"/>
          </a:xfrm>
          <a:prstGeom prst="rect">
            <a:avLst/>
          </a:prstGeom>
          <a:solidFill>
            <a:srgbClr val="E9CD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4DA78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96A7391-0C2D-B091-3D4F-954BFDBA5E87}"/>
              </a:ext>
            </a:extLst>
          </p:cNvPr>
          <p:cNvSpPr txBox="1"/>
          <p:nvPr/>
        </p:nvSpPr>
        <p:spPr>
          <a:xfrm>
            <a:off x="5836953" y="3343480"/>
            <a:ext cx="1425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E7511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Soziales Lernen/</a:t>
            </a:r>
          </a:p>
          <a:p>
            <a:r>
              <a:rPr lang="de-DE" sz="1200" b="1" dirty="0">
                <a:solidFill>
                  <a:srgbClr val="E7511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Vielfalt</a:t>
            </a:r>
            <a:endParaRPr lang="de-DE" sz="1200" b="1" dirty="0">
              <a:solidFill>
                <a:srgbClr val="E75112"/>
              </a:solidFill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DB519D4-16EF-4348-8C3A-05B7C4F64D47}"/>
              </a:ext>
            </a:extLst>
          </p:cNvPr>
          <p:cNvSpPr txBox="1"/>
          <p:nvPr/>
        </p:nvSpPr>
        <p:spPr>
          <a:xfrm>
            <a:off x="2303075" y="1781593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E9CD6E"/>
                </a:solidFill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Kultur</a:t>
            </a:r>
            <a:endParaRPr lang="de-DE" sz="1200" b="1" dirty="0">
              <a:solidFill>
                <a:srgbClr val="E9CD6E"/>
              </a:solidFill>
            </a:endParaRPr>
          </a:p>
        </p:txBody>
      </p:sp>
      <p:pic>
        <p:nvPicPr>
          <p:cNvPr id="14" name="Grafik 13" descr="Ein Bild, das Clipart, Kunst, Darstellung enthält.&#10;&#10;Automatisch generierte Beschreibung mit mittlerer Zuverlässigkeit">
            <a:hlinkClick r:id="rId15" action="ppaction://hlinksldjump"/>
            <a:extLst>
              <a:ext uri="{FF2B5EF4-FFF2-40B4-BE49-F238E27FC236}">
                <a16:creationId xmlns:a16="http://schemas.microsoft.com/office/drawing/2014/main" id="{0B7338FD-800E-51AD-1E4B-3D21988643D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404587" y="1071878"/>
            <a:ext cx="609600" cy="495300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B0B4BBDF-E3E0-186A-F71E-505BE899A2EE}"/>
              </a:ext>
            </a:extLst>
          </p:cNvPr>
          <p:cNvSpPr txBox="1"/>
          <p:nvPr/>
        </p:nvSpPr>
        <p:spPr>
          <a:xfrm>
            <a:off x="3402972" y="1774003"/>
            <a:ext cx="1727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009EE0"/>
                </a:solidFill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Persönlich-</a:t>
            </a:r>
          </a:p>
          <a:p>
            <a:r>
              <a:rPr lang="de-DE" sz="1200" b="1" dirty="0" err="1">
                <a:solidFill>
                  <a:srgbClr val="009EE0"/>
                </a:solidFill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keitsbildung</a:t>
            </a:r>
            <a:endParaRPr lang="de-DE" sz="1200" b="1" dirty="0">
              <a:solidFill>
                <a:srgbClr val="009EE0"/>
              </a:solidFill>
            </a:endParaRPr>
          </a:p>
        </p:txBody>
      </p:sp>
      <p:sp>
        <p:nvSpPr>
          <p:cNvPr id="18" name="Rechteck 17">
            <a:hlinkClick r:id="rId18" highlightClick="1"/>
            <a:extLst>
              <a:ext uri="{FF2B5EF4-FFF2-40B4-BE49-F238E27FC236}">
                <a16:creationId xmlns:a16="http://schemas.microsoft.com/office/drawing/2014/main" id="{656EE976-283C-DAC6-7E17-54E5FA97B734}"/>
              </a:ext>
            </a:extLst>
          </p:cNvPr>
          <p:cNvSpPr/>
          <p:nvPr/>
        </p:nvSpPr>
        <p:spPr>
          <a:xfrm rot="1913831">
            <a:off x="6108565" y="1144183"/>
            <a:ext cx="482600" cy="480794"/>
          </a:xfrm>
          <a:prstGeom prst="rect">
            <a:avLst/>
          </a:prstGeom>
          <a:solidFill>
            <a:srgbClr val="E2001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Rechteck 18">
            <a:hlinkClick r:id="rId19" highlightClick="1"/>
            <a:extLst>
              <a:ext uri="{FF2B5EF4-FFF2-40B4-BE49-F238E27FC236}">
                <a16:creationId xmlns:a16="http://schemas.microsoft.com/office/drawing/2014/main" id="{55C35779-AB20-6798-5509-1F69FC0D19F9}"/>
              </a:ext>
            </a:extLst>
          </p:cNvPr>
          <p:cNvSpPr/>
          <p:nvPr/>
        </p:nvSpPr>
        <p:spPr>
          <a:xfrm rot="1913831">
            <a:off x="4783847" y="1139856"/>
            <a:ext cx="527332" cy="510247"/>
          </a:xfrm>
          <a:prstGeom prst="rect">
            <a:avLst/>
          </a:prstGeom>
          <a:solidFill>
            <a:srgbClr val="0090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Rechteck 19">
            <a:hlinkClick r:id="rId20" highlightClick="1"/>
            <a:extLst>
              <a:ext uri="{FF2B5EF4-FFF2-40B4-BE49-F238E27FC236}">
                <a16:creationId xmlns:a16="http://schemas.microsoft.com/office/drawing/2014/main" id="{28202F45-2BA9-6AB0-204A-763E2125CF7A}"/>
              </a:ext>
            </a:extLst>
          </p:cNvPr>
          <p:cNvSpPr/>
          <p:nvPr/>
        </p:nvSpPr>
        <p:spPr>
          <a:xfrm rot="1913831">
            <a:off x="8635068" y="1170274"/>
            <a:ext cx="482600" cy="480794"/>
          </a:xfrm>
          <a:prstGeom prst="rect">
            <a:avLst/>
          </a:prstGeom>
          <a:solidFill>
            <a:srgbClr val="B1C8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echteck 20">
            <a:hlinkClick r:id="rId21" highlightClick="1"/>
            <a:extLst>
              <a:ext uri="{FF2B5EF4-FFF2-40B4-BE49-F238E27FC236}">
                <a16:creationId xmlns:a16="http://schemas.microsoft.com/office/drawing/2014/main" id="{45786EB5-A071-4F97-081F-719B0604C8A7}"/>
              </a:ext>
            </a:extLst>
          </p:cNvPr>
          <p:cNvSpPr/>
          <p:nvPr/>
        </p:nvSpPr>
        <p:spPr>
          <a:xfrm rot="1913831">
            <a:off x="7464996" y="1167569"/>
            <a:ext cx="482600" cy="480794"/>
          </a:xfrm>
          <a:prstGeom prst="rect">
            <a:avLst/>
          </a:prstGeom>
          <a:solidFill>
            <a:srgbClr val="0030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1D81968F-B162-5A0B-EB2F-2207EB3BEFAE}"/>
              </a:ext>
            </a:extLst>
          </p:cNvPr>
          <p:cNvSpPr txBox="1"/>
          <p:nvPr/>
        </p:nvSpPr>
        <p:spPr>
          <a:xfrm>
            <a:off x="5996801" y="1792921"/>
            <a:ext cx="1214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E2001A"/>
                </a:solidFill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Sport und Hobby</a:t>
            </a:r>
            <a:endParaRPr lang="de-DE" sz="1200" b="1" dirty="0">
              <a:solidFill>
                <a:srgbClr val="E2001A"/>
              </a:solidFill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1B578931-FCBD-C738-EECD-5E0B9A219713}"/>
              </a:ext>
            </a:extLst>
          </p:cNvPr>
          <p:cNvSpPr txBox="1"/>
          <p:nvPr/>
        </p:nvSpPr>
        <p:spPr>
          <a:xfrm>
            <a:off x="8336902" y="1781593"/>
            <a:ext cx="1393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B1C800"/>
                </a:solidFill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Gesellschaftliche Teilhabe</a:t>
            </a:r>
            <a:endParaRPr lang="de-DE" sz="1200" b="1" dirty="0">
              <a:solidFill>
                <a:srgbClr val="B1C800"/>
              </a:solidFill>
            </a:endParaRPr>
          </a:p>
        </p:txBody>
      </p:sp>
      <p:sp>
        <p:nvSpPr>
          <p:cNvPr id="24" name="Textfeld 23">
            <a:hlinkClick r:id="rId20"/>
            <a:extLst>
              <a:ext uri="{FF2B5EF4-FFF2-40B4-BE49-F238E27FC236}">
                <a16:creationId xmlns:a16="http://schemas.microsoft.com/office/drawing/2014/main" id="{66E9882E-6CFD-782F-D80F-F642494722F9}"/>
              </a:ext>
            </a:extLst>
          </p:cNvPr>
          <p:cNvSpPr txBox="1"/>
          <p:nvPr/>
        </p:nvSpPr>
        <p:spPr>
          <a:xfrm>
            <a:off x="7421158" y="1781593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003064"/>
                </a:solidFill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Beruf</a:t>
            </a:r>
            <a:endParaRPr lang="de-DE" sz="1200" b="1" dirty="0">
              <a:solidFill>
                <a:srgbClr val="003064"/>
              </a:solidFill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56690FC9-E004-7554-5F15-347EEF19BAE9}"/>
              </a:ext>
            </a:extLst>
          </p:cNvPr>
          <p:cNvSpPr txBox="1"/>
          <p:nvPr/>
        </p:nvSpPr>
        <p:spPr>
          <a:xfrm>
            <a:off x="4808088" y="1796561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009036"/>
                </a:solidFill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Umwelt</a:t>
            </a:r>
            <a:endParaRPr lang="de-DE" sz="1200" b="1" dirty="0">
              <a:solidFill>
                <a:srgbClr val="009036"/>
              </a:solidFill>
            </a:endParaRPr>
          </a:p>
        </p:txBody>
      </p:sp>
      <p:pic>
        <p:nvPicPr>
          <p:cNvPr id="26" name="Grafik 25" descr="Ein Bild, das Text, computer, Computer, Symbol enthält.&#10;&#10;Automatisch generierte Beschreibung">
            <a:hlinkClick r:id="rId22" action="ppaction://hlinksldjump"/>
            <a:extLst>
              <a:ext uri="{FF2B5EF4-FFF2-40B4-BE49-F238E27FC236}">
                <a16:creationId xmlns:a16="http://schemas.microsoft.com/office/drawing/2014/main" id="{664ECF54-5C1B-99F2-1EFC-2283C7121975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7340315" y="1090283"/>
            <a:ext cx="901700" cy="520700"/>
          </a:xfrm>
          <a:prstGeom prst="rect">
            <a:avLst/>
          </a:prstGeom>
        </p:spPr>
      </p:pic>
      <p:pic>
        <p:nvPicPr>
          <p:cNvPr id="27" name="Grafik 26" descr="Ein Bild, das Entwurf, Schwarzweiß, Grafiken, Clipart enthält.&#10;&#10;Automatisch generierte Beschreibung">
            <a:hlinkClick r:id="rId24" action="ppaction://hlinksldjump"/>
            <a:extLst>
              <a:ext uri="{FF2B5EF4-FFF2-40B4-BE49-F238E27FC236}">
                <a16:creationId xmlns:a16="http://schemas.microsoft.com/office/drawing/2014/main" id="{207B4905-F397-E278-38BD-3AAA81DBF5F4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043088" y="1009930"/>
            <a:ext cx="774700" cy="736600"/>
          </a:xfrm>
          <a:prstGeom prst="rect">
            <a:avLst/>
          </a:prstGeom>
        </p:spPr>
      </p:pic>
      <p:pic>
        <p:nvPicPr>
          <p:cNvPr id="28" name="Grafik 27" descr="Ein Bild, das Entwurf, Clipart, Schablone, Grafiken enthält.&#10;&#10;Automatisch generierte Beschreibung">
            <a:hlinkClick r:id="rId26" action="ppaction://hlinksldjump"/>
            <a:extLst>
              <a:ext uri="{FF2B5EF4-FFF2-40B4-BE49-F238E27FC236}">
                <a16:creationId xmlns:a16="http://schemas.microsoft.com/office/drawing/2014/main" id="{E1B090CC-50CF-F871-736B-BD62E088AA63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895850" y="1194771"/>
            <a:ext cx="431800" cy="431800"/>
          </a:xfrm>
          <a:prstGeom prst="rect">
            <a:avLst/>
          </a:prstGeom>
        </p:spPr>
      </p:pic>
      <p:pic>
        <p:nvPicPr>
          <p:cNvPr id="29" name="Grafik 28" descr="Ein Bild, das Entwurf, Grafiken, Clipart, Symbol enthält.&#10;&#10;Automatisch generierte Beschreibung">
            <a:hlinkClick r:id="rId28" action="ppaction://hlinksldjump"/>
            <a:extLst>
              <a:ext uri="{FF2B5EF4-FFF2-40B4-BE49-F238E27FC236}">
                <a16:creationId xmlns:a16="http://schemas.microsoft.com/office/drawing/2014/main" id="{ABFB4D04-51ED-6062-B9FB-FDB92B52A66D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474799" y="1103799"/>
            <a:ext cx="558800" cy="457200"/>
          </a:xfrm>
          <a:prstGeom prst="rect">
            <a:avLst/>
          </a:prstGeom>
        </p:spPr>
      </p:pic>
      <p:sp>
        <p:nvSpPr>
          <p:cNvPr id="35" name="Textfeld 34">
            <a:extLst>
              <a:ext uri="{FF2B5EF4-FFF2-40B4-BE49-F238E27FC236}">
                <a16:creationId xmlns:a16="http://schemas.microsoft.com/office/drawing/2014/main" id="{DB7F4330-9850-861B-6EA1-A19AEAF7BA1C}"/>
              </a:ext>
            </a:extLst>
          </p:cNvPr>
          <p:cNvSpPr txBox="1"/>
          <p:nvPr/>
        </p:nvSpPr>
        <p:spPr>
          <a:xfrm>
            <a:off x="4699078" y="3340297"/>
            <a:ext cx="1214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A0609E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Lernen und</a:t>
            </a:r>
          </a:p>
          <a:p>
            <a:r>
              <a:rPr lang="de-DE" sz="1200" b="1" dirty="0">
                <a:solidFill>
                  <a:srgbClr val="A0609E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Förderung</a:t>
            </a:r>
            <a:endParaRPr lang="de-DE" sz="1200" b="1" dirty="0">
              <a:solidFill>
                <a:srgbClr val="A0609E"/>
              </a:solidFill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1ACB7BFA-217E-34AF-51D5-862C71F8160F}"/>
              </a:ext>
            </a:extLst>
          </p:cNvPr>
          <p:cNvSpPr txBox="1"/>
          <p:nvPr/>
        </p:nvSpPr>
        <p:spPr>
          <a:xfrm>
            <a:off x="993775" y="3346179"/>
            <a:ext cx="1441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EA6D78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Medien-</a:t>
            </a:r>
          </a:p>
          <a:p>
            <a:r>
              <a:rPr lang="de-DE" sz="1200" b="1" dirty="0" err="1">
                <a:solidFill>
                  <a:srgbClr val="EA6D78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kompetenz</a:t>
            </a:r>
            <a:endParaRPr lang="de-DE" sz="1200" b="1" dirty="0">
              <a:solidFill>
                <a:srgbClr val="EA6D78"/>
              </a:solidFill>
            </a:endParaRP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2B8F559C-8664-AAA1-47F0-D2F4C3F0F62B}"/>
              </a:ext>
            </a:extLst>
          </p:cNvPr>
          <p:cNvSpPr txBox="1"/>
          <p:nvPr/>
        </p:nvSpPr>
        <p:spPr>
          <a:xfrm>
            <a:off x="2234009" y="3352490"/>
            <a:ext cx="1441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5AB37D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Gesundheit</a:t>
            </a:r>
            <a:endParaRPr lang="de-DE" sz="1200" b="1" dirty="0">
              <a:solidFill>
                <a:srgbClr val="5AB37D"/>
              </a:solidFill>
            </a:endParaRPr>
          </a:p>
        </p:txBody>
      </p:sp>
      <p:pic>
        <p:nvPicPr>
          <p:cNvPr id="12" name="Grafik 11" descr="Ein Bild, das Symbol, Grafiken, Schrift, Clipart enthält.&#10;&#10;Automatisch generierte Beschreibung">
            <a:hlinkClick r:id="rId30" action="ppaction://hlinksldjump"/>
            <a:extLst>
              <a:ext uri="{FF2B5EF4-FFF2-40B4-BE49-F238E27FC236}">
                <a16:creationId xmlns:a16="http://schemas.microsoft.com/office/drawing/2014/main" id="{2FD582A6-3398-752E-F750-2CD1E6DD7CDD}"/>
              </a:ext>
            </a:extLst>
      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75772" y="2615611"/>
            <a:ext cx="673100" cy="673100"/>
          </a:xfrm>
          <a:prstGeom prst="rect">
            <a:avLst/>
          </a:prstGeom>
        </p:spPr>
      </p:pic>
      <p:sp>
        <p:nvSpPr>
          <p:cNvPr id="31" name="Textfeld 30">
            <a:extLst>
              <a:ext uri="{FF2B5EF4-FFF2-40B4-BE49-F238E27FC236}">
                <a16:creationId xmlns:a16="http://schemas.microsoft.com/office/drawing/2014/main" id="{0288EC7C-D59F-123F-742D-397EFD6DE179}"/>
              </a:ext>
            </a:extLst>
          </p:cNvPr>
          <p:cNvSpPr txBox="1"/>
          <p:nvPr/>
        </p:nvSpPr>
        <p:spPr>
          <a:xfrm>
            <a:off x="3415420" y="3334986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ACACAC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Digitalisierung</a:t>
            </a:r>
            <a:endParaRPr lang="de-DE" sz="1200" b="1" dirty="0">
              <a:solidFill>
                <a:srgbClr val="ACACAC"/>
              </a:solidFill>
            </a:endParaRPr>
          </a:p>
        </p:txBody>
      </p:sp>
      <p:pic>
        <p:nvPicPr>
          <p:cNvPr id="52" name="Grafik 51" descr="Ein Bild, das Grafiken, Design enthält.&#10;&#10;Automatisch generierte Beschreibung">
            <a:hlinkClick r:id="rId32" action="ppaction://hlinksldjump"/>
            <a:extLst>
              <a:ext uri="{FF2B5EF4-FFF2-40B4-BE49-F238E27FC236}">
                <a16:creationId xmlns:a16="http://schemas.microsoft.com/office/drawing/2014/main" id="{585C8F95-B49F-BE8F-66D4-65D7BFB3DC31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 rot="17809308">
            <a:off x="6117202" y="2549300"/>
            <a:ext cx="571500" cy="698500"/>
          </a:xfrm>
          <a:prstGeom prst="rect">
            <a:avLst/>
          </a:prstGeom>
        </p:spPr>
      </p:pic>
      <p:sp>
        <p:nvSpPr>
          <p:cNvPr id="60" name="Textfeld 59">
            <a:extLst>
              <a:ext uri="{FF2B5EF4-FFF2-40B4-BE49-F238E27FC236}">
                <a16:creationId xmlns:a16="http://schemas.microsoft.com/office/drawing/2014/main" id="{17E39486-74D6-843E-E1EF-D9370B8310D7}"/>
              </a:ext>
            </a:extLst>
          </p:cNvPr>
          <p:cNvSpPr txBox="1"/>
          <p:nvPr/>
        </p:nvSpPr>
        <p:spPr>
          <a:xfrm>
            <a:off x="318373" y="384653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Zielbahnhöfe</a:t>
            </a: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1A20FBB5-BE9F-50DA-4F1B-FE50D2A3CE2D}"/>
              </a:ext>
            </a:extLst>
          </p:cNvPr>
          <p:cNvSpPr txBox="1"/>
          <p:nvPr/>
        </p:nvSpPr>
        <p:spPr>
          <a:xfrm>
            <a:off x="337818" y="2287350"/>
            <a:ext cx="1880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Weitere Zielbahnhöfe</a:t>
            </a:r>
          </a:p>
        </p:txBody>
      </p:sp>
      <p:pic>
        <p:nvPicPr>
          <p:cNvPr id="6" name="Grafik 5" descr="Ein Bild, das Glühbirne, Entwurf, Silhouette, Schwarzweiß enthält.&#10;&#10;Automatisch generierte Beschreibung">
            <a:hlinkClick r:id="rId34" action="ppaction://hlinksldjump"/>
            <a:extLst>
              <a:ext uri="{FF2B5EF4-FFF2-40B4-BE49-F238E27FC236}">
                <a16:creationId xmlns:a16="http://schemas.microsoft.com/office/drawing/2014/main" id="{FC14ACF7-3267-CDDD-61AA-D603CAA40386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7300360" y="2652951"/>
            <a:ext cx="469900" cy="558800"/>
          </a:xfrm>
          <a:prstGeom prst="rect">
            <a:avLst/>
          </a:prstGeom>
        </p:spPr>
      </p:pic>
      <p:sp>
        <p:nvSpPr>
          <p:cNvPr id="34" name="Textfeld 33">
            <a:extLst>
              <a:ext uri="{FF2B5EF4-FFF2-40B4-BE49-F238E27FC236}">
                <a16:creationId xmlns:a16="http://schemas.microsoft.com/office/drawing/2014/main" id="{0306FA7D-CCFE-56B9-1E9B-4A5977E53DC7}"/>
              </a:ext>
            </a:extLst>
          </p:cNvPr>
          <p:cNvSpPr txBox="1"/>
          <p:nvPr/>
        </p:nvSpPr>
        <p:spPr>
          <a:xfrm>
            <a:off x="7189320" y="3362655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F294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Eigene Ideen</a:t>
            </a:r>
            <a:endParaRPr lang="de-DE" sz="1200" b="1" dirty="0">
              <a:solidFill>
                <a:srgbClr val="F29400"/>
              </a:solidFill>
            </a:endParaRPr>
          </a:p>
        </p:txBody>
      </p:sp>
      <p:pic>
        <p:nvPicPr>
          <p:cNvPr id="51" name="Grafik 50" descr="Ein Bild, das Entwurf, Text, Design, Schwarzweiß enthält.&#10;&#10;Automatisch generierte Beschreibung">
            <a:hlinkClick r:id="rId36" action="ppaction://hlinksldjump"/>
            <a:extLst>
              <a:ext uri="{FF2B5EF4-FFF2-40B4-BE49-F238E27FC236}">
                <a16:creationId xmlns:a16="http://schemas.microsoft.com/office/drawing/2014/main" id="{A67067E0-5737-D8F8-829E-4F5CA521CD5E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5026265" y="2734358"/>
            <a:ext cx="406400" cy="368300"/>
          </a:xfrm>
          <a:prstGeom prst="rect">
            <a:avLst/>
          </a:prstGeom>
        </p:spPr>
      </p:pic>
      <p:sp>
        <p:nvSpPr>
          <p:cNvPr id="68" name="Rechteck 67">
            <a:hlinkClick r:id="rId38" action="ppaction://hlinksldjump"/>
            <a:extLst>
              <a:ext uri="{FF2B5EF4-FFF2-40B4-BE49-F238E27FC236}">
                <a16:creationId xmlns:a16="http://schemas.microsoft.com/office/drawing/2014/main" id="{551C1B2F-D4FD-E48C-4C9C-92BE3CB4BFF4}"/>
              </a:ext>
            </a:extLst>
          </p:cNvPr>
          <p:cNvSpPr/>
          <p:nvPr/>
        </p:nvSpPr>
        <p:spPr>
          <a:xfrm rot="1913831">
            <a:off x="1072407" y="1178903"/>
            <a:ext cx="482600" cy="48079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0" cap="rnd">
            <a:noFill/>
            <a:prstDash val="sysDash"/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" name="Textfeld 68">
            <a:extLst>
              <a:ext uri="{FF2B5EF4-FFF2-40B4-BE49-F238E27FC236}">
                <a16:creationId xmlns:a16="http://schemas.microsoft.com/office/drawing/2014/main" id="{9808D8BD-8677-8AB9-904C-356518A7AB57}"/>
              </a:ext>
            </a:extLst>
          </p:cNvPr>
          <p:cNvSpPr txBox="1"/>
          <p:nvPr/>
        </p:nvSpPr>
        <p:spPr>
          <a:xfrm>
            <a:off x="900047" y="1792356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2F5597"/>
                </a:solidFill>
                <a:hlinkClick r:id="rId3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Übergänge</a:t>
            </a:r>
            <a:endParaRPr lang="de-DE" sz="1200" b="1" dirty="0">
              <a:solidFill>
                <a:srgbClr val="2F5597"/>
              </a:solidFill>
            </a:endParaRPr>
          </a:p>
        </p:txBody>
      </p:sp>
      <p:pic>
        <p:nvPicPr>
          <p:cNvPr id="70" name="Grafik 69" descr="Ein Bild, das weiß, Schwarz, Entwurf, Schwarzweiß enthält.&#10;&#10;Automatisch generierte Beschreibung">
            <a:hlinkClick r:id="rId38" action="ppaction://hlinksldjump"/>
            <a:extLst>
              <a:ext uri="{FF2B5EF4-FFF2-40B4-BE49-F238E27FC236}">
                <a16:creationId xmlns:a16="http://schemas.microsoft.com/office/drawing/2014/main" id="{27533B20-BE3A-6436-9099-18D74FF14C81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103117" y="932178"/>
            <a:ext cx="482600" cy="635000"/>
          </a:xfrm>
          <a:prstGeom prst="rect">
            <a:avLst/>
          </a:prstGeom>
        </p:spPr>
      </p:pic>
      <p:sp>
        <p:nvSpPr>
          <p:cNvPr id="73" name="Rechteck 72">
            <a:hlinkClick r:id="rId17" highlightClick="1"/>
            <a:extLst>
              <a:ext uri="{FF2B5EF4-FFF2-40B4-BE49-F238E27FC236}">
                <a16:creationId xmlns:a16="http://schemas.microsoft.com/office/drawing/2014/main" id="{268AE1D1-C219-E60E-A0CD-DE647F4C0F08}"/>
              </a:ext>
            </a:extLst>
          </p:cNvPr>
          <p:cNvSpPr/>
          <p:nvPr/>
        </p:nvSpPr>
        <p:spPr>
          <a:xfrm rot="1913831">
            <a:off x="3740089" y="1174534"/>
            <a:ext cx="482600" cy="480794"/>
          </a:xfrm>
          <a:prstGeom prst="rect">
            <a:avLst/>
          </a:prstGeom>
          <a:solidFill>
            <a:srgbClr val="009E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4" name="Grafik 73" descr="Ein Bild, das Silhouette, Symbol, Schwarzweiß enthält.&#10;&#10;KI-generierte Inhalte können fehlerhaft sein.">
            <a:hlinkClick r:id="rId40" action="ppaction://hlinksldjump"/>
            <a:extLst>
              <a:ext uri="{FF2B5EF4-FFF2-40B4-BE49-F238E27FC236}">
                <a16:creationId xmlns:a16="http://schemas.microsoft.com/office/drawing/2014/main" id="{237DE6FB-D1C8-68BC-A243-97267BF18141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3484267" y="864637"/>
            <a:ext cx="600767" cy="862920"/>
          </a:xfrm>
          <a:prstGeom prst="rect">
            <a:avLst/>
          </a:prstGeom>
        </p:spPr>
      </p:pic>
      <p:sp>
        <p:nvSpPr>
          <p:cNvPr id="75" name="Rechteck 74">
            <a:hlinkClick r:id="rId42" highlightClick="1"/>
            <a:extLst>
              <a:ext uri="{FF2B5EF4-FFF2-40B4-BE49-F238E27FC236}">
                <a16:creationId xmlns:a16="http://schemas.microsoft.com/office/drawing/2014/main" id="{D312EDB2-22D4-57CA-E6C6-C6EF99C0C994}"/>
              </a:ext>
            </a:extLst>
          </p:cNvPr>
          <p:cNvSpPr/>
          <p:nvPr/>
        </p:nvSpPr>
        <p:spPr>
          <a:xfrm rot="1913831">
            <a:off x="8565387" y="2698505"/>
            <a:ext cx="482600" cy="480794"/>
          </a:xfrm>
          <a:prstGeom prst="rect">
            <a:avLst/>
          </a:prstGeom>
          <a:solidFill>
            <a:srgbClr val="FF2F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0295CB45-7263-9DED-37C5-F2EFDE6C7B29}"/>
              </a:ext>
            </a:extLst>
          </p:cNvPr>
          <p:cNvSpPr txBox="1"/>
          <p:nvPr/>
        </p:nvSpPr>
        <p:spPr>
          <a:xfrm>
            <a:off x="8221521" y="3343480"/>
            <a:ext cx="160048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i="0" u="none" strike="noStrike" dirty="0">
                <a:solidFill>
                  <a:srgbClr val="FF2F92"/>
                </a:solidFill>
                <a:effectLst/>
                <a:latin typeface="Calibri" panose="020F0502020204030204" pitchFamily="34" charset="0"/>
                <a:hlinkClick r:id="rId4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Geschlechtersensible Bildung</a:t>
            </a:r>
            <a:endParaRPr lang="de-DE" sz="1200" b="1" dirty="0">
              <a:solidFill>
                <a:srgbClr val="FF2F92"/>
              </a:solidFill>
            </a:endParaRPr>
          </a:p>
        </p:txBody>
      </p:sp>
      <p:pic>
        <p:nvPicPr>
          <p:cNvPr id="77" name="Grafik 76" descr="Ein Bild, das Logo, Herz, Kreativität enthält.&#10;&#10;KI-generierte Inhalte können fehlerhaft sein.">
            <a:hlinkClick r:id="rId43" action="ppaction://hlinksldjump"/>
            <a:extLst>
              <a:ext uri="{FF2B5EF4-FFF2-40B4-BE49-F238E27FC236}">
                <a16:creationId xmlns:a16="http://schemas.microsoft.com/office/drawing/2014/main" id="{739E6867-84C1-F444-35D3-83756030AABB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8507171" y="2697565"/>
            <a:ext cx="506109" cy="590461"/>
          </a:xfrm>
          <a:prstGeom prst="rect">
            <a:avLst/>
          </a:prstGeom>
        </p:spPr>
      </p:pic>
      <p:sp>
        <p:nvSpPr>
          <p:cNvPr id="78" name="Rechteck 77">
            <a:hlinkClick r:id="rId3" highlightClick="1"/>
            <a:extLst>
              <a:ext uri="{FF2B5EF4-FFF2-40B4-BE49-F238E27FC236}">
                <a16:creationId xmlns:a16="http://schemas.microsoft.com/office/drawing/2014/main" id="{3A2C798C-4217-5261-8F8E-1F7D8D4D7C63}"/>
              </a:ext>
            </a:extLst>
          </p:cNvPr>
          <p:cNvSpPr/>
          <p:nvPr/>
        </p:nvSpPr>
        <p:spPr>
          <a:xfrm rot="1913831">
            <a:off x="1065591" y="4188917"/>
            <a:ext cx="482600" cy="480794"/>
          </a:xfrm>
          <a:prstGeom prst="rect">
            <a:avLst/>
          </a:prstGeom>
          <a:solidFill>
            <a:srgbClr val="B6E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650BFC80-46A9-0859-6255-E7EDD8772DD6}"/>
              </a:ext>
            </a:extLst>
          </p:cNvPr>
          <p:cNvSpPr txBox="1"/>
          <p:nvPr/>
        </p:nvSpPr>
        <p:spPr>
          <a:xfrm>
            <a:off x="1115930" y="4838873"/>
            <a:ext cx="144186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B6E1D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BNE</a:t>
            </a:r>
            <a:endParaRPr lang="de-DE" sz="1200" b="1" dirty="0">
              <a:solidFill>
                <a:srgbClr val="B6E1D3"/>
              </a:solidFill>
            </a:endParaRPr>
          </a:p>
        </p:txBody>
      </p:sp>
      <p:pic>
        <p:nvPicPr>
          <p:cNvPr id="80" name="Grafik 79" descr="Ein Bild, das Grafiken, Schrift, Grafikdesign, Logo enthält.&#10;&#10;KI-generierte Inhalte können fehlerhaft sein.">
            <a:hlinkClick r:id="rId45" action="ppaction://hlinksldjump"/>
            <a:extLst>
              <a:ext uri="{FF2B5EF4-FFF2-40B4-BE49-F238E27FC236}">
                <a16:creationId xmlns:a16="http://schemas.microsoft.com/office/drawing/2014/main" id="{72767F7A-92BD-7F49-0ADD-36B2A140051C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1045863" y="4212369"/>
            <a:ext cx="731494" cy="540180"/>
          </a:xfrm>
          <a:prstGeom prst="rect">
            <a:avLst/>
          </a:prstGeom>
        </p:spPr>
      </p:pic>
      <p:sp>
        <p:nvSpPr>
          <p:cNvPr id="81" name="Rechteck 80">
            <a:hlinkClick r:id="rId47" highlightClick="1"/>
            <a:extLst>
              <a:ext uri="{FF2B5EF4-FFF2-40B4-BE49-F238E27FC236}">
                <a16:creationId xmlns:a16="http://schemas.microsoft.com/office/drawing/2014/main" id="{432EE5D2-D311-452E-8F41-0DAE0E236C49}"/>
              </a:ext>
            </a:extLst>
          </p:cNvPr>
          <p:cNvSpPr/>
          <p:nvPr/>
        </p:nvSpPr>
        <p:spPr>
          <a:xfrm rot="1913831">
            <a:off x="2356597" y="4186179"/>
            <a:ext cx="482600" cy="480794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Textfeld 81">
            <a:extLst>
              <a:ext uri="{FF2B5EF4-FFF2-40B4-BE49-F238E27FC236}">
                <a16:creationId xmlns:a16="http://schemas.microsoft.com/office/drawing/2014/main" id="{3C116890-DD05-E564-3249-06E08905E4A3}"/>
              </a:ext>
            </a:extLst>
          </p:cNvPr>
          <p:cNvSpPr txBox="1"/>
          <p:nvPr/>
        </p:nvSpPr>
        <p:spPr>
          <a:xfrm>
            <a:off x="2273917" y="4832960"/>
            <a:ext cx="14418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C55A11"/>
                </a:solidFill>
                <a:hlinkClick r:id="rId4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Mehr-</a:t>
            </a:r>
          </a:p>
          <a:p>
            <a:r>
              <a:rPr lang="de-DE" sz="1200" b="1" dirty="0" err="1">
                <a:solidFill>
                  <a:srgbClr val="C55A11"/>
                </a:solidFill>
                <a:hlinkClick r:id="rId4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sprachigkeit</a:t>
            </a:r>
            <a:endParaRPr lang="de-DE" sz="1200" b="1" dirty="0">
              <a:solidFill>
                <a:srgbClr val="C55A11"/>
              </a:solidFill>
            </a:endParaRPr>
          </a:p>
        </p:txBody>
      </p:sp>
      <p:pic>
        <p:nvPicPr>
          <p:cNvPr id="84" name="Grafik 83">
            <a:hlinkClick r:id="rId48" action="ppaction://hlinksldjump"/>
            <a:extLst>
              <a:ext uri="{FF2B5EF4-FFF2-40B4-BE49-F238E27FC236}">
                <a16:creationId xmlns:a16="http://schemas.microsoft.com/office/drawing/2014/main" id="{586EB4F4-FBEA-2F05-C368-48773D58BC21}"/>
              </a:ext>
            </a:extLst>
          </p:cNvPr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2365630" y="4094977"/>
            <a:ext cx="771989" cy="524370"/>
          </a:xfrm>
          <a:prstGeom prst="rect">
            <a:avLst/>
          </a:prstGeom>
        </p:spPr>
      </p:pic>
      <p:sp>
        <p:nvSpPr>
          <p:cNvPr id="44" name="Rechteck 43">
            <a:hlinkClick r:id="rId3" highlightClick="1"/>
            <a:extLst>
              <a:ext uri="{FF2B5EF4-FFF2-40B4-BE49-F238E27FC236}">
                <a16:creationId xmlns:a16="http://schemas.microsoft.com/office/drawing/2014/main" id="{4D9A89AA-1A09-2270-D33B-C4DBEA8C4BB3}"/>
              </a:ext>
            </a:extLst>
          </p:cNvPr>
          <p:cNvSpPr/>
          <p:nvPr/>
        </p:nvSpPr>
        <p:spPr>
          <a:xfrm rot="1913831">
            <a:off x="3719751" y="4199979"/>
            <a:ext cx="482600" cy="480794"/>
          </a:xfrm>
          <a:prstGeom prst="rect">
            <a:avLst/>
          </a:prstGeom>
          <a:solidFill>
            <a:srgbClr val="2D84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918093CE-F7E4-C4B6-C5C7-A18373DC43BF}"/>
              </a:ext>
            </a:extLst>
          </p:cNvPr>
          <p:cNvSpPr txBox="1"/>
          <p:nvPr/>
        </p:nvSpPr>
        <p:spPr>
          <a:xfrm>
            <a:off x="3517575" y="4832421"/>
            <a:ext cx="144186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2D8464"/>
                </a:solidFill>
                <a:hlinkClick r:id="rId5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Netzwerke</a:t>
            </a:r>
            <a:endParaRPr lang="de-DE" sz="1200" b="1" dirty="0">
              <a:solidFill>
                <a:srgbClr val="2D8464"/>
              </a:solidFill>
            </a:endParaRP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D7AEBEEF-8BE3-2A43-6A5A-F87B3F1161D9}"/>
              </a:ext>
            </a:extLst>
          </p:cNvPr>
          <p:cNvSpPr txBox="1"/>
          <p:nvPr/>
        </p:nvSpPr>
        <p:spPr>
          <a:xfrm>
            <a:off x="4599909" y="4838873"/>
            <a:ext cx="14418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AFA6E2"/>
                </a:solidFill>
                <a:hlinkClick r:id="rId5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Kinderrechte/</a:t>
            </a:r>
            <a:br>
              <a:rPr lang="de-DE" sz="1200" b="1" dirty="0">
                <a:solidFill>
                  <a:srgbClr val="AFA6E2"/>
                </a:solidFill>
                <a:hlinkClick r:id="rId5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de-DE" sz="1200" b="1" dirty="0">
                <a:solidFill>
                  <a:srgbClr val="AFA6E2"/>
                </a:solidFill>
                <a:hlinkClick r:id="rId5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Schutzkonzepte</a:t>
            </a:r>
            <a:endParaRPr lang="de-DE" sz="1200" b="1" dirty="0">
              <a:solidFill>
                <a:srgbClr val="AFA6E2"/>
              </a:solidFill>
            </a:endParaRPr>
          </a:p>
        </p:txBody>
      </p:sp>
      <p:sp>
        <p:nvSpPr>
          <p:cNvPr id="48" name="Rechteck 47">
            <a:hlinkClick r:id="rId3" highlightClick="1"/>
            <a:extLst>
              <a:ext uri="{FF2B5EF4-FFF2-40B4-BE49-F238E27FC236}">
                <a16:creationId xmlns:a16="http://schemas.microsoft.com/office/drawing/2014/main" id="{65D23C24-81AD-D4E7-D413-FAA1611620D7}"/>
              </a:ext>
            </a:extLst>
          </p:cNvPr>
          <p:cNvSpPr/>
          <p:nvPr/>
        </p:nvSpPr>
        <p:spPr>
          <a:xfrm rot="1913831">
            <a:off x="6138688" y="4226282"/>
            <a:ext cx="482600" cy="480794"/>
          </a:xfrm>
          <a:prstGeom prst="rect">
            <a:avLst/>
          </a:prstGeom>
          <a:solidFill>
            <a:srgbClr val="F7B2D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F397155D-3419-9E02-56DB-B813403F6F2B}"/>
              </a:ext>
            </a:extLst>
          </p:cNvPr>
          <p:cNvSpPr txBox="1"/>
          <p:nvPr/>
        </p:nvSpPr>
        <p:spPr>
          <a:xfrm>
            <a:off x="5805698" y="4822418"/>
            <a:ext cx="16790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F7B2D6"/>
                </a:solidFill>
                <a:hlinkClick r:id="rId5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Demokratiebildung</a:t>
            </a:r>
            <a:endParaRPr lang="de-DE" sz="1200" b="1" dirty="0">
              <a:solidFill>
                <a:srgbClr val="F7B2D6"/>
              </a:solidFill>
            </a:endParaRPr>
          </a:p>
        </p:txBody>
      </p:sp>
      <p:sp>
        <p:nvSpPr>
          <p:cNvPr id="46" name="Rechteck 45">
            <a:hlinkClick r:id="rId3" highlightClick="1"/>
            <a:extLst>
              <a:ext uri="{FF2B5EF4-FFF2-40B4-BE49-F238E27FC236}">
                <a16:creationId xmlns:a16="http://schemas.microsoft.com/office/drawing/2014/main" id="{7FEDDD39-CA16-952E-9865-04E1FF55E0C7}"/>
              </a:ext>
            </a:extLst>
          </p:cNvPr>
          <p:cNvSpPr/>
          <p:nvPr/>
        </p:nvSpPr>
        <p:spPr>
          <a:xfrm rot="1913831">
            <a:off x="4904532" y="4205480"/>
            <a:ext cx="482600" cy="480794"/>
          </a:xfrm>
          <a:prstGeom prst="rect">
            <a:avLst/>
          </a:prstGeom>
          <a:solidFill>
            <a:srgbClr val="AFA6E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1" name="Grafik 40" descr="Ein Bild, das Box, Design, Schwarzweiß enthält.&#10;&#10;KI-generierte Inhalte können fehlerhaft sein.">
            <a:hlinkClick r:id="rId53" action="ppaction://hlinksldjump"/>
            <a:extLst>
              <a:ext uri="{FF2B5EF4-FFF2-40B4-BE49-F238E27FC236}">
                <a16:creationId xmlns:a16="http://schemas.microsoft.com/office/drawing/2014/main" id="{C5051E9F-951D-8C38-F7CB-B8A54A717F51}"/>
              </a:ext>
            </a:extLst>
          </p:cNvPr>
          <p:cNvPicPr>
            <a:picLocks noChangeAspect="1"/>
          </p:cNvPicPr>
          <p:nvPr/>
        </p:nvPicPr>
        <p:blipFill>
          <a:blip r:embed="rId54"/>
          <a:stretch>
            <a:fillRect/>
          </a:stretch>
        </p:blipFill>
        <p:spPr>
          <a:xfrm>
            <a:off x="6065148" y="4162438"/>
            <a:ext cx="569434" cy="555876"/>
          </a:xfrm>
          <a:prstGeom prst="rect">
            <a:avLst/>
          </a:prstGeom>
        </p:spPr>
      </p:pic>
      <p:pic>
        <p:nvPicPr>
          <p:cNvPr id="39" name="Grafik 38" descr="Ein Bild, das Schrift, Grafiken, Grafikdesign, weiß enthält.&#10;&#10;KI-generierte Inhalte können fehlerhaft sein.">
            <a:hlinkClick r:id="rId55" action="ppaction://hlinksldjump"/>
            <a:extLst>
              <a:ext uri="{FF2B5EF4-FFF2-40B4-BE49-F238E27FC236}">
                <a16:creationId xmlns:a16="http://schemas.microsoft.com/office/drawing/2014/main" id="{DFBA9395-07F6-45DB-AF58-CE8C1A8D1071}"/>
              </a:ext>
            </a:extLst>
          </p:cNvPr>
          <p:cNvPicPr>
            <a:picLocks noChangeAspect="1"/>
          </p:cNvPicPr>
          <p:nvPr/>
        </p:nvPicPr>
        <p:blipFill>
          <a:blip r:embed="rId56"/>
          <a:stretch>
            <a:fillRect/>
          </a:stretch>
        </p:blipFill>
        <p:spPr>
          <a:xfrm>
            <a:off x="4855987" y="4118837"/>
            <a:ext cx="673735" cy="566550"/>
          </a:xfrm>
          <a:prstGeom prst="rect">
            <a:avLst/>
          </a:prstGeom>
        </p:spPr>
      </p:pic>
      <p:pic>
        <p:nvPicPr>
          <p:cNvPr id="43" name="Grafik 42" descr="Ein Bild, das Schwarz, Dunkelheit enthält.&#10;&#10;KI-generierte Inhalte können fehlerhaft sein.">
            <a:hlinkClick r:id="rId57" action="ppaction://hlinksldjump"/>
            <a:extLst>
              <a:ext uri="{FF2B5EF4-FFF2-40B4-BE49-F238E27FC236}">
                <a16:creationId xmlns:a16="http://schemas.microsoft.com/office/drawing/2014/main" id="{F6FDA15F-A0EA-AEEE-B287-57396963085B}"/>
              </a:ext>
            </a:extLst>
          </p:cNvPr>
          <p:cNvPicPr>
            <a:picLocks noChangeAspect="1"/>
          </p:cNvPicPr>
          <p:nvPr/>
        </p:nvPicPr>
        <p:blipFill>
          <a:blip r:embed="rId58"/>
          <a:stretch>
            <a:fillRect/>
          </a:stretch>
        </p:blipFill>
        <p:spPr>
          <a:xfrm>
            <a:off x="3462184" y="4212695"/>
            <a:ext cx="746335" cy="520699"/>
          </a:xfrm>
          <a:prstGeom prst="rect">
            <a:avLst/>
          </a:prstGeom>
        </p:spPr>
      </p:pic>
      <p:sp>
        <p:nvSpPr>
          <p:cNvPr id="64" name="Textfeld 63">
            <a:extLst>
              <a:ext uri="{FF2B5EF4-FFF2-40B4-BE49-F238E27FC236}">
                <a16:creationId xmlns:a16="http://schemas.microsoft.com/office/drawing/2014/main" id="{3FD99EEF-75F3-4A92-A11F-2815DA0634D4}"/>
              </a:ext>
            </a:extLst>
          </p:cNvPr>
          <p:cNvSpPr txBox="1"/>
          <p:nvPr/>
        </p:nvSpPr>
        <p:spPr>
          <a:xfrm>
            <a:off x="7479570" y="4838873"/>
            <a:ext cx="54792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478A84"/>
                </a:solidFill>
                <a:hlinkClick r:id="rId5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MINT</a:t>
            </a:r>
            <a:endParaRPr lang="de-DE" sz="1200" b="1" dirty="0">
              <a:solidFill>
                <a:srgbClr val="478A84"/>
              </a:solidFill>
            </a:endParaRPr>
          </a:p>
        </p:txBody>
      </p:sp>
      <p:cxnSp>
        <p:nvCxnSpPr>
          <p:cNvPr id="53" name="Gerader Verbinder 52">
            <a:extLst>
              <a:ext uri="{FF2B5EF4-FFF2-40B4-BE49-F238E27FC236}">
                <a16:creationId xmlns:a16="http://schemas.microsoft.com/office/drawing/2014/main" id="{840D7E84-FB13-43E5-BD21-309361601256}"/>
              </a:ext>
            </a:extLst>
          </p:cNvPr>
          <p:cNvCxnSpPr/>
          <p:nvPr/>
        </p:nvCxnSpPr>
        <p:spPr>
          <a:xfrm>
            <a:off x="3602779" y="5907640"/>
            <a:ext cx="34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Grafik 16">
            <a:hlinkClick r:id="rId60" action="ppaction://hlinksldjump"/>
            <a:extLst>
              <a:ext uri="{FF2B5EF4-FFF2-40B4-BE49-F238E27FC236}">
                <a16:creationId xmlns:a16="http://schemas.microsoft.com/office/drawing/2014/main" id="{F6FA2522-9A2D-4F8C-9F66-46016C7114EC}"/>
              </a:ext>
            </a:extLst>
          </p:cNvPr>
          <p:cNvPicPr>
            <a:picLocks noChangeAspect="1"/>
          </p:cNvPicPr>
          <p:nvPr/>
        </p:nvPicPr>
        <p:blipFill>
          <a:blip r:embed="rId61"/>
          <a:stretch>
            <a:fillRect/>
          </a:stretch>
        </p:blipFill>
        <p:spPr>
          <a:xfrm>
            <a:off x="7298967" y="3983017"/>
            <a:ext cx="814655" cy="74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5467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5713-4FC2-19EA-DBA6-148FDF1A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D9A82-FEBA-E401-72F9-567D0887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359070"/>
            <a:ext cx="8543925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Lernen und Förderung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BFC7A32A-D2CB-913A-F623-377607446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748532"/>
              </p:ext>
            </p:extLst>
          </p:nvPr>
        </p:nvGraphicFramePr>
        <p:xfrm>
          <a:off x="693167" y="1420949"/>
          <a:ext cx="8559834" cy="27776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3654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52293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351887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13561433"/>
                    </a:ext>
                  </a:extLst>
                </a:gridCol>
              </a:tblGrid>
              <a:tr h="474526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</a:t>
                      </a:r>
                    </a:p>
                    <a:p>
                      <a:r>
                        <a:rPr lang="de-DE" sz="1000" b="1" i="1" dirty="0"/>
                        <a:t>Angebot</a:t>
                      </a:r>
                    </a:p>
                  </a:txBody>
                  <a:tcPr>
                    <a:solidFill>
                      <a:srgbClr val="A0609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A0609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A060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Lernmuster</a:t>
                      </a:r>
                    </a:p>
                    <a:p>
                      <a:r>
                        <a:rPr lang="de-DE" sz="1000" i="1" dirty="0"/>
                        <a:t>LRS-Förderung</a:t>
                      </a:r>
                    </a:p>
                    <a:p>
                      <a:r>
                        <a:rPr lang="de-DE" sz="1000" dirty="0">
                          <a:solidFill>
                            <a:srgbClr val="A0609E"/>
                          </a:solidFill>
                        </a:rPr>
                        <a:t>www.lernmuster-musterstadt.de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Me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info@lernmuster-musterstadt.de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00101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7781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84470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3742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A81D23-4017-AF6C-8258-BABC94750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381570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BC1F2F7-0E70-FA78-59B6-BE47EF8EBE70}"/>
              </a:ext>
            </a:extLst>
          </p:cNvPr>
          <p:cNvSpPr txBox="1"/>
          <p:nvPr/>
        </p:nvSpPr>
        <p:spPr>
          <a:xfrm>
            <a:off x="6703856" y="1119049"/>
            <a:ext cx="2625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A0609E"/>
                </a:solidFill>
              </a:rPr>
              <a:t>Zielbahnhof Lernen und Förderung</a:t>
            </a: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54894531-E697-BEE2-3EA3-0D4BCB246DF5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rgbClr val="5AB37D">
              <a:alpha val="0"/>
            </a:srgbClr>
          </a:solidFill>
          <a:ln w="63500" cap="rnd">
            <a:solidFill>
              <a:srgbClr val="A0609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88205FA4-BB14-08D1-D23C-6E730DFA6469}"/>
              </a:ext>
            </a:extLst>
          </p:cNvPr>
          <p:cNvSpPr/>
          <p:nvPr/>
        </p:nvSpPr>
        <p:spPr>
          <a:xfrm rot="18630022">
            <a:off x="5866350" y="-526981"/>
            <a:ext cx="2219468" cy="2579981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5482" h="32697432" fill="none">
                <a:moveTo>
                  <a:pt x="0" y="4"/>
                </a:moveTo>
                <a:cubicBezTo>
                  <a:pt x="163264" y="2177161"/>
                  <a:pt x="2291960" y="32750739"/>
                  <a:pt x="2295482" y="32697367"/>
                </a:cubicBezTo>
              </a:path>
            </a:pathLst>
          </a:custGeom>
          <a:solidFill>
            <a:srgbClr val="5AB37D"/>
          </a:solidFill>
          <a:ln w="63500" cap="rnd">
            <a:solidFill>
              <a:srgbClr val="A0609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 dirty="0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16A1374-E8B2-E0C5-3336-95F7168C9BC7}"/>
              </a:ext>
            </a:extLst>
          </p:cNvPr>
          <p:cNvSpPr txBox="1"/>
          <p:nvPr/>
        </p:nvSpPr>
        <p:spPr>
          <a:xfrm>
            <a:off x="9329445" y="5864170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F99A36E-015A-405F-A3C1-C8CD77601836}"/>
              </a:ext>
            </a:extLst>
          </p:cNvPr>
          <p:cNvSpPr/>
          <p:nvPr/>
        </p:nvSpPr>
        <p:spPr>
          <a:xfrm rot="1913831">
            <a:off x="8386781" y="450272"/>
            <a:ext cx="482600" cy="480794"/>
          </a:xfrm>
          <a:prstGeom prst="rect">
            <a:avLst/>
          </a:prstGeom>
          <a:solidFill>
            <a:srgbClr val="A0609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9" name="Grafik 18" descr="Ein Bild, das Entwurf, Text, Design, Schwarzweiß enthält.&#10;&#10;Automatisch generierte Beschreibung">
            <a:hlinkClick r:id="rId4" highlightClick="1"/>
            <a:extLst>
              <a:ext uri="{FF2B5EF4-FFF2-40B4-BE49-F238E27FC236}">
                <a16:creationId xmlns:a16="http://schemas.microsoft.com/office/drawing/2014/main" id="{47B93E7E-A3F5-42EB-9CEB-01C752449F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74028" y="473365"/>
            <a:ext cx="406400" cy="368300"/>
          </a:xfrm>
          <a:prstGeom prst="rect">
            <a:avLst/>
          </a:prstGeom>
        </p:spPr>
      </p:pic>
      <p:pic>
        <p:nvPicPr>
          <p:cNvPr id="21" name="Grafik 20" descr="Ein Bild, das Entwurf, Zeichnung, Clipart, Design enthält.&#10;&#10;KI-generierte Inhalte können fehlerhaft sein.">
            <a:extLst>
              <a:ext uri="{FF2B5EF4-FFF2-40B4-BE49-F238E27FC236}">
                <a16:creationId xmlns:a16="http://schemas.microsoft.com/office/drawing/2014/main" id="{AF0E5F87-B9E9-4485-AC41-714E44B6CB8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2672" y="261074"/>
            <a:ext cx="685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554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5713-4FC2-19EA-DBA6-148FDF1A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D9A82-FEBA-E401-72F9-567D0887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359070"/>
            <a:ext cx="8543925" cy="780009"/>
          </a:xfrm>
        </p:spPr>
        <p:txBody>
          <a:bodyPr>
            <a:normAutofit/>
          </a:bodyPr>
          <a:lstStyle/>
          <a:p>
            <a:r>
              <a:rPr lang="de-DE" sz="3200" b="1" dirty="0"/>
              <a:t>Soziales Lernen/ Vielfalt</a:t>
            </a:r>
            <a:endParaRPr lang="de-DE" sz="3200" dirty="0">
              <a:latin typeface="+mn-lt"/>
            </a:endParaRP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BFC7A32A-D2CB-913A-F623-377607446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208867"/>
              </p:ext>
            </p:extLst>
          </p:nvPr>
        </p:nvGraphicFramePr>
        <p:xfrm>
          <a:off x="693167" y="1420949"/>
          <a:ext cx="8559834" cy="27776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3654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52293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351887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13561433"/>
                    </a:ext>
                  </a:extLst>
                </a:gridCol>
              </a:tblGrid>
              <a:tr h="474526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</a:t>
                      </a:r>
                    </a:p>
                    <a:p>
                      <a:r>
                        <a:rPr lang="de-DE" sz="1000" b="1" i="1" dirty="0"/>
                        <a:t>Angebot</a:t>
                      </a:r>
                    </a:p>
                  </a:txBody>
                  <a:tcPr>
                    <a:solidFill>
                      <a:srgbClr val="E7511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E7511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E751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u="none" dirty="0"/>
                        <a:t>Mustermix</a:t>
                      </a:r>
                    </a:p>
                    <a:p>
                      <a:r>
                        <a:rPr lang="de-DE" sz="1000" i="1" u="none" dirty="0"/>
                        <a:t>Beratung</a:t>
                      </a:r>
                    </a:p>
                    <a:p>
                      <a:r>
                        <a:rPr lang="de-DE" sz="1000" u="none" dirty="0">
                          <a:solidFill>
                            <a:srgbClr val="E75112"/>
                          </a:solidFill>
                        </a:rPr>
                        <a:t>www.mustermix-musterstadt.de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Mi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info@mustermix-musterstadt.de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00101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7781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84470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3742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A81D23-4017-AF6C-8258-BABC94750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409855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BC1F2F7-0E70-FA78-59B6-BE47EF8EBE70}"/>
              </a:ext>
            </a:extLst>
          </p:cNvPr>
          <p:cNvSpPr txBox="1"/>
          <p:nvPr/>
        </p:nvSpPr>
        <p:spPr>
          <a:xfrm>
            <a:off x="6791337" y="1143893"/>
            <a:ext cx="3673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E75112"/>
                </a:solidFill>
              </a:rPr>
              <a:t>Zielbahnhof</a:t>
            </a:r>
            <a:r>
              <a:rPr lang="de-DE" sz="1200" b="1" dirty="0">
                <a:solidFill>
                  <a:srgbClr val="A0609E"/>
                </a:solidFill>
              </a:rPr>
              <a:t> </a:t>
            </a:r>
            <a:r>
              <a:rPr lang="de-DE" sz="1200" b="1" dirty="0">
                <a:solidFill>
                  <a:srgbClr val="E75112"/>
                </a:solidFill>
              </a:rPr>
              <a:t>Soziales Lernen/ Vielfalt</a:t>
            </a:r>
          </a:p>
          <a:p>
            <a:pPr algn="r"/>
            <a:endParaRPr lang="de-DE" sz="1200" b="1" dirty="0">
              <a:solidFill>
                <a:srgbClr val="A0609E"/>
              </a:solidFill>
            </a:endParaRP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54894531-E697-BEE2-3EA3-0D4BCB246DF5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rgbClr val="5AB37D">
              <a:alpha val="0"/>
            </a:srgbClr>
          </a:solidFill>
          <a:ln w="63500" cap="rnd">
            <a:solidFill>
              <a:srgbClr val="E7511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88205FA4-BB14-08D1-D23C-6E730DFA6469}"/>
              </a:ext>
            </a:extLst>
          </p:cNvPr>
          <p:cNvSpPr/>
          <p:nvPr/>
        </p:nvSpPr>
        <p:spPr>
          <a:xfrm rot="18630022">
            <a:off x="5953943" y="-480544"/>
            <a:ext cx="2153281" cy="2493162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5482" h="32697432" fill="none">
                <a:moveTo>
                  <a:pt x="0" y="4"/>
                </a:moveTo>
                <a:cubicBezTo>
                  <a:pt x="163264" y="2177161"/>
                  <a:pt x="2291960" y="32750739"/>
                  <a:pt x="2295482" y="32697367"/>
                </a:cubicBezTo>
              </a:path>
            </a:pathLst>
          </a:custGeom>
          <a:solidFill>
            <a:srgbClr val="E75112"/>
          </a:solidFill>
          <a:ln w="63500" cap="rnd">
            <a:solidFill>
              <a:srgbClr val="E7511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 dirty="0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16A1374-E8B2-E0C5-3336-95F7168C9BC7}"/>
              </a:ext>
            </a:extLst>
          </p:cNvPr>
          <p:cNvSpPr txBox="1"/>
          <p:nvPr/>
        </p:nvSpPr>
        <p:spPr>
          <a:xfrm>
            <a:off x="9329445" y="5892455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F99A36E-015A-405F-A3C1-C8CD77601836}"/>
              </a:ext>
            </a:extLst>
          </p:cNvPr>
          <p:cNvSpPr/>
          <p:nvPr/>
        </p:nvSpPr>
        <p:spPr>
          <a:xfrm rot="1913831">
            <a:off x="8386781" y="450272"/>
            <a:ext cx="482600" cy="480794"/>
          </a:xfrm>
          <a:prstGeom prst="rect">
            <a:avLst/>
          </a:prstGeom>
          <a:solidFill>
            <a:srgbClr val="E751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Grafik 11" descr="Ein Bild, das Grafiken, Design enthält.&#10;&#10;Automatisch generierte Beschreibung">
            <a:hlinkClick r:id="rId4" highlightClick="1"/>
            <a:extLst>
              <a:ext uri="{FF2B5EF4-FFF2-40B4-BE49-F238E27FC236}">
                <a16:creationId xmlns:a16="http://schemas.microsoft.com/office/drawing/2014/main" id="{9D4BABF0-588B-4C0F-9C66-D26B60D16D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7809308">
            <a:off x="8347819" y="165701"/>
            <a:ext cx="571500" cy="698500"/>
          </a:xfrm>
          <a:prstGeom prst="rect">
            <a:avLst/>
          </a:prstGeom>
        </p:spPr>
      </p:pic>
      <p:pic>
        <p:nvPicPr>
          <p:cNvPr id="23" name="Grafik 22" descr="Ein Bild, das Rechteck, Quadrat, Design enthält.&#10;&#10;Automatisch generierte Beschreibung">
            <a:extLst>
              <a:ext uri="{FF2B5EF4-FFF2-40B4-BE49-F238E27FC236}">
                <a16:creationId xmlns:a16="http://schemas.microsoft.com/office/drawing/2014/main" id="{5698DC8C-FA83-4910-84AD-5DD01029D14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275" y="330646"/>
            <a:ext cx="685800" cy="59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0086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5713-4FC2-19EA-DBA6-148FDF1A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D9A82-FEBA-E401-72F9-567D0887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359070"/>
            <a:ext cx="8543925" cy="780009"/>
          </a:xfrm>
        </p:spPr>
        <p:txBody>
          <a:bodyPr>
            <a:normAutofit/>
          </a:bodyPr>
          <a:lstStyle/>
          <a:p>
            <a:r>
              <a:rPr lang="de-DE" sz="3200" b="1" dirty="0"/>
              <a:t>Geschlechtersensible Bildung</a:t>
            </a:r>
            <a:endParaRPr lang="de-DE" sz="3200" dirty="0">
              <a:latin typeface="+mn-lt"/>
            </a:endParaRP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BFC7A32A-D2CB-913A-F623-377607446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253813"/>
              </p:ext>
            </p:extLst>
          </p:nvPr>
        </p:nvGraphicFramePr>
        <p:xfrm>
          <a:off x="693167" y="1420949"/>
          <a:ext cx="8559834" cy="27776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3654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52293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351887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13561433"/>
                    </a:ext>
                  </a:extLst>
                </a:gridCol>
              </a:tblGrid>
              <a:tr h="474526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</a:t>
                      </a:r>
                    </a:p>
                    <a:p>
                      <a:r>
                        <a:rPr lang="de-DE" sz="1000" b="1" i="1" dirty="0"/>
                        <a:t>Angebot</a:t>
                      </a:r>
                    </a:p>
                  </a:txBody>
                  <a:tcPr>
                    <a:solidFill>
                      <a:srgbClr val="FD53A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FD53A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FD53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Beratungsstelle</a:t>
                      </a:r>
                    </a:p>
                    <a:p>
                      <a:r>
                        <a:rPr lang="de-DE" sz="1000" i="1" dirty="0"/>
                        <a:t>Projektwoche</a:t>
                      </a:r>
                    </a:p>
                    <a:p>
                      <a:r>
                        <a:rPr lang="de-DE" sz="1000" dirty="0">
                          <a:solidFill>
                            <a:srgbClr val="FD53A4"/>
                          </a:solidFill>
                        </a:rPr>
                        <a:t>www.mamemimomu-musterstadt.de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Mo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info@mamemimomu-musterstadt.de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00101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7781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84470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3742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A81D23-4017-AF6C-8258-BABC94750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419713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BC1F2F7-0E70-FA78-59B6-BE47EF8EBE70}"/>
              </a:ext>
            </a:extLst>
          </p:cNvPr>
          <p:cNvSpPr txBox="1"/>
          <p:nvPr/>
        </p:nvSpPr>
        <p:spPr>
          <a:xfrm>
            <a:off x="6520156" y="1132759"/>
            <a:ext cx="36734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rgbClr val="FD53A4"/>
                </a:solidFill>
              </a:rPr>
              <a:t>Zielbahnhof</a:t>
            </a:r>
            <a:r>
              <a:rPr lang="de-DE" sz="1200" b="1" dirty="0">
                <a:solidFill>
                  <a:srgbClr val="A0609E"/>
                </a:solidFill>
              </a:rPr>
              <a:t> </a:t>
            </a:r>
            <a:r>
              <a:rPr lang="de-DE" sz="1200" b="1" i="0" u="none" strike="noStrike" dirty="0">
                <a:solidFill>
                  <a:srgbClr val="FF2F92"/>
                </a:solidFill>
                <a:effectLst/>
                <a:latin typeface="Calibri" panose="020F0502020204030204" pitchFamily="34" charset="0"/>
              </a:rPr>
              <a:t>Geschlechtersensible Bildung</a:t>
            </a:r>
            <a:endParaRPr lang="de-DE" sz="1200" b="1" dirty="0">
              <a:solidFill>
                <a:srgbClr val="FF2F92"/>
              </a:solidFill>
            </a:endParaRPr>
          </a:p>
          <a:p>
            <a:endParaRPr lang="de-DE" sz="1200" b="1" dirty="0">
              <a:solidFill>
                <a:srgbClr val="E75112"/>
              </a:solidFill>
            </a:endParaRPr>
          </a:p>
          <a:p>
            <a:pPr algn="r"/>
            <a:endParaRPr lang="de-DE" sz="1200" b="1" dirty="0">
              <a:solidFill>
                <a:srgbClr val="A0609E"/>
              </a:solidFill>
            </a:endParaRP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54894531-E697-BEE2-3EA3-0D4BCB246DF5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rgbClr val="5AB37D">
              <a:alpha val="0"/>
            </a:srgbClr>
          </a:solidFill>
          <a:ln w="63500" cap="rnd">
            <a:solidFill>
              <a:srgbClr val="FD53A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88205FA4-BB14-08D1-D23C-6E730DFA6469}"/>
              </a:ext>
            </a:extLst>
          </p:cNvPr>
          <p:cNvSpPr/>
          <p:nvPr/>
        </p:nvSpPr>
        <p:spPr>
          <a:xfrm rot="18630022">
            <a:off x="6672724" y="-161296"/>
            <a:ext cx="1581674" cy="1842554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5482" h="32697432" fill="none">
                <a:moveTo>
                  <a:pt x="0" y="4"/>
                </a:moveTo>
                <a:cubicBezTo>
                  <a:pt x="163264" y="2177161"/>
                  <a:pt x="2291960" y="32750739"/>
                  <a:pt x="2295482" y="32697367"/>
                </a:cubicBezTo>
              </a:path>
            </a:pathLst>
          </a:custGeom>
          <a:solidFill>
            <a:srgbClr val="E75112"/>
          </a:solidFill>
          <a:ln w="63500" cap="rnd">
            <a:solidFill>
              <a:srgbClr val="FD53A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 dirty="0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16A1374-E8B2-E0C5-3336-95F7168C9BC7}"/>
              </a:ext>
            </a:extLst>
          </p:cNvPr>
          <p:cNvSpPr txBox="1"/>
          <p:nvPr/>
        </p:nvSpPr>
        <p:spPr>
          <a:xfrm>
            <a:off x="9329445" y="5902313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F99A36E-015A-405F-A3C1-C8CD77601836}"/>
              </a:ext>
            </a:extLst>
          </p:cNvPr>
          <p:cNvSpPr/>
          <p:nvPr/>
        </p:nvSpPr>
        <p:spPr>
          <a:xfrm rot="1913831">
            <a:off x="8386781" y="450272"/>
            <a:ext cx="482600" cy="480794"/>
          </a:xfrm>
          <a:prstGeom prst="rect">
            <a:avLst/>
          </a:prstGeom>
          <a:solidFill>
            <a:srgbClr val="FD53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1" name="Grafik 20" descr="Ein Bild, das Entwurf, Zeichnung, Clipart, Design enthält.&#10;&#10;KI-generierte Inhalte können fehlerhaft sein.">
            <a:extLst>
              <a:ext uri="{FF2B5EF4-FFF2-40B4-BE49-F238E27FC236}">
                <a16:creationId xmlns:a16="http://schemas.microsoft.com/office/drawing/2014/main" id="{AF0E5F87-B9E9-4485-AC41-714E44B6CB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672" y="261074"/>
            <a:ext cx="685800" cy="914400"/>
          </a:xfrm>
          <a:prstGeom prst="rect">
            <a:avLst/>
          </a:prstGeom>
        </p:spPr>
      </p:pic>
      <p:pic>
        <p:nvPicPr>
          <p:cNvPr id="19" name="Grafik 18" descr="Ein Bild, das Logo, Herz, Kreativität enthält.&#10;&#10;KI-generierte Inhalte können fehlerhaft sein.">
            <a:hlinkClick r:id="rId5" highlightClick="1"/>
            <a:extLst>
              <a:ext uri="{FF2B5EF4-FFF2-40B4-BE49-F238E27FC236}">
                <a16:creationId xmlns:a16="http://schemas.microsoft.com/office/drawing/2014/main" id="{6A94BB11-DA7C-4DC5-8D15-0B328B4CF38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52771" y="423043"/>
            <a:ext cx="506109" cy="590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2361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5713-4FC2-19EA-DBA6-148FDF1A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D9A82-FEBA-E401-72F9-567D0887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550" y="365126"/>
            <a:ext cx="8172450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BNE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BFC7A32A-D2CB-913A-F623-377607446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205929"/>
              </p:ext>
            </p:extLst>
          </p:nvPr>
        </p:nvGraphicFramePr>
        <p:xfrm>
          <a:off x="693167" y="1420949"/>
          <a:ext cx="8555428" cy="27205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6325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099622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189987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729494">
                  <a:extLst>
                    <a:ext uri="{9D8B030D-6E8A-4147-A177-3AD203B41FA5}">
                      <a16:colId xmlns:a16="http://schemas.microsoft.com/office/drawing/2014/main" val="13561433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bg1"/>
                          </a:solidFill>
                        </a:rPr>
                        <a:t>Name der Einrichtung /</a:t>
                      </a:r>
                    </a:p>
                    <a:p>
                      <a:r>
                        <a:rPr lang="de-DE" sz="1000" i="1" dirty="0">
                          <a:solidFill>
                            <a:schemeClr val="bg1"/>
                          </a:solidFill>
                        </a:rPr>
                        <a:t>Angebot</a:t>
                      </a:r>
                    </a:p>
                  </a:txBody>
                  <a:tcPr>
                    <a:solidFill>
                      <a:srgbClr val="B6E1D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solidFill>
                            <a:schemeClr val="bg1"/>
                          </a:solidFill>
                        </a:rPr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B6E1D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B6E1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MINT</a:t>
                      </a:r>
                    </a:p>
                    <a:p>
                      <a:r>
                        <a:rPr lang="de-DE" sz="1000" b="0" i="1" dirty="0"/>
                        <a:t>Experimentier-AG</a:t>
                      </a:r>
                    </a:p>
                    <a:p>
                      <a:r>
                        <a:rPr lang="de-DE" sz="1000" b="1" dirty="0">
                          <a:solidFill>
                            <a:srgbClr val="B6E1D3"/>
                          </a:solidFill>
                        </a:rPr>
                        <a:t>www.mint.de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info@mint.de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r>
                        <a:rPr lang="de-DE" sz="1000" b="1" dirty="0">
                          <a:solidFill>
                            <a:schemeClr val="tx1"/>
                          </a:solidFill>
                        </a:rPr>
                        <a:t>Bibliothek der Dinge</a:t>
                      </a:r>
                    </a:p>
                    <a:p>
                      <a:r>
                        <a:rPr lang="de-DE" sz="1000" i="1" dirty="0">
                          <a:solidFill>
                            <a:schemeClr val="tx1"/>
                          </a:solidFill>
                        </a:rPr>
                        <a:t>außerschul. Lernort</a:t>
                      </a:r>
                    </a:p>
                    <a:p>
                      <a:r>
                        <a:rPr lang="de-DE" sz="1000" b="1" i="0" u="none" dirty="0">
                          <a:solidFill>
                            <a:srgbClr val="B6E1D3"/>
                          </a:solidFill>
                        </a:rPr>
                        <a:t>www.bddmusterstadt.de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Ma Muster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00101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7781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info@bdd.de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84470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3742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A81D23-4017-AF6C-8258-BABC94750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379375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BC1F2F7-0E70-FA78-59B6-BE47EF8EBE70}"/>
              </a:ext>
            </a:extLst>
          </p:cNvPr>
          <p:cNvSpPr txBox="1"/>
          <p:nvPr/>
        </p:nvSpPr>
        <p:spPr>
          <a:xfrm>
            <a:off x="6703856" y="1113476"/>
            <a:ext cx="2625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B6E1D3"/>
                </a:solidFill>
              </a:rPr>
              <a:t>Zielbahnhof BNE</a:t>
            </a: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54894531-E697-BEE2-3EA3-0D4BCB246DF5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B6E1D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88205FA4-BB14-08D1-D23C-6E730DFA6469}"/>
              </a:ext>
            </a:extLst>
          </p:cNvPr>
          <p:cNvSpPr/>
          <p:nvPr/>
        </p:nvSpPr>
        <p:spPr>
          <a:xfrm rot="18661265">
            <a:off x="3845594" y="-1353559"/>
            <a:ext cx="3719763" cy="4288639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5482" h="32697432" fill="none">
                <a:moveTo>
                  <a:pt x="0" y="4"/>
                </a:moveTo>
                <a:cubicBezTo>
                  <a:pt x="163264" y="2177161"/>
                  <a:pt x="2291960" y="32750739"/>
                  <a:pt x="2295482" y="32697367"/>
                </a:cubicBezTo>
              </a:path>
            </a:pathLst>
          </a:custGeom>
          <a:solidFill>
            <a:srgbClr val="009036">
              <a:alpha val="0"/>
            </a:srgbClr>
          </a:solidFill>
          <a:ln w="63500" cap="rnd">
            <a:solidFill>
              <a:srgbClr val="B6E1D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ln>
                <a:solidFill>
                  <a:srgbClr val="B6E1D3"/>
                </a:solidFill>
              </a:ln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16A1374-E8B2-E0C5-3336-95F7168C9BC7}"/>
              </a:ext>
            </a:extLst>
          </p:cNvPr>
          <p:cNvSpPr txBox="1"/>
          <p:nvPr/>
        </p:nvSpPr>
        <p:spPr>
          <a:xfrm>
            <a:off x="9328388" y="5861975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F7E1E5C-6BB5-D259-B311-DC74D5868CD6}"/>
              </a:ext>
            </a:extLst>
          </p:cNvPr>
          <p:cNvSpPr/>
          <p:nvPr/>
        </p:nvSpPr>
        <p:spPr>
          <a:xfrm rot="1913831">
            <a:off x="8496745" y="494623"/>
            <a:ext cx="482600" cy="480794"/>
          </a:xfrm>
          <a:prstGeom prst="rect">
            <a:avLst/>
          </a:prstGeom>
          <a:solidFill>
            <a:srgbClr val="B6E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1C9C37A2-6910-485A-8E8B-0EC0C96FB2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962" y="515544"/>
            <a:ext cx="792549" cy="43895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BA000A58-83E1-4DC4-967C-507B948AF2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96805" y="346838"/>
            <a:ext cx="731583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4104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5713-4FC2-19EA-DBA6-148FDF1A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D9A82-FEBA-E401-72F9-567D0887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344" y="365126"/>
            <a:ext cx="8172450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Mehrsprachigkeit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BFC7A32A-D2CB-913A-F623-377607446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170703"/>
              </p:ext>
            </p:extLst>
          </p:nvPr>
        </p:nvGraphicFramePr>
        <p:xfrm>
          <a:off x="693167" y="1420949"/>
          <a:ext cx="8555428" cy="25747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3654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52293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189987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729494">
                  <a:extLst>
                    <a:ext uri="{9D8B030D-6E8A-4147-A177-3AD203B41FA5}">
                      <a16:colId xmlns:a16="http://schemas.microsoft.com/office/drawing/2014/main" val="13561433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bg1"/>
                          </a:solidFill>
                        </a:rPr>
                        <a:t>Name der Einrichtung /</a:t>
                      </a:r>
                    </a:p>
                    <a:p>
                      <a:r>
                        <a:rPr lang="de-DE" sz="1000" i="1" dirty="0">
                          <a:solidFill>
                            <a:schemeClr val="bg1"/>
                          </a:solidFill>
                        </a:rPr>
                        <a:t>Angebot</a:t>
                      </a:r>
                    </a:p>
                  </a:txBody>
                  <a:tcPr>
                    <a:solidFill>
                      <a:srgbClr val="C55A1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solidFill>
                            <a:schemeClr val="bg1"/>
                          </a:solidFill>
                        </a:rPr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C55A1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C55A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Elterninitiative</a:t>
                      </a:r>
                    </a:p>
                    <a:p>
                      <a:r>
                        <a:rPr lang="de-DE" sz="1000" b="0" i="1" dirty="0"/>
                        <a:t>Mehrsprachiges Elterncafé</a:t>
                      </a:r>
                    </a:p>
                    <a:p>
                      <a:r>
                        <a:rPr lang="de-DE" sz="1000" b="1" dirty="0">
                          <a:solidFill>
                            <a:srgbClr val="C55A11"/>
                          </a:solidFill>
                        </a:rPr>
                        <a:t>www.elterninitiative.de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Mo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info@muster.de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00101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7781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84470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3742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A81D23-4017-AF6C-8258-BABC94750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425095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BC1F2F7-0E70-FA78-59B6-BE47EF8EBE70}"/>
              </a:ext>
            </a:extLst>
          </p:cNvPr>
          <p:cNvSpPr txBox="1"/>
          <p:nvPr/>
        </p:nvSpPr>
        <p:spPr>
          <a:xfrm>
            <a:off x="6703856" y="1113476"/>
            <a:ext cx="2625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C55A11"/>
                </a:solidFill>
              </a:rPr>
              <a:t>Zielbahnhof</a:t>
            </a:r>
            <a:r>
              <a:rPr lang="de-DE" sz="1200" b="1" dirty="0">
                <a:solidFill>
                  <a:srgbClr val="C00000"/>
                </a:solidFill>
              </a:rPr>
              <a:t> </a:t>
            </a:r>
            <a:r>
              <a:rPr lang="de-DE" sz="1200" b="1" dirty="0">
                <a:solidFill>
                  <a:srgbClr val="C55A11"/>
                </a:solidFill>
              </a:rPr>
              <a:t>Mehrsprachigkeit</a:t>
            </a:r>
          </a:p>
          <a:p>
            <a:pPr algn="r"/>
            <a:endParaRPr lang="de-DE" sz="1200" b="1" dirty="0">
              <a:solidFill>
                <a:srgbClr val="B6E1D3"/>
              </a:solidFill>
            </a:endParaRP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54894531-E697-BEE2-3EA3-0D4BCB246DF5}"/>
              </a:ext>
            </a:extLst>
          </p:cNvPr>
          <p:cNvSpPr/>
          <p:nvPr/>
        </p:nvSpPr>
        <p:spPr>
          <a:xfrm rot="18630022">
            <a:off x="-86474" y="383834"/>
            <a:ext cx="659779" cy="771262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C55A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88205FA4-BB14-08D1-D23C-6E730DFA6469}"/>
              </a:ext>
            </a:extLst>
          </p:cNvPr>
          <p:cNvSpPr/>
          <p:nvPr/>
        </p:nvSpPr>
        <p:spPr>
          <a:xfrm rot="18661265">
            <a:off x="5400319" y="-674032"/>
            <a:ext cx="2493254" cy="2886993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5482" h="32697432" fill="none">
                <a:moveTo>
                  <a:pt x="0" y="4"/>
                </a:moveTo>
                <a:cubicBezTo>
                  <a:pt x="163264" y="2177161"/>
                  <a:pt x="2291960" y="32750739"/>
                  <a:pt x="2295482" y="32697367"/>
                </a:cubicBezTo>
              </a:path>
            </a:pathLst>
          </a:custGeom>
          <a:solidFill>
            <a:srgbClr val="009036">
              <a:alpha val="0"/>
            </a:srgbClr>
          </a:solidFill>
          <a:ln w="63500" cap="rnd">
            <a:solidFill>
              <a:srgbClr val="C55A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ln>
                <a:solidFill>
                  <a:srgbClr val="B6E1D3"/>
                </a:solidFill>
              </a:ln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16A1374-E8B2-E0C5-3336-95F7168C9BC7}"/>
              </a:ext>
            </a:extLst>
          </p:cNvPr>
          <p:cNvSpPr txBox="1"/>
          <p:nvPr/>
        </p:nvSpPr>
        <p:spPr>
          <a:xfrm>
            <a:off x="9329445" y="5862558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F7E1E5C-6BB5-D259-B311-DC74D5868CD6}"/>
              </a:ext>
            </a:extLst>
          </p:cNvPr>
          <p:cNvSpPr/>
          <p:nvPr/>
        </p:nvSpPr>
        <p:spPr>
          <a:xfrm rot="1913831">
            <a:off x="8496745" y="494623"/>
            <a:ext cx="482600" cy="480794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Grafik 11">
            <a:hlinkClick r:id="rId4" highlightClick="1"/>
            <a:extLst>
              <a:ext uri="{FF2B5EF4-FFF2-40B4-BE49-F238E27FC236}">
                <a16:creationId xmlns:a16="http://schemas.microsoft.com/office/drawing/2014/main" id="{55D04336-ACB9-4260-B135-3DE8B9C933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1984" y="430124"/>
            <a:ext cx="771989" cy="524370"/>
          </a:xfrm>
          <a:prstGeom prst="rect">
            <a:avLst/>
          </a:prstGeom>
        </p:spPr>
      </p:pic>
      <p:pic>
        <p:nvPicPr>
          <p:cNvPr id="20" name="Grafik 19" descr="Ein Bild, das Rechteck, Quadrat, Design enthält.&#10;&#10;Automatisch generierte Beschreibung">
            <a:extLst>
              <a:ext uri="{FF2B5EF4-FFF2-40B4-BE49-F238E27FC236}">
                <a16:creationId xmlns:a16="http://schemas.microsoft.com/office/drawing/2014/main" id="{AB16BC65-7BCF-4E08-B169-AB2DF9C7CC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4721" y="403421"/>
            <a:ext cx="685800" cy="59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6030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5713-4FC2-19EA-DBA6-148FDF1A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D9A82-FEBA-E401-72F9-567D0887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344" y="365126"/>
            <a:ext cx="8172450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Netzwerke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BFC7A32A-D2CB-913A-F623-377607446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810029"/>
              </p:ext>
            </p:extLst>
          </p:nvPr>
        </p:nvGraphicFramePr>
        <p:xfrm>
          <a:off x="693167" y="1420949"/>
          <a:ext cx="8555428" cy="25747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3654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52293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189987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729494">
                  <a:extLst>
                    <a:ext uri="{9D8B030D-6E8A-4147-A177-3AD203B41FA5}">
                      <a16:colId xmlns:a16="http://schemas.microsoft.com/office/drawing/2014/main" val="13561433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bg1"/>
                          </a:solidFill>
                        </a:rPr>
                        <a:t>Name der Einrichtung /</a:t>
                      </a:r>
                    </a:p>
                    <a:p>
                      <a:r>
                        <a:rPr lang="de-DE" sz="1000" i="1" dirty="0">
                          <a:solidFill>
                            <a:schemeClr val="bg1"/>
                          </a:solidFill>
                        </a:rPr>
                        <a:t>Angebot</a:t>
                      </a:r>
                    </a:p>
                  </a:txBody>
                  <a:tcPr>
                    <a:solidFill>
                      <a:srgbClr val="2D846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solidFill>
                            <a:schemeClr val="bg1"/>
                          </a:solidFill>
                        </a:rPr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D846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2D8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i="0" dirty="0"/>
                        <a:t>Arbeitskreis Englisch</a:t>
                      </a:r>
                    </a:p>
                    <a:p>
                      <a:r>
                        <a:rPr lang="de-DE" sz="1000" b="0" i="1" dirty="0"/>
                        <a:t>Arbeitskreis</a:t>
                      </a:r>
                    </a:p>
                    <a:p>
                      <a:r>
                        <a:rPr lang="de-DE" sz="1000" b="0" i="1" dirty="0">
                          <a:solidFill>
                            <a:srgbClr val="2D8464"/>
                          </a:solidFill>
                        </a:rPr>
                        <a:t>www.mustertstadt.de/</a:t>
                      </a:r>
                      <a:br>
                        <a:rPr lang="de-DE" sz="1000" b="0" i="1" dirty="0">
                          <a:solidFill>
                            <a:srgbClr val="2D8464"/>
                          </a:solidFill>
                        </a:rPr>
                      </a:br>
                      <a:r>
                        <a:rPr lang="de-DE" sz="1000" b="0" i="1" dirty="0" err="1">
                          <a:solidFill>
                            <a:srgbClr val="2D8464"/>
                          </a:solidFill>
                        </a:rPr>
                        <a:t>exchange</a:t>
                      </a:r>
                      <a:endParaRPr lang="de-DE" sz="1000" b="0" i="1" dirty="0">
                        <a:solidFill>
                          <a:srgbClr val="2D8464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Ma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info@muster.de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00101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7781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84470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3742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A81D23-4017-AF6C-8258-BABC94750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402235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BC1F2F7-0E70-FA78-59B6-BE47EF8EBE70}"/>
              </a:ext>
            </a:extLst>
          </p:cNvPr>
          <p:cNvSpPr txBox="1"/>
          <p:nvPr/>
        </p:nvSpPr>
        <p:spPr>
          <a:xfrm>
            <a:off x="6703856" y="1113476"/>
            <a:ext cx="2625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2D8464"/>
                </a:solidFill>
              </a:rPr>
              <a:t>Zielbahnhof Netzwerke</a:t>
            </a:r>
          </a:p>
          <a:p>
            <a:pPr algn="r"/>
            <a:endParaRPr lang="de-DE" sz="1200" b="1" dirty="0">
              <a:solidFill>
                <a:srgbClr val="B6E1D3"/>
              </a:solidFill>
            </a:endParaRP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54894531-E697-BEE2-3EA3-0D4BCB246DF5}"/>
              </a:ext>
            </a:extLst>
          </p:cNvPr>
          <p:cNvSpPr/>
          <p:nvPr/>
        </p:nvSpPr>
        <p:spPr>
          <a:xfrm rot="18630022">
            <a:off x="-101197" y="403661"/>
            <a:ext cx="631495" cy="719498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2D846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88205FA4-BB14-08D1-D23C-6E730DFA6469}"/>
              </a:ext>
            </a:extLst>
          </p:cNvPr>
          <p:cNvSpPr/>
          <p:nvPr/>
        </p:nvSpPr>
        <p:spPr>
          <a:xfrm rot="18661265">
            <a:off x="4518653" y="-1046332"/>
            <a:ext cx="3200632" cy="3644129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5482" h="32697432" fill="none">
                <a:moveTo>
                  <a:pt x="0" y="4"/>
                </a:moveTo>
                <a:cubicBezTo>
                  <a:pt x="163264" y="2177161"/>
                  <a:pt x="2291960" y="32750739"/>
                  <a:pt x="2295482" y="32697367"/>
                </a:cubicBezTo>
              </a:path>
            </a:pathLst>
          </a:custGeom>
          <a:solidFill>
            <a:srgbClr val="009036">
              <a:alpha val="0"/>
            </a:srgbClr>
          </a:solidFill>
          <a:ln w="63500" cap="rnd">
            <a:solidFill>
              <a:srgbClr val="2D846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ln>
                <a:solidFill>
                  <a:srgbClr val="B6E1D3"/>
                </a:solidFill>
              </a:ln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16A1374-E8B2-E0C5-3336-95F7168C9BC7}"/>
              </a:ext>
            </a:extLst>
          </p:cNvPr>
          <p:cNvSpPr txBox="1"/>
          <p:nvPr/>
        </p:nvSpPr>
        <p:spPr>
          <a:xfrm>
            <a:off x="9329445" y="5884835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F7E1E5C-6BB5-D259-B311-DC74D5868CD6}"/>
              </a:ext>
            </a:extLst>
          </p:cNvPr>
          <p:cNvSpPr/>
          <p:nvPr/>
        </p:nvSpPr>
        <p:spPr>
          <a:xfrm rot="1913831">
            <a:off x="8496745" y="456543"/>
            <a:ext cx="482600" cy="480794"/>
          </a:xfrm>
          <a:prstGeom prst="rect">
            <a:avLst/>
          </a:prstGeom>
          <a:solidFill>
            <a:srgbClr val="2D84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Grafik 12" descr="Ein Bild, das Schwarz, Dunkelheit enthält.&#10;&#10;KI-generierte Inhalte können fehlerhaft sein.">
            <a:hlinkClick r:id="rId4" highlightClick="1"/>
            <a:extLst>
              <a:ext uri="{FF2B5EF4-FFF2-40B4-BE49-F238E27FC236}">
                <a16:creationId xmlns:a16="http://schemas.microsoft.com/office/drawing/2014/main" id="{3B0059BD-B87D-4E68-9945-A548DF3EA9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4661" y="478952"/>
            <a:ext cx="746335" cy="520699"/>
          </a:xfrm>
          <a:prstGeom prst="rect">
            <a:avLst/>
          </a:prstGeom>
        </p:spPr>
      </p:pic>
      <p:pic>
        <p:nvPicPr>
          <p:cNvPr id="22" name="Grafik 21" descr="Ein Bild, das Entwurf, Rechteck, Design, Schwarzweiß enthält.&#10;&#10;Automatisch generierte Beschreibung">
            <a:extLst>
              <a:ext uri="{FF2B5EF4-FFF2-40B4-BE49-F238E27FC236}">
                <a16:creationId xmlns:a16="http://schemas.microsoft.com/office/drawing/2014/main" id="{C14F1529-9CA9-4258-8083-CDEB6618BF0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9754" y="211776"/>
            <a:ext cx="546100" cy="90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5616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5713-4FC2-19EA-DBA6-148FDF1A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D9A82-FEBA-E401-72F9-567D0887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344" y="365126"/>
            <a:ext cx="8172450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Kinderrechte/ Schutzkonzepte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BFC7A32A-D2CB-913A-F623-377607446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413097"/>
              </p:ext>
            </p:extLst>
          </p:nvPr>
        </p:nvGraphicFramePr>
        <p:xfrm>
          <a:off x="693167" y="1420949"/>
          <a:ext cx="8555428" cy="25747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3654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52293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189987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729494">
                  <a:extLst>
                    <a:ext uri="{9D8B030D-6E8A-4147-A177-3AD203B41FA5}">
                      <a16:colId xmlns:a16="http://schemas.microsoft.com/office/drawing/2014/main" val="13561433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bg1"/>
                          </a:solidFill>
                        </a:rPr>
                        <a:t>Name der Einrichtung /</a:t>
                      </a:r>
                    </a:p>
                    <a:p>
                      <a:r>
                        <a:rPr lang="de-DE" sz="1000" i="1" dirty="0">
                          <a:solidFill>
                            <a:schemeClr val="bg1"/>
                          </a:solidFill>
                        </a:rPr>
                        <a:t>Angebot</a:t>
                      </a:r>
                    </a:p>
                  </a:txBody>
                  <a:tcPr>
                    <a:solidFill>
                      <a:srgbClr val="AFA6E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solidFill>
                            <a:schemeClr val="bg1"/>
                          </a:solidFill>
                        </a:rPr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AFA6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AFA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Beratungsstelle</a:t>
                      </a:r>
                    </a:p>
                    <a:p>
                      <a:r>
                        <a:rPr lang="de-DE" sz="1000" b="0" i="1" dirty="0"/>
                        <a:t>Sprechstunde</a:t>
                      </a:r>
                    </a:p>
                    <a:p>
                      <a:r>
                        <a:rPr lang="de-DE" sz="1000" b="0" dirty="0">
                          <a:solidFill>
                            <a:srgbClr val="A0609E"/>
                          </a:solidFill>
                        </a:rPr>
                        <a:t>www.beratung.de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Me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hlinkClick r:id="rId2"/>
                        </a:rPr>
                        <a:t>info@beratung.de</a:t>
                      </a:r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00101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7781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84470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3742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6BA81D23-4017-AF6C-8258-BABC94750C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29445" y="5417475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BC1F2F7-0E70-FA78-59B6-BE47EF8EBE70}"/>
              </a:ext>
            </a:extLst>
          </p:cNvPr>
          <p:cNvSpPr txBox="1"/>
          <p:nvPr/>
        </p:nvSpPr>
        <p:spPr>
          <a:xfrm>
            <a:off x="5328954" y="1113476"/>
            <a:ext cx="4000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AFA6E2"/>
                </a:solidFill>
              </a:rPr>
              <a:t>Zielbahnhof Kinderrechte/ Schutzkonzepte</a:t>
            </a:r>
          </a:p>
          <a:p>
            <a:pPr algn="r"/>
            <a:endParaRPr lang="de-DE" sz="1200" b="1" dirty="0">
              <a:solidFill>
                <a:srgbClr val="2D8464"/>
              </a:solidFill>
            </a:endParaRPr>
          </a:p>
          <a:p>
            <a:pPr algn="r"/>
            <a:endParaRPr lang="de-DE" sz="1200" b="1" dirty="0">
              <a:solidFill>
                <a:srgbClr val="B6E1D3"/>
              </a:solidFill>
            </a:endParaRP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54894531-E697-BEE2-3EA3-0D4BCB246DF5}"/>
              </a:ext>
            </a:extLst>
          </p:cNvPr>
          <p:cNvSpPr/>
          <p:nvPr/>
        </p:nvSpPr>
        <p:spPr>
          <a:xfrm rot="18630022">
            <a:off x="-86474" y="383834"/>
            <a:ext cx="659779" cy="771262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AFA6E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88205FA4-BB14-08D1-D23C-6E730DFA6469}"/>
              </a:ext>
            </a:extLst>
          </p:cNvPr>
          <p:cNvSpPr/>
          <p:nvPr/>
        </p:nvSpPr>
        <p:spPr>
          <a:xfrm rot="18661265">
            <a:off x="7118464" y="122329"/>
            <a:ext cx="1131773" cy="1294271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5482" h="32697432" fill="none">
                <a:moveTo>
                  <a:pt x="0" y="4"/>
                </a:moveTo>
                <a:cubicBezTo>
                  <a:pt x="163264" y="2177161"/>
                  <a:pt x="2291960" y="32750739"/>
                  <a:pt x="2295482" y="32697367"/>
                </a:cubicBezTo>
              </a:path>
            </a:pathLst>
          </a:custGeom>
          <a:solidFill>
            <a:srgbClr val="009036">
              <a:alpha val="0"/>
            </a:srgbClr>
          </a:solidFill>
          <a:ln w="63500" cap="rnd">
            <a:solidFill>
              <a:srgbClr val="AFA6E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ln>
                <a:solidFill>
                  <a:srgbClr val="B6E1D3"/>
                </a:solidFill>
              </a:ln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16A1374-E8B2-E0C5-3336-95F7168C9BC7}"/>
              </a:ext>
            </a:extLst>
          </p:cNvPr>
          <p:cNvSpPr txBox="1"/>
          <p:nvPr/>
        </p:nvSpPr>
        <p:spPr>
          <a:xfrm>
            <a:off x="9329445" y="5900075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F7E1E5C-6BB5-D259-B311-DC74D5868CD6}"/>
              </a:ext>
            </a:extLst>
          </p:cNvPr>
          <p:cNvSpPr/>
          <p:nvPr/>
        </p:nvSpPr>
        <p:spPr>
          <a:xfrm rot="1913831">
            <a:off x="8496744" y="450581"/>
            <a:ext cx="482600" cy="480794"/>
          </a:xfrm>
          <a:prstGeom prst="rect">
            <a:avLst/>
          </a:prstGeom>
          <a:solidFill>
            <a:srgbClr val="AFA6E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0" name="Grafik 19" descr="Ein Bild, das Rechteck, Quadrat, Design enthält.&#10;&#10;Automatisch generierte Beschreibung">
            <a:extLst>
              <a:ext uri="{FF2B5EF4-FFF2-40B4-BE49-F238E27FC236}">
                <a16:creationId xmlns:a16="http://schemas.microsoft.com/office/drawing/2014/main" id="{AB16BC65-7BCF-4E08-B169-AB2DF9C7CC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4640" y="425677"/>
            <a:ext cx="685800" cy="596900"/>
          </a:xfrm>
          <a:prstGeom prst="rect">
            <a:avLst/>
          </a:prstGeom>
        </p:spPr>
      </p:pic>
      <p:pic>
        <p:nvPicPr>
          <p:cNvPr id="12" name="Grafik 11" descr="Ein Bild, das Schrift, Grafiken, Grafikdesign, weiß enthält.&#10;&#10;KI-generierte Inhalte können fehlerhaft sein.">
            <a:hlinkClick r:id="rId6" highlightClick="1"/>
            <a:extLst>
              <a:ext uri="{FF2B5EF4-FFF2-40B4-BE49-F238E27FC236}">
                <a16:creationId xmlns:a16="http://schemas.microsoft.com/office/drawing/2014/main" id="{424A7D13-84AD-44F2-9717-B7817971B1E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70102" y="385587"/>
            <a:ext cx="673735" cy="56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9785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5713-4FC2-19EA-DBA6-148FDF1A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D9A82-FEBA-E401-72F9-567D0887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344" y="365126"/>
            <a:ext cx="8172450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Demokratiebildung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BFC7A32A-D2CB-913A-F623-377607446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61737"/>
              </p:ext>
            </p:extLst>
          </p:nvPr>
        </p:nvGraphicFramePr>
        <p:xfrm>
          <a:off x="693167" y="1420949"/>
          <a:ext cx="8555428" cy="25747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3654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52293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304531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614950">
                  <a:extLst>
                    <a:ext uri="{9D8B030D-6E8A-4147-A177-3AD203B41FA5}">
                      <a16:colId xmlns:a16="http://schemas.microsoft.com/office/drawing/2014/main" val="13561433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bg1"/>
                          </a:solidFill>
                        </a:rPr>
                        <a:t>Name der Einrichtung /</a:t>
                      </a:r>
                    </a:p>
                    <a:p>
                      <a:r>
                        <a:rPr lang="de-DE" sz="1000" i="1" dirty="0">
                          <a:solidFill>
                            <a:schemeClr val="bg1"/>
                          </a:solidFill>
                        </a:rPr>
                        <a:t>Angebot</a:t>
                      </a:r>
                    </a:p>
                  </a:txBody>
                  <a:tcPr>
                    <a:solidFill>
                      <a:srgbClr val="F5C5D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solidFill>
                            <a:schemeClr val="bg1"/>
                          </a:solidFill>
                        </a:rPr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5C5D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F5C5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i="0" dirty="0"/>
                        <a:t>Rathaus Musterstadt</a:t>
                      </a:r>
                    </a:p>
                    <a:p>
                      <a:r>
                        <a:rPr lang="de-DE" sz="1000" b="0" i="1" dirty="0"/>
                        <a:t>Besichtigung, Information zum Kinderparlament</a:t>
                      </a:r>
                    </a:p>
                    <a:p>
                      <a:r>
                        <a:rPr lang="de-DE" sz="1000" b="0" i="0" dirty="0">
                          <a:solidFill>
                            <a:srgbClr val="F7B2D6"/>
                          </a:solidFill>
                        </a:rPr>
                        <a:t>www.musterstadt/</a:t>
                      </a:r>
                      <a:br>
                        <a:rPr lang="de-DE" sz="1000" b="0" i="0" dirty="0">
                          <a:solidFill>
                            <a:srgbClr val="F7B2D6"/>
                          </a:solidFill>
                        </a:rPr>
                      </a:br>
                      <a:r>
                        <a:rPr lang="de-DE" sz="1000" b="0" i="0" dirty="0" err="1">
                          <a:solidFill>
                            <a:srgbClr val="F7B2D6"/>
                          </a:solidFill>
                        </a:rPr>
                        <a:t>kinder</a:t>
                      </a:r>
                      <a:r>
                        <a:rPr lang="de-DE" sz="1000" b="0" i="0" dirty="0">
                          <a:solidFill>
                            <a:srgbClr val="F7B2D6"/>
                          </a:solidFill>
                        </a:rPr>
                        <a:t>/</a:t>
                      </a:r>
                      <a:r>
                        <a:rPr lang="de-DE" sz="1000" b="0" i="0" dirty="0" err="1">
                          <a:solidFill>
                            <a:srgbClr val="F7B2D6"/>
                          </a:solidFill>
                        </a:rPr>
                        <a:t>partizipation</a:t>
                      </a:r>
                      <a:endParaRPr lang="de-DE" sz="1000" b="0" i="0" dirty="0">
                        <a:solidFill>
                          <a:srgbClr val="F7B2D6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Mi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info@musterstadt.de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00101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7781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84470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3742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A81D23-4017-AF6C-8258-BABC94750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424710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BC1F2F7-0E70-FA78-59B6-BE47EF8EBE70}"/>
              </a:ext>
            </a:extLst>
          </p:cNvPr>
          <p:cNvSpPr txBox="1"/>
          <p:nvPr/>
        </p:nvSpPr>
        <p:spPr>
          <a:xfrm>
            <a:off x="5328954" y="1113476"/>
            <a:ext cx="4000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F5C5DE"/>
                </a:solidFill>
              </a:rPr>
              <a:t>Zielbahnhof Demokratiebildung</a:t>
            </a:r>
          </a:p>
          <a:p>
            <a:pPr algn="r"/>
            <a:endParaRPr lang="de-DE" sz="1200" b="1" dirty="0">
              <a:solidFill>
                <a:srgbClr val="2D8464"/>
              </a:solidFill>
            </a:endParaRPr>
          </a:p>
          <a:p>
            <a:pPr algn="r"/>
            <a:endParaRPr lang="de-DE" sz="1200" b="1" dirty="0">
              <a:solidFill>
                <a:srgbClr val="B6E1D3"/>
              </a:solidFill>
            </a:endParaRP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54894531-E697-BEE2-3EA3-0D4BCB246DF5}"/>
              </a:ext>
            </a:extLst>
          </p:cNvPr>
          <p:cNvSpPr/>
          <p:nvPr/>
        </p:nvSpPr>
        <p:spPr>
          <a:xfrm rot="18630022">
            <a:off x="-86474" y="383834"/>
            <a:ext cx="659779" cy="771262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F5C5D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88205FA4-BB14-08D1-D23C-6E730DFA6469}"/>
              </a:ext>
            </a:extLst>
          </p:cNvPr>
          <p:cNvSpPr/>
          <p:nvPr/>
        </p:nvSpPr>
        <p:spPr>
          <a:xfrm rot="18661265">
            <a:off x="5618099" y="-545533"/>
            <a:ext cx="2327926" cy="2645553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5482" h="32697432" fill="none">
                <a:moveTo>
                  <a:pt x="0" y="4"/>
                </a:moveTo>
                <a:cubicBezTo>
                  <a:pt x="163264" y="2177161"/>
                  <a:pt x="2291960" y="32750739"/>
                  <a:pt x="2295482" y="32697367"/>
                </a:cubicBezTo>
              </a:path>
            </a:pathLst>
          </a:custGeom>
          <a:solidFill>
            <a:srgbClr val="009036">
              <a:alpha val="0"/>
            </a:srgbClr>
          </a:solidFill>
          <a:ln w="63500" cap="rnd">
            <a:solidFill>
              <a:srgbClr val="F5C5D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ln>
                <a:solidFill>
                  <a:srgbClr val="B6E1D3"/>
                </a:solidFill>
              </a:ln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16A1374-E8B2-E0C5-3336-95F7168C9BC7}"/>
              </a:ext>
            </a:extLst>
          </p:cNvPr>
          <p:cNvSpPr txBox="1"/>
          <p:nvPr/>
        </p:nvSpPr>
        <p:spPr>
          <a:xfrm>
            <a:off x="9329445" y="5907310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F7E1E5C-6BB5-D259-B311-DC74D5868CD6}"/>
              </a:ext>
            </a:extLst>
          </p:cNvPr>
          <p:cNvSpPr/>
          <p:nvPr/>
        </p:nvSpPr>
        <p:spPr>
          <a:xfrm rot="1913831">
            <a:off x="8496744" y="450581"/>
            <a:ext cx="482600" cy="480794"/>
          </a:xfrm>
          <a:prstGeom prst="rect">
            <a:avLst/>
          </a:prstGeom>
          <a:solidFill>
            <a:srgbClr val="F5C5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Grafik 12" descr="Ein Bild, das Box, Design, Schwarzweiß enthält.&#10;&#10;KI-generierte Inhalte können fehlerhaft sein.">
            <a:hlinkClick r:id="rId4" highlightClick="1"/>
            <a:extLst>
              <a:ext uri="{FF2B5EF4-FFF2-40B4-BE49-F238E27FC236}">
                <a16:creationId xmlns:a16="http://schemas.microsoft.com/office/drawing/2014/main" id="{5335BF0D-F7EC-4DB9-94E6-A63E4E7C8C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6866" y="413040"/>
            <a:ext cx="569434" cy="555876"/>
          </a:xfrm>
          <a:prstGeom prst="rect">
            <a:avLst/>
          </a:prstGeom>
        </p:spPr>
      </p:pic>
      <p:pic>
        <p:nvPicPr>
          <p:cNvPr id="21" name="Grafik 20" descr="Ein Bild, das Entwurf, Zeichnung, Clipart, Design enthält.&#10;&#10;KI-generierte Inhalte können fehlerhaft sein.">
            <a:extLst>
              <a:ext uri="{FF2B5EF4-FFF2-40B4-BE49-F238E27FC236}">
                <a16:creationId xmlns:a16="http://schemas.microsoft.com/office/drawing/2014/main" id="{7949F43F-9414-411C-83A9-42114EBE99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7483" y="199076"/>
            <a:ext cx="685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5033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5713-4FC2-19EA-DBA6-148FDF1A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D9A82-FEBA-E401-72F9-567D0887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9552" y="378246"/>
            <a:ext cx="8172450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MINT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BFC7A32A-D2CB-913A-F623-377607446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112651"/>
              </p:ext>
            </p:extLst>
          </p:nvPr>
        </p:nvGraphicFramePr>
        <p:xfrm>
          <a:off x="693167" y="1420949"/>
          <a:ext cx="8555428" cy="25747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3654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52293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304531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614950">
                  <a:extLst>
                    <a:ext uri="{9D8B030D-6E8A-4147-A177-3AD203B41FA5}">
                      <a16:colId xmlns:a16="http://schemas.microsoft.com/office/drawing/2014/main" val="13561433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bg1"/>
                          </a:solidFill>
                        </a:rPr>
                        <a:t>Name der Einrichtung /</a:t>
                      </a:r>
                    </a:p>
                    <a:p>
                      <a:r>
                        <a:rPr lang="de-DE" sz="1000" i="1" dirty="0">
                          <a:solidFill>
                            <a:schemeClr val="bg1"/>
                          </a:solidFill>
                        </a:rPr>
                        <a:t>Angebot</a:t>
                      </a:r>
                    </a:p>
                  </a:txBody>
                  <a:tcPr>
                    <a:solidFill>
                      <a:srgbClr val="478A8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solidFill>
                            <a:schemeClr val="bg1"/>
                          </a:solidFill>
                        </a:rPr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78A8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478A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i="0" dirty="0" err="1"/>
                        <a:t>Makerspace</a:t>
                      </a:r>
                      <a:r>
                        <a:rPr lang="de-DE" sz="1000" b="1" i="0" dirty="0"/>
                        <a:t> Musterstadt</a:t>
                      </a:r>
                    </a:p>
                    <a:p>
                      <a:r>
                        <a:rPr lang="de-DE" sz="1000" b="0" i="1" dirty="0"/>
                        <a:t>Workshops, Fortbildung</a:t>
                      </a:r>
                    </a:p>
                    <a:p>
                      <a:r>
                        <a:rPr lang="de-DE" sz="1000" b="0" i="0" dirty="0">
                          <a:solidFill>
                            <a:srgbClr val="478A84"/>
                          </a:solidFill>
                        </a:rPr>
                        <a:t>www.makerspace-musterstadt.de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Mo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info@musterstadt.de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00101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47781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84470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B1C8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3742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A81D23-4017-AF6C-8258-BABC94750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424710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BC1F2F7-0E70-FA78-59B6-BE47EF8EBE70}"/>
              </a:ext>
            </a:extLst>
          </p:cNvPr>
          <p:cNvSpPr txBox="1"/>
          <p:nvPr/>
        </p:nvSpPr>
        <p:spPr>
          <a:xfrm>
            <a:off x="5328954" y="1113476"/>
            <a:ext cx="4000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478A84"/>
                </a:solidFill>
              </a:rPr>
              <a:t>Zielbahnhof Demokratiebildung</a:t>
            </a:r>
          </a:p>
          <a:p>
            <a:pPr algn="r"/>
            <a:endParaRPr lang="de-DE" sz="1200" b="1" dirty="0">
              <a:solidFill>
                <a:srgbClr val="2D8464"/>
              </a:solidFill>
            </a:endParaRPr>
          </a:p>
          <a:p>
            <a:pPr algn="r"/>
            <a:endParaRPr lang="de-DE" sz="1200" b="1" dirty="0">
              <a:solidFill>
                <a:srgbClr val="B6E1D3"/>
              </a:solidFill>
            </a:endParaRP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54894531-E697-BEE2-3EA3-0D4BCB246DF5}"/>
              </a:ext>
            </a:extLst>
          </p:cNvPr>
          <p:cNvSpPr/>
          <p:nvPr/>
        </p:nvSpPr>
        <p:spPr>
          <a:xfrm rot="18630022">
            <a:off x="-86474" y="383834"/>
            <a:ext cx="659779" cy="771262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478A8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88205FA4-BB14-08D1-D23C-6E730DFA6469}"/>
              </a:ext>
            </a:extLst>
          </p:cNvPr>
          <p:cNvSpPr/>
          <p:nvPr/>
        </p:nvSpPr>
        <p:spPr>
          <a:xfrm rot="18661265">
            <a:off x="4039836" y="-1289894"/>
            <a:ext cx="3567129" cy="4108819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5482" h="32697432" fill="none">
                <a:moveTo>
                  <a:pt x="0" y="4"/>
                </a:moveTo>
                <a:cubicBezTo>
                  <a:pt x="163264" y="2177161"/>
                  <a:pt x="2291960" y="32750739"/>
                  <a:pt x="2295482" y="32697367"/>
                </a:cubicBezTo>
              </a:path>
            </a:pathLst>
          </a:custGeom>
          <a:solidFill>
            <a:srgbClr val="009036">
              <a:alpha val="0"/>
            </a:srgbClr>
          </a:solidFill>
          <a:ln w="63500" cap="rnd">
            <a:solidFill>
              <a:srgbClr val="478A8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ln>
                <a:solidFill>
                  <a:srgbClr val="B6E1D3"/>
                </a:solidFill>
              </a:ln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16A1374-E8B2-E0C5-3336-95F7168C9BC7}"/>
              </a:ext>
            </a:extLst>
          </p:cNvPr>
          <p:cNvSpPr txBox="1"/>
          <p:nvPr/>
        </p:nvSpPr>
        <p:spPr>
          <a:xfrm>
            <a:off x="9329445" y="5907310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EE43F10D-206C-4024-AB4E-582B08055367}"/>
              </a:ext>
            </a:extLst>
          </p:cNvPr>
          <p:cNvGrpSpPr/>
          <p:nvPr/>
        </p:nvGrpSpPr>
        <p:grpSpPr>
          <a:xfrm>
            <a:off x="8488764" y="343145"/>
            <a:ext cx="815075" cy="700387"/>
            <a:chOff x="7464329" y="4095466"/>
            <a:chExt cx="815075" cy="700387"/>
          </a:xfrm>
        </p:grpSpPr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4398ADC6-D6B8-4FDA-BDD8-31700B191B6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541888" y="4125235"/>
              <a:ext cx="670618" cy="670618"/>
            </a:xfrm>
            <a:prstGeom prst="rect">
              <a:avLst/>
            </a:prstGeom>
          </p:spPr>
        </p:pic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DE2251BA-F6FE-47AD-A2BC-8061E36CB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464329" y="4288735"/>
              <a:ext cx="432854" cy="469433"/>
            </a:xfrm>
            <a:prstGeom prst="rect">
              <a:avLst/>
            </a:prstGeom>
          </p:spPr>
        </p:pic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E00F3E66-6614-4EEA-A6C5-9143D10A2158}"/>
                </a:ext>
              </a:extLst>
            </p:cNvPr>
            <p:cNvSpPr txBox="1"/>
            <p:nvPr/>
          </p:nvSpPr>
          <p:spPr>
            <a:xfrm rot="20406782">
              <a:off x="7655477" y="4095466"/>
              <a:ext cx="3545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latin typeface="Segoe Script" panose="030B0504020000000003" pitchFamily="66" charset="0"/>
                </a:rPr>
                <a:t>∑</a:t>
              </a:r>
            </a:p>
          </p:txBody>
        </p:sp>
        <p:pic>
          <p:nvPicPr>
            <p:cNvPr id="23" name="Grafik 22">
              <a:extLst>
                <a:ext uri="{FF2B5EF4-FFF2-40B4-BE49-F238E27FC236}">
                  <a16:creationId xmlns:a16="http://schemas.microsoft.com/office/drawing/2014/main" id="{D5465FAA-0507-4D41-9880-06349E75D24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992375" y="4229192"/>
              <a:ext cx="287029" cy="277397"/>
            </a:xfrm>
            <a:prstGeom prst="rect">
              <a:avLst/>
            </a:prstGeom>
          </p:spPr>
        </p:pic>
      </p:grpSp>
      <p:pic>
        <p:nvPicPr>
          <p:cNvPr id="24" name="Grafik 23" descr="Ein Bild, das Rechteck, Quadrat, Design enthält.&#10;&#10;Automatisch generierte Beschreibung">
            <a:extLst>
              <a:ext uri="{FF2B5EF4-FFF2-40B4-BE49-F238E27FC236}">
                <a16:creationId xmlns:a16="http://schemas.microsoft.com/office/drawing/2014/main" id="{0299225D-8733-4E63-99C2-533A155CE8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4491" y="398748"/>
            <a:ext cx="685800" cy="59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7137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8710C-932D-1F9F-393F-FB03DC67B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D3F2D4-D4C3-8799-E78C-FD249894F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556" y="365126"/>
            <a:ext cx="3769596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Muster Brückenbauer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0EF0BFC9-C697-52C1-CC41-A37C27600A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360093"/>
              </p:ext>
            </p:extLst>
          </p:nvPr>
        </p:nvGraphicFramePr>
        <p:xfrm>
          <a:off x="612775" y="1392652"/>
          <a:ext cx="8646282" cy="15729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14859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18681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218128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694614">
                  <a:extLst>
                    <a:ext uri="{9D8B030D-6E8A-4147-A177-3AD203B41FA5}">
                      <a16:colId xmlns:a16="http://schemas.microsoft.com/office/drawing/2014/main" val="1971556028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 </a:t>
                      </a:r>
                      <a:r>
                        <a:rPr lang="de-DE" sz="1000" i="1" dirty="0"/>
                        <a:t>Themen</a:t>
                      </a:r>
                    </a:p>
                  </a:txBody>
                  <a:tcPr>
                    <a:solidFill>
                      <a:srgbClr val="F294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Thema (wann?, beteiligte Personen, …)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dirty="0"/>
                        <a:t>Muster Brückenbauer</a:t>
                      </a:r>
                    </a:p>
                    <a:p>
                      <a:r>
                        <a:rPr lang="de-DE" sz="1000" i="1" dirty="0"/>
                        <a:t>Musterthemengruppe</a:t>
                      </a:r>
                    </a:p>
                    <a:p>
                      <a:r>
                        <a:rPr lang="de-DE" sz="1000" dirty="0">
                          <a:solidFill>
                            <a:srgbClr val="F29400"/>
                          </a:solidFill>
                        </a:rPr>
                        <a:t>www.lorem.de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Me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info@muster.de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E7344B02-7257-75B9-049F-6655973C7B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7182" y="5377552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32C3CB58-A6F0-BB78-626E-E4DD590711F8}"/>
              </a:ext>
            </a:extLst>
          </p:cNvPr>
          <p:cNvSpPr txBox="1"/>
          <p:nvPr/>
        </p:nvSpPr>
        <p:spPr>
          <a:xfrm>
            <a:off x="6703856" y="1035785"/>
            <a:ext cx="2625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F29400"/>
                </a:solidFill>
              </a:rPr>
              <a:t>Ringbahn</a:t>
            </a: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D97EC2FB-ADCC-2F8A-92AF-A72433E69A71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F4C3E413-3567-0BA8-3BAC-36A2C5CE95D2}"/>
              </a:ext>
            </a:extLst>
          </p:cNvPr>
          <p:cNvSpPr/>
          <p:nvPr/>
        </p:nvSpPr>
        <p:spPr>
          <a:xfrm rot="18580487">
            <a:off x="6208669" y="-657612"/>
            <a:ext cx="2394992" cy="2851824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  <a:gd name="connsiteX0" fmla="*/ 0 w 3064627"/>
              <a:gd name="connsiteY0" fmla="*/ 3 h 43803142"/>
              <a:gd name="connsiteX1" fmla="*/ 3064627 w 3064627"/>
              <a:gd name="connsiteY1" fmla="*/ 43803090 h 43803142"/>
              <a:gd name="connsiteX0" fmla="*/ 0 w 1902930"/>
              <a:gd name="connsiteY0" fmla="*/ 0 h 27103499"/>
              <a:gd name="connsiteX1" fmla="*/ 1902930 w 1902930"/>
              <a:gd name="connsiteY1" fmla="*/ 27103411 h 27103499"/>
              <a:gd name="connsiteX0" fmla="*/ 0 w 3913892"/>
              <a:gd name="connsiteY0" fmla="*/ 0 h 55775200"/>
              <a:gd name="connsiteX1" fmla="*/ 3913892 w 3913892"/>
              <a:gd name="connsiteY1" fmla="*/ 55775162 h 5577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913892" h="55775200" fill="none">
                <a:moveTo>
                  <a:pt x="0" y="0"/>
                </a:moveTo>
                <a:cubicBezTo>
                  <a:pt x="163264" y="2177157"/>
                  <a:pt x="3910370" y="55828534"/>
                  <a:pt x="3913892" y="55775162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9C7EC72F-02BA-B7FD-EE45-D7A454E8A465}"/>
              </a:ext>
            </a:extLst>
          </p:cNvPr>
          <p:cNvSpPr txBox="1"/>
          <p:nvPr/>
        </p:nvSpPr>
        <p:spPr>
          <a:xfrm>
            <a:off x="9297182" y="5829672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A79D1A97-C9F6-3EFD-A30B-85C2CE3E00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445" y="642929"/>
            <a:ext cx="1413438" cy="253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095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5954E-4741-C151-55D4-D52F37A3B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hteck 40">
            <a:extLst>
              <a:ext uri="{FF2B5EF4-FFF2-40B4-BE49-F238E27FC236}">
                <a16:creationId xmlns:a16="http://schemas.microsoft.com/office/drawing/2014/main" id="{7C7E521A-FE2C-A3F3-532A-B141F6C62E60}"/>
              </a:ext>
            </a:extLst>
          </p:cNvPr>
          <p:cNvSpPr/>
          <p:nvPr/>
        </p:nvSpPr>
        <p:spPr>
          <a:xfrm rot="1913831">
            <a:off x="473149" y="5254098"/>
            <a:ext cx="482600" cy="480794"/>
          </a:xfrm>
          <a:prstGeom prst="rect">
            <a:avLst/>
          </a:prstGeom>
          <a:solidFill>
            <a:srgbClr val="ACAC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AEA7EBB9-DE79-6AFC-187C-2E54EB83E8ED}"/>
              </a:ext>
            </a:extLst>
          </p:cNvPr>
          <p:cNvSpPr/>
          <p:nvPr/>
        </p:nvSpPr>
        <p:spPr>
          <a:xfrm rot="1913831">
            <a:off x="751496" y="5251868"/>
            <a:ext cx="482600" cy="480794"/>
          </a:xfrm>
          <a:prstGeom prst="rect">
            <a:avLst/>
          </a:prstGeom>
          <a:solidFill>
            <a:srgbClr val="E2001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6C3265B7-3ED7-8DFC-B283-5EB770A009AE}"/>
              </a:ext>
            </a:extLst>
          </p:cNvPr>
          <p:cNvSpPr/>
          <p:nvPr/>
        </p:nvSpPr>
        <p:spPr>
          <a:xfrm rot="1913831">
            <a:off x="1053953" y="5266287"/>
            <a:ext cx="482600" cy="480794"/>
          </a:xfrm>
          <a:prstGeom prst="rect">
            <a:avLst/>
          </a:prstGeom>
          <a:solidFill>
            <a:srgbClr val="0090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12922EEA-8566-1D5B-70CD-1AF13ACC2F83}"/>
              </a:ext>
            </a:extLst>
          </p:cNvPr>
          <p:cNvSpPr txBox="1"/>
          <p:nvPr/>
        </p:nvSpPr>
        <p:spPr>
          <a:xfrm>
            <a:off x="318373" y="384653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Weitere Icons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BC442603-ED5E-3015-03BB-C9D55CAC1C97}"/>
              </a:ext>
            </a:extLst>
          </p:cNvPr>
          <p:cNvSpPr/>
          <p:nvPr/>
        </p:nvSpPr>
        <p:spPr>
          <a:xfrm rot="1913831">
            <a:off x="1342831" y="5267864"/>
            <a:ext cx="482600" cy="480794"/>
          </a:xfrm>
          <a:prstGeom prst="rect">
            <a:avLst/>
          </a:prstGeom>
          <a:solidFill>
            <a:srgbClr val="E751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2A42CD9C-A009-C3FA-8870-82F8CF4CCDE3}"/>
              </a:ext>
            </a:extLst>
          </p:cNvPr>
          <p:cNvSpPr/>
          <p:nvPr/>
        </p:nvSpPr>
        <p:spPr>
          <a:xfrm rot="1913831">
            <a:off x="1631710" y="5259141"/>
            <a:ext cx="482600" cy="480794"/>
          </a:xfrm>
          <a:prstGeom prst="rect">
            <a:avLst/>
          </a:prstGeom>
          <a:solidFill>
            <a:srgbClr val="F29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73D01216-042B-94CF-F73E-F6B25F6225AB}"/>
              </a:ext>
            </a:extLst>
          </p:cNvPr>
          <p:cNvSpPr/>
          <p:nvPr/>
        </p:nvSpPr>
        <p:spPr>
          <a:xfrm rot="1913831">
            <a:off x="1833624" y="5273208"/>
            <a:ext cx="482600" cy="480794"/>
          </a:xfrm>
          <a:prstGeom prst="rect">
            <a:avLst/>
          </a:prstGeom>
          <a:solidFill>
            <a:srgbClr val="EA6D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62B4E7EC-7846-82BC-44D6-DA348E71DE6C}"/>
              </a:ext>
            </a:extLst>
          </p:cNvPr>
          <p:cNvSpPr/>
          <p:nvPr/>
        </p:nvSpPr>
        <p:spPr>
          <a:xfrm rot="1913831">
            <a:off x="2097784" y="5273209"/>
            <a:ext cx="482600" cy="480794"/>
          </a:xfrm>
          <a:prstGeom prst="rect">
            <a:avLst/>
          </a:prstGeom>
          <a:solidFill>
            <a:srgbClr val="0030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Rechteck 45">
            <a:extLst>
              <a:ext uri="{FF2B5EF4-FFF2-40B4-BE49-F238E27FC236}">
                <a16:creationId xmlns:a16="http://schemas.microsoft.com/office/drawing/2014/main" id="{657469B8-DB68-742F-BB95-39DEBD5B24E0}"/>
              </a:ext>
            </a:extLst>
          </p:cNvPr>
          <p:cNvSpPr/>
          <p:nvPr/>
        </p:nvSpPr>
        <p:spPr>
          <a:xfrm rot="1913831">
            <a:off x="2359518" y="5289517"/>
            <a:ext cx="482600" cy="48079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94165FED-5F1D-1BB2-9206-1C33725BFB5F}"/>
              </a:ext>
            </a:extLst>
          </p:cNvPr>
          <p:cNvSpPr/>
          <p:nvPr/>
        </p:nvSpPr>
        <p:spPr>
          <a:xfrm rot="1913831">
            <a:off x="2585200" y="5305826"/>
            <a:ext cx="482600" cy="480794"/>
          </a:xfrm>
          <a:prstGeom prst="rect">
            <a:avLst/>
          </a:prstGeom>
          <a:solidFill>
            <a:srgbClr val="A0609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30FD35B6-671D-3980-A1CF-D180005031F0}"/>
              </a:ext>
            </a:extLst>
          </p:cNvPr>
          <p:cNvSpPr/>
          <p:nvPr/>
        </p:nvSpPr>
        <p:spPr>
          <a:xfrm rot="1913831">
            <a:off x="2830932" y="5297671"/>
            <a:ext cx="482600" cy="480794"/>
          </a:xfrm>
          <a:prstGeom prst="rect">
            <a:avLst/>
          </a:prstGeom>
          <a:solidFill>
            <a:srgbClr val="B1C8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3" name="Rechteck 62">
            <a:extLst>
              <a:ext uri="{FF2B5EF4-FFF2-40B4-BE49-F238E27FC236}">
                <a16:creationId xmlns:a16="http://schemas.microsoft.com/office/drawing/2014/main" id="{B006FBBA-455C-91F1-A233-6CC892404CAB}"/>
              </a:ext>
            </a:extLst>
          </p:cNvPr>
          <p:cNvSpPr/>
          <p:nvPr/>
        </p:nvSpPr>
        <p:spPr>
          <a:xfrm rot="1913831">
            <a:off x="3113072" y="5289911"/>
            <a:ext cx="482600" cy="480794"/>
          </a:xfrm>
          <a:prstGeom prst="rect">
            <a:avLst/>
          </a:prstGeom>
          <a:solidFill>
            <a:srgbClr val="B6E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E0F206F7-8A54-B783-5F9B-50BBA85A8941}"/>
              </a:ext>
            </a:extLst>
          </p:cNvPr>
          <p:cNvSpPr/>
          <p:nvPr/>
        </p:nvSpPr>
        <p:spPr>
          <a:xfrm rot="1913831">
            <a:off x="3384786" y="5289520"/>
            <a:ext cx="482600" cy="480794"/>
          </a:xfrm>
          <a:prstGeom prst="rect">
            <a:avLst/>
          </a:prstGeom>
          <a:solidFill>
            <a:srgbClr val="5AB3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E15353A5-E81A-8200-B169-B23AA53947ED}"/>
              </a:ext>
            </a:extLst>
          </p:cNvPr>
          <p:cNvSpPr txBox="1"/>
          <p:nvPr/>
        </p:nvSpPr>
        <p:spPr>
          <a:xfrm>
            <a:off x="350531" y="4877175"/>
            <a:ext cx="25491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Farben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6C58B02-97E0-C472-8E62-80D5D5A316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8517" y="2794909"/>
            <a:ext cx="1289809" cy="231010"/>
          </a:xfrm>
          <a:prstGeom prst="rect">
            <a:avLst/>
          </a:prstGeom>
        </p:spPr>
      </p:pic>
      <p:sp>
        <p:nvSpPr>
          <p:cNvPr id="67" name="Rechteck 66">
            <a:hlinkClick r:id="rId4"/>
            <a:extLst>
              <a:ext uri="{FF2B5EF4-FFF2-40B4-BE49-F238E27FC236}">
                <a16:creationId xmlns:a16="http://schemas.microsoft.com/office/drawing/2014/main" id="{3E8824FE-3708-3088-E6CB-64D6EE679984}"/>
              </a:ext>
            </a:extLst>
          </p:cNvPr>
          <p:cNvSpPr/>
          <p:nvPr/>
        </p:nvSpPr>
        <p:spPr>
          <a:xfrm rot="1913831">
            <a:off x="3597085" y="5273209"/>
            <a:ext cx="482600" cy="480794"/>
          </a:xfrm>
          <a:prstGeom prst="rect">
            <a:avLst/>
          </a:prstGeom>
          <a:solidFill>
            <a:srgbClr val="E9CD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1" name="Rechteck 70">
            <a:hlinkClick r:id="rId4"/>
            <a:extLst>
              <a:ext uri="{FF2B5EF4-FFF2-40B4-BE49-F238E27FC236}">
                <a16:creationId xmlns:a16="http://schemas.microsoft.com/office/drawing/2014/main" id="{5B890E85-AF5D-5DB9-908C-3D3990B36C87}"/>
              </a:ext>
            </a:extLst>
          </p:cNvPr>
          <p:cNvSpPr/>
          <p:nvPr/>
        </p:nvSpPr>
        <p:spPr>
          <a:xfrm rot="1913831">
            <a:off x="3852896" y="5268160"/>
            <a:ext cx="482600" cy="48079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0" cap="rnd">
            <a:noFill/>
            <a:prstDash val="sysDash"/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583FD6A-7F54-E0EA-30E4-BC801FB147B6}"/>
              </a:ext>
            </a:extLst>
          </p:cNvPr>
          <p:cNvSpPr/>
          <p:nvPr/>
        </p:nvSpPr>
        <p:spPr>
          <a:xfrm>
            <a:off x="715420" y="1034208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pic>
        <p:nvPicPr>
          <p:cNvPr id="53" name="Grafik 52" descr="Ein Bild, das Text, Schwarz, weiß, Symbol enthält.&#10;&#10;Automatisch generierte Beschreibung">
            <a:extLst>
              <a:ext uri="{FF2B5EF4-FFF2-40B4-BE49-F238E27FC236}">
                <a16:creationId xmlns:a16="http://schemas.microsoft.com/office/drawing/2014/main" id="{3261553E-C962-C4D4-CE36-607D1D06A0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9692" y="3693607"/>
            <a:ext cx="520700" cy="520700"/>
          </a:xfrm>
          <a:prstGeom prst="rect">
            <a:avLst/>
          </a:prstGeom>
        </p:spPr>
      </p:pic>
      <p:pic>
        <p:nvPicPr>
          <p:cNvPr id="54" name="Grafik 53" descr="Ein Bild, das Text, Entwurf, Schwarz, weiß enthält.&#10;&#10;Automatisch generierte Beschreibung">
            <a:hlinkClick r:id="rId6" action="ppaction://hlinksldjump"/>
            <a:extLst>
              <a:ext uri="{FF2B5EF4-FFF2-40B4-BE49-F238E27FC236}">
                <a16:creationId xmlns:a16="http://schemas.microsoft.com/office/drawing/2014/main" id="{5085CBC7-497B-9242-3FB9-010FBA4E9D8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48908" y="3709790"/>
            <a:ext cx="546100" cy="508000"/>
          </a:xfrm>
          <a:prstGeom prst="rect">
            <a:avLst/>
          </a:prstGeom>
        </p:spPr>
      </p:pic>
      <p:pic>
        <p:nvPicPr>
          <p:cNvPr id="66" name="Grafik 65" descr="Ein Bild, das Bowling, Kunst, Schwarzweiß enthält.&#10;&#10;Automatisch generierte Beschreibung mit mittlerer Zuverlässigkeit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C5FB49AA-F402-0806-CAF0-88EF43536F8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0996" y="3728840"/>
            <a:ext cx="431800" cy="469900"/>
          </a:xfrm>
          <a:prstGeom prst="rect">
            <a:avLst/>
          </a:prstGeom>
        </p:spPr>
      </p:pic>
      <p:pic>
        <p:nvPicPr>
          <p:cNvPr id="72" name="Grafik 71" descr="Ein Bild, das Entwurf, Rechteck, Design, Schwarzweiß enthält.&#10;&#10;Automatisch generierte Beschreibung">
            <a:extLst>
              <a:ext uri="{FF2B5EF4-FFF2-40B4-BE49-F238E27FC236}">
                <a16:creationId xmlns:a16="http://schemas.microsoft.com/office/drawing/2014/main" id="{2374E7E8-CADF-8D5F-AD21-5200D4ACDE1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60582" y="776776"/>
            <a:ext cx="546100" cy="901700"/>
          </a:xfrm>
          <a:prstGeom prst="rect">
            <a:avLst/>
          </a:prstGeom>
        </p:spPr>
      </p:pic>
      <p:pic>
        <p:nvPicPr>
          <p:cNvPr id="74" name="Grafik 73" descr="Ein Bild, das Entwurf, Zeichnung, Haus, Kinderkunst enthält.&#10;&#10;Automatisch generierte Beschreibung">
            <a:extLst>
              <a:ext uri="{FF2B5EF4-FFF2-40B4-BE49-F238E27FC236}">
                <a16:creationId xmlns:a16="http://schemas.microsoft.com/office/drawing/2014/main" id="{21940775-7E2A-A830-8FC4-C7F7DB290A0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84961" y="527072"/>
            <a:ext cx="774700" cy="1079500"/>
          </a:xfrm>
          <a:prstGeom prst="rect">
            <a:avLst/>
          </a:prstGeom>
        </p:spPr>
      </p:pic>
      <p:pic>
        <p:nvPicPr>
          <p:cNvPr id="76" name="Grafik 75" descr="Ein Bild, das Entwurf, Grafiken, Schrift, Text enthält.&#10;&#10;Automatisch generierte Beschreibung">
            <a:extLst>
              <a:ext uri="{FF2B5EF4-FFF2-40B4-BE49-F238E27FC236}">
                <a16:creationId xmlns:a16="http://schemas.microsoft.com/office/drawing/2014/main" id="{32176232-FFC1-8060-6250-356E4FA7957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625115" y="958240"/>
            <a:ext cx="749300" cy="495300"/>
          </a:xfrm>
          <a:prstGeom prst="rect">
            <a:avLst/>
          </a:prstGeom>
        </p:spPr>
      </p:pic>
      <p:pic>
        <p:nvPicPr>
          <p:cNvPr id="77" name="Grafik 76" descr="Ein Bild, das Text, Schrift, Symbol, Schwarzweiß enthält.&#10;&#10;Automatisch generierte Beschreibung">
            <a:extLst>
              <a:ext uri="{FF2B5EF4-FFF2-40B4-BE49-F238E27FC236}">
                <a16:creationId xmlns:a16="http://schemas.microsoft.com/office/drawing/2014/main" id="{3832646B-FF0F-4055-2193-016DA14C6EA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19837" y="2338175"/>
            <a:ext cx="1079500" cy="762000"/>
          </a:xfrm>
          <a:prstGeom prst="rect">
            <a:avLst/>
          </a:prstGeom>
        </p:spPr>
      </p:pic>
      <p:pic>
        <p:nvPicPr>
          <p:cNvPr id="78" name="Grafik 77" descr="Ein Bild, das Entwurf, Zeichnung, Kinderkunst, weiß enthält.&#10;&#10;Automatisch generierte Beschreibung">
            <a:extLst>
              <a:ext uri="{FF2B5EF4-FFF2-40B4-BE49-F238E27FC236}">
                <a16:creationId xmlns:a16="http://schemas.microsoft.com/office/drawing/2014/main" id="{CF551A1A-28E6-6738-211F-22C05E8A703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609486" y="2338175"/>
            <a:ext cx="749300" cy="698500"/>
          </a:xfrm>
          <a:prstGeom prst="rect">
            <a:avLst/>
          </a:prstGeom>
        </p:spPr>
      </p:pic>
      <p:pic>
        <p:nvPicPr>
          <p:cNvPr id="79" name="Grafik 78" descr="Ein Bild, das Text, Schrift, Grafiken, Grafikdesign enthält.&#10;&#10;Automatisch generierte Beschreibung">
            <a:extLst>
              <a:ext uri="{FF2B5EF4-FFF2-40B4-BE49-F238E27FC236}">
                <a16:creationId xmlns:a16="http://schemas.microsoft.com/office/drawing/2014/main" id="{0FD3E7DF-0C08-9A97-020E-F27E29E051D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223412" y="509399"/>
            <a:ext cx="1035882" cy="1206498"/>
          </a:xfrm>
          <a:prstGeom prst="rect">
            <a:avLst/>
          </a:prstGeom>
        </p:spPr>
      </p:pic>
      <p:pic>
        <p:nvPicPr>
          <p:cNvPr id="80" name="Grafik 79" descr="Ein Bild, das Symbol, Entwurf, weiß, Schwarzweiß enthält.&#10;&#10;Automatisch generierte Beschreibung">
            <a:extLst>
              <a:ext uri="{FF2B5EF4-FFF2-40B4-BE49-F238E27FC236}">
                <a16:creationId xmlns:a16="http://schemas.microsoft.com/office/drawing/2014/main" id="{2FB6B6AD-BDBB-0632-9E75-76DAD4810C4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350891" y="2037332"/>
            <a:ext cx="406400" cy="1028700"/>
          </a:xfrm>
          <a:prstGeom prst="rect">
            <a:avLst/>
          </a:prstGeom>
        </p:spPr>
      </p:pic>
      <p:pic>
        <p:nvPicPr>
          <p:cNvPr id="81" name="Grafik 80" descr="Ein Bild, das Rechteck, Quadrat, Design enthält.&#10;&#10;Automatisch generierte Beschreibung">
            <a:extLst>
              <a:ext uri="{FF2B5EF4-FFF2-40B4-BE49-F238E27FC236}">
                <a16:creationId xmlns:a16="http://schemas.microsoft.com/office/drawing/2014/main" id="{06D2941D-B144-A6B6-D0D2-46A7BF55789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862590" y="2479541"/>
            <a:ext cx="685800" cy="596900"/>
          </a:xfrm>
          <a:prstGeom prst="rect">
            <a:avLst/>
          </a:prstGeom>
        </p:spPr>
      </p:pic>
      <p:pic>
        <p:nvPicPr>
          <p:cNvPr id="82" name="Grafik 81" descr="Ein Bild, das Entwurf, Text, Kreis, Silhouette enthält.&#10;&#10;Automatisch generierte Beschreibung">
            <a:extLst>
              <a:ext uri="{FF2B5EF4-FFF2-40B4-BE49-F238E27FC236}">
                <a16:creationId xmlns:a16="http://schemas.microsoft.com/office/drawing/2014/main" id="{BC882988-EC73-772A-7810-D6E5BE8962C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419946" y="2519932"/>
            <a:ext cx="787400" cy="495300"/>
          </a:xfrm>
          <a:prstGeom prst="rect">
            <a:avLst/>
          </a:prstGeom>
        </p:spPr>
      </p:pic>
      <p:pic>
        <p:nvPicPr>
          <p:cNvPr id="86" name="Grafik 85" descr="Ein Bild, das Symbol, Schrift, Grafiken, weiß enthält.&#10;&#10;KI-generierte Inhalte können fehlerhaft sein.">
            <a:extLst>
              <a:ext uri="{FF2B5EF4-FFF2-40B4-BE49-F238E27FC236}">
                <a16:creationId xmlns:a16="http://schemas.microsoft.com/office/drawing/2014/main" id="{AC719F67-08AD-FCA3-98FC-4BB84241D723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72737" y="1791768"/>
            <a:ext cx="673100" cy="1320800"/>
          </a:xfrm>
          <a:prstGeom prst="rect">
            <a:avLst/>
          </a:prstGeom>
        </p:spPr>
      </p:pic>
      <p:pic>
        <p:nvPicPr>
          <p:cNvPr id="88" name="Grafik 87" descr="Ein Bild, das Entwurf, Zeichnung, weiß, Schwarzweiß enthält.&#10;&#10;KI-generierte Inhalte können fehlerhaft sein.">
            <a:extLst>
              <a:ext uri="{FF2B5EF4-FFF2-40B4-BE49-F238E27FC236}">
                <a16:creationId xmlns:a16="http://schemas.microsoft.com/office/drawing/2014/main" id="{3562C25D-339F-3E12-C70A-BD120D72D2DE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21443748">
            <a:off x="2667863" y="738025"/>
            <a:ext cx="889000" cy="863600"/>
          </a:xfrm>
          <a:prstGeom prst="rect">
            <a:avLst/>
          </a:prstGeom>
        </p:spPr>
      </p:pic>
      <p:pic>
        <p:nvPicPr>
          <p:cNvPr id="99" name="Grafik 98" descr="Ein Bild, das Bus, Transport, Fahrzeug enthält.&#10;&#10;KI-generierte Inhalte können fehlerhaft sein.">
            <a:extLst>
              <a:ext uri="{FF2B5EF4-FFF2-40B4-BE49-F238E27FC236}">
                <a16:creationId xmlns:a16="http://schemas.microsoft.com/office/drawing/2014/main" id="{73592FCC-C4D9-7E8C-91B2-E0263A42DE46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328190" y="2456432"/>
            <a:ext cx="1117600" cy="622300"/>
          </a:xfrm>
          <a:prstGeom prst="rect">
            <a:avLst/>
          </a:prstGeom>
        </p:spPr>
      </p:pic>
      <p:sp>
        <p:nvSpPr>
          <p:cNvPr id="100" name="Rechteck 99">
            <a:extLst>
              <a:ext uri="{FF2B5EF4-FFF2-40B4-BE49-F238E27FC236}">
                <a16:creationId xmlns:a16="http://schemas.microsoft.com/office/drawing/2014/main" id="{CDF41B3C-8C4D-62AC-7839-266CB63F31D2}"/>
              </a:ext>
            </a:extLst>
          </p:cNvPr>
          <p:cNvSpPr/>
          <p:nvPr/>
        </p:nvSpPr>
        <p:spPr>
          <a:xfrm rot="1913831">
            <a:off x="4068499" y="5280589"/>
            <a:ext cx="482600" cy="480794"/>
          </a:xfrm>
          <a:prstGeom prst="rect">
            <a:avLst/>
          </a:prstGeom>
          <a:solidFill>
            <a:srgbClr val="FF2F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1" name="Rechteck 100">
            <a:extLst>
              <a:ext uri="{FF2B5EF4-FFF2-40B4-BE49-F238E27FC236}">
                <a16:creationId xmlns:a16="http://schemas.microsoft.com/office/drawing/2014/main" id="{F57A6006-FA8F-B13D-C258-403430F0388D}"/>
              </a:ext>
            </a:extLst>
          </p:cNvPr>
          <p:cNvSpPr/>
          <p:nvPr/>
        </p:nvSpPr>
        <p:spPr>
          <a:xfrm rot="1913831">
            <a:off x="4330233" y="5297670"/>
            <a:ext cx="482600" cy="48079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4" name="Grafik 103" descr="Ein Bild, das Entwurf, Grafiken, Schrift, Text enthält.&#10;&#10;Automatisch generierte Beschreibung">
            <a:hlinkClick r:id="rId22" action="ppaction://hlinksldjump" highlightClick="1"/>
            <a:extLst>
              <a:ext uri="{FF2B5EF4-FFF2-40B4-BE49-F238E27FC236}">
                <a16:creationId xmlns:a16="http://schemas.microsoft.com/office/drawing/2014/main" id="{D5BEEB0B-DD6D-16EF-0A6D-A884B9064B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348519" y="1093789"/>
            <a:ext cx="664722" cy="439392"/>
          </a:xfrm>
          <a:prstGeom prst="rect">
            <a:avLst/>
          </a:prstGeom>
        </p:spPr>
      </p:pic>
      <p:pic>
        <p:nvPicPr>
          <p:cNvPr id="105" name="Grafik 104" descr="Ein Bild, das Entwurf, Zeichnung, weiß, Schwarzweiß enthält.&#10;&#10;KI-generierte Inhalte können fehlerhaft sein.">
            <a:extLst>
              <a:ext uri="{FF2B5EF4-FFF2-40B4-BE49-F238E27FC236}">
                <a16:creationId xmlns:a16="http://schemas.microsoft.com/office/drawing/2014/main" id="{1A8A6F67-7924-5E45-8DA6-AD6CCD05A5E1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21443748">
            <a:off x="3796116" y="937438"/>
            <a:ext cx="687043" cy="667414"/>
          </a:xfrm>
          <a:prstGeom prst="rect">
            <a:avLst/>
          </a:prstGeom>
        </p:spPr>
      </p:pic>
      <p:pic>
        <p:nvPicPr>
          <p:cNvPr id="5" name="Grafik 4" descr="Ein Bild, das Rechteck, Quadrat, Entwurf, Design enthält.&#10;&#10;KI-generierte Inhalte können fehlerhaft sein.">
            <a:extLst>
              <a:ext uri="{FF2B5EF4-FFF2-40B4-BE49-F238E27FC236}">
                <a16:creationId xmlns:a16="http://schemas.microsoft.com/office/drawing/2014/main" id="{C0C82BF1-29DD-E710-7D61-DED7024983F7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599808" y="2469132"/>
            <a:ext cx="685800" cy="596900"/>
          </a:xfrm>
          <a:prstGeom prst="rect">
            <a:avLst/>
          </a:prstGeom>
        </p:spPr>
      </p:pic>
      <p:pic>
        <p:nvPicPr>
          <p:cNvPr id="7" name="Grafik 6" descr="Ein Bild, das Schwarz, Entwurf, Kunst, weiß enthält.&#10;&#10;KI-generierte Inhalte können fehlerhaft sein.">
            <a:extLst>
              <a:ext uri="{FF2B5EF4-FFF2-40B4-BE49-F238E27FC236}">
                <a16:creationId xmlns:a16="http://schemas.microsoft.com/office/drawing/2014/main" id="{2AEC5B7A-F833-3D70-3325-E369665F7CF4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9180244" y="2450082"/>
            <a:ext cx="469900" cy="558800"/>
          </a:xfrm>
          <a:prstGeom prst="rect">
            <a:avLst/>
          </a:prstGeom>
        </p:spPr>
      </p:pic>
      <p:pic>
        <p:nvPicPr>
          <p:cNvPr id="9" name="Grafik 8" descr="Ein Bild, das Entwurf, Hütchen, Weihnachtsbaum, Schwarzweiß enthält.&#10;&#10;KI-generierte Inhalte können fehlerhaft sein.">
            <a:extLst>
              <a:ext uri="{FF2B5EF4-FFF2-40B4-BE49-F238E27FC236}">
                <a16:creationId xmlns:a16="http://schemas.microsoft.com/office/drawing/2014/main" id="{33A6D84A-D13E-D6A2-394E-FDEAD5E86804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560402" y="2469132"/>
            <a:ext cx="482600" cy="520700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6AF3B290-6AB0-51D8-E210-3D8656E0DC56}"/>
              </a:ext>
            </a:extLst>
          </p:cNvPr>
          <p:cNvSpPr txBox="1"/>
          <p:nvPr/>
        </p:nvSpPr>
        <p:spPr>
          <a:xfrm>
            <a:off x="279852" y="3279530"/>
            <a:ext cx="72819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Diese Icons können auch dazu dienen, besondere Projekte bzw. Haltestellen in der Netzwerklandkarte zusätzlich zu illustrieren:</a:t>
            </a:r>
            <a:endParaRPr lang="de-DE" sz="1000" dirty="0"/>
          </a:p>
        </p:txBody>
      </p:sp>
      <p:pic>
        <p:nvPicPr>
          <p:cNvPr id="14" name="Grafik 13" descr="Ein Bild, das Entwurf, Zeichnung, Clipart, Design enthält.&#10;&#10;KI-generierte Inhalte können fehlerhaft sein.">
            <a:extLst>
              <a:ext uri="{FF2B5EF4-FFF2-40B4-BE49-F238E27FC236}">
                <a16:creationId xmlns:a16="http://schemas.microsoft.com/office/drawing/2014/main" id="{87ACD4C4-D6FF-EA85-A102-36B5EAB6E83D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8004398" y="718274"/>
            <a:ext cx="685800" cy="914400"/>
          </a:xfrm>
          <a:prstGeom prst="rect">
            <a:avLst/>
          </a:prstGeom>
        </p:spPr>
      </p:pic>
      <p:pic>
        <p:nvPicPr>
          <p:cNvPr id="3" name="Grafik 2" descr="Ein Bild, das Zahnrad, Metallwaren, Kreis, Transport enthält.&#10;&#10;KI-generierte Inhalte können fehlerhaft sein.">
            <a:extLst>
              <a:ext uri="{FF2B5EF4-FFF2-40B4-BE49-F238E27FC236}">
                <a16:creationId xmlns:a16="http://schemas.microsoft.com/office/drawing/2014/main" id="{03EA13C4-44D2-588A-8ADA-1090D966D28A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5304880" y="3714805"/>
            <a:ext cx="747440" cy="444905"/>
          </a:xfrm>
          <a:prstGeom prst="rect">
            <a:avLst/>
          </a:prstGeom>
        </p:spPr>
      </p:pic>
      <p:pic>
        <p:nvPicPr>
          <p:cNvPr id="6" name="Grafik 5" descr="Ein Bild, das Clipart, Grafiken, Entwurf, Symbol enthält.&#10;&#10;KI-generierte Inhalte können fehlerhaft sein.">
            <a:extLst>
              <a:ext uri="{FF2B5EF4-FFF2-40B4-BE49-F238E27FC236}">
                <a16:creationId xmlns:a16="http://schemas.microsoft.com/office/drawing/2014/main" id="{4FA8F238-AFBF-CF30-F533-0F6B37B745F7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4064485" y="3710638"/>
            <a:ext cx="816416" cy="434264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C0D7FC45-2C85-4DA7-93CE-7296925C7F5D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6419946" y="3693412"/>
            <a:ext cx="670618" cy="499915"/>
          </a:xfrm>
          <a:prstGeom prst="rect">
            <a:avLst/>
          </a:prstGeom>
        </p:spPr>
      </p:pic>
      <p:pic>
        <p:nvPicPr>
          <p:cNvPr id="49" name="Grafik 48" descr="Ein Bild, das Entwurf, Text, Design, Schwarzweiß enthält.&#10;&#10;Automatisch generierte Beschreibung">
            <a:hlinkClick r:id="rId30" highlightClick="1"/>
            <a:extLst>
              <a:ext uri="{FF2B5EF4-FFF2-40B4-BE49-F238E27FC236}">
                <a16:creationId xmlns:a16="http://schemas.microsoft.com/office/drawing/2014/main" id="{54836CE4-A45E-4316-99F5-33EC7466BE47}"/>
              </a:ext>
            </a:extLst>
      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3330885" y="3710638"/>
            <a:ext cx="406400" cy="368300"/>
          </a:xfrm>
          <a:prstGeom prst="rect">
            <a:avLst/>
          </a:prstGeom>
        </p:spPr>
      </p:pic>
      <p:sp>
        <p:nvSpPr>
          <p:cNvPr id="50" name="Textfeld 49">
            <a:extLst>
              <a:ext uri="{FF2B5EF4-FFF2-40B4-BE49-F238E27FC236}">
                <a16:creationId xmlns:a16="http://schemas.microsoft.com/office/drawing/2014/main" id="{D3123E20-A416-4171-ABC8-7F90A6B22C46}"/>
              </a:ext>
            </a:extLst>
          </p:cNvPr>
          <p:cNvSpPr txBox="1"/>
          <p:nvPr/>
        </p:nvSpPr>
        <p:spPr>
          <a:xfrm>
            <a:off x="472737" y="784869"/>
            <a:ext cx="720000" cy="216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kern="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</a:t>
            </a:r>
            <a:endParaRPr lang="de-DE" sz="1100" dirty="0">
              <a:latin typeface="Wingdings" panose="05000000000000000000" pitchFamily="2" charset="2"/>
            </a:endParaRPr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6F500057-EB6B-435E-A052-866A43C385E5}"/>
              </a:ext>
            </a:extLst>
          </p:cNvPr>
          <p:cNvSpPr/>
          <p:nvPr/>
        </p:nvSpPr>
        <p:spPr>
          <a:xfrm rot="1913831">
            <a:off x="4569870" y="5294253"/>
            <a:ext cx="482600" cy="480794"/>
          </a:xfrm>
          <a:prstGeom prst="rect">
            <a:avLst/>
          </a:prstGeom>
          <a:solidFill>
            <a:srgbClr val="478A8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A3C105FF-4F7F-4C53-9826-716AF0AA3801}"/>
              </a:ext>
            </a:extLst>
      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7458190" y="3692713"/>
            <a:ext cx="728183" cy="54000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BB983666-136F-4E5C-8106-D7E29AAAD7B8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8538177" y="3725827"/>
            <a:ext cx="504825" cy="504825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1046FCEB-88EE-4DB0-9E24-965934497FBE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8538177" y="4462647"/>
            <a:ext cx="784301" cy="504000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EA7D7A1B-BD40-4318-A59A-AA0FDA5285BF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7542220" y="4430854"/>
            <a:ext cx="453368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241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0B8A7-B0E6-E5F9-8375-33ADD2774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D2F8B5-9411-F191-AEBC-C0EFE112A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586" y="365126"/>
            <a:ext cx="8410414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Unsere Schule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0EA46B63-29A9-31A3-28ED-0A7703E604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927425"/>
              </p:ext>
            </p:extLst>
          </p:nvPr>
        </p:nvGraphicFramePr>
        <p:xfrm>
          <a:off x="636998" y="1392652"/>
          <a:ext cx="8646282" cy="401004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87457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770118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5188707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</a:t>
                      </a:r>
                    </a:p>
                  </a:txBody>
                  <a:tcPr>
                    <a:solidFill>
                      <a:srgbClr val="F294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94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Schulname</a:t>
                      </a:r>
                    </a:p>
                    <a:p>
                      <a:r>
                        <a:rPr lang="de-DE" sz="1000" dirty="0">
                          <a:solidFill>
                            <a:srgbClr val="F29400"/>
                          </a:solidFill>
                        </a:rPr>
                        <a:t>www.schule.de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Ma Muster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err="1"/>
                        <a:t>info@schule.de</a:t>
                      </a:r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6725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Förderverein</a:t>
                      </a:r>
                    </a:p>
                    <a:p>
                      <a:r>
                        <a:rPr lang="de-DE" sz="1000" dirty="0">
                          <a:solidFill>
                            <a:srgbClr val="F29400"/>
                          </a:solidFill>
                        </a:rPr>
                        <a:t>www.förderverein.de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Me Muster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4301914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997219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err="1"/>
                        <a:t>info@förderverein.de</a:t>
                      </a:r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161880"/>
                  </a:ext>
                </a:extLst>
              </a:tr>
              <a:tr h="364116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  <a:p>
                      <a:r>
                        <a:rPr lang="de-DE" sz="1000" dirty="0"/>
                        <a:t>0123 456 789 102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209971"/>
                  </a:ext>
                </a:extLst>
              </a:tr>
              <a:tr h="251127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Ganztag</a:t>
                      </a:r>
                    </a:p>
                    <a:p>
                      <a:r>
                        <a:rPr lang="de-DE" sz="1000" dirty="0">
                          <a:solidFill>
                            <a:srgbClr val="F29400"/>
                          </a:solidFill>
                        </a:rPr>
                        <a:t>www.ganztag.de</a:t>
                      </a:r>
                    </a:p>
                    <a:p>
                      <a:endParaRPr lang="de-DE" sz="1000" dirty="0">
                        <a:solidFill>
                          <a:srgbClr val="EA6D78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Mi Muster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75049"/>
                  </a:ext>
                </a:extLst>
              </a:tr>
              <a:tr h="168676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EA6D78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403674"/>
                  </a:ext>
                </a:extLst>
              </a:tr>
              <a:tr h="24619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EA6D78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info@ganztag.de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119893"/>
                  </a:ext>
                </a:extLst>
              </a:tr>
              <a:tr h="230228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EA6D78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49503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045A39-4ECC-2084-3873-DBB96838DB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0908" y="5402693"/>
            <a:ext cx="355600" cy="482600"/>
          </a:xfrm>
          <a:prstGeom prst="rect">
            <a:avLst/>
          </a:prstGeom>
        </p:spPr>
      </p:pic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6A7918D0-A842-E9B7-001B-2B9A7CA2332C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CE6CF924-72FF-8F00-119C-B38BDEFDD415}"/>
              </a:ext>
            </a:extLst>
          </p:cNvPr>
          <p:cNvSpPr/>
          <p:nvPr/>
        </p:nvSpPr>
        <p:spPr>
          <a:xfrm rot="18630022">
            <a:off x="4972250" y="-1213269"/>
            <a:ext cx="3376485" cy="3974878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3145661"/>
              <a:gd name="connsiteY0" fmla="*/ -4 h 44979045"/>
              <a:gd name="connsiteX1" fmla="*/ 3145661 w 3145661"/>
              <a:gd name="connsiteY1" fmla="*/ 44978992 h 44979045"/>
              <a:gd name="connsiteX0" fmla="*/ 0 w 3145661"/>
              <a:gd name="connsiteY0" fmla="*/ -4 h 44979045"/>
              <a:gd name="connsiteX1" fmla="*/ 3145661 w 3145661"/>
              <a:gd name="connsiteY1" fmla="*/ 44978992 h 4497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45661" h="44979045" fill="none">
                <a:moveTo>
                  <a:pt x="0" y="-4"/>
                </a:moveTo>
                <a:cubicBezTo>
                  <a:pt x="-143" y="181304"/>
                  <a:pt x="3142139" y="45032364"/>
                  <a:pt x="3145661" y="44978992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396CE36C-11C0-EFE7-FFAA-A2E6167FA68B}"/>
              </a:ext>
            </a:extLst>
          </p:cNvPr>
          <p:cNvSpPr txBox="1"/>
          <p:nvPr/>
        </p:nvSpPr>
        <p:spPr>
          <a:xfrm>
            <a:off x="9283280" y="5876245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pic>
        <p:nvPicPr>
          <p:cNvPr id="4" name="Grafik 3">
            <a:hlinkClick r:id="rId4" action="ppaction://hlinksldjump"/>
            <a:extLst>
              <a:ext uri="{FF2B5EF4-FFF2-40B4-BE49-F238E27FC236}">
                <a16:creationId xmlns:a16="http://schemas.microsoft.com/office/drawing/2014/main" id="{E2F68342-393D-D75E-FD85-EF6D06E43D4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12775" y="241367"/>
            <a:ext cx="949413" cy="903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576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75468-3117-D530-5851-AD9524CC8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D70688-F6AC-F88D-1826-DC590B464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365126"/>
            <a:ext cx="8543925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Außerschulischer Ganztagsträger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788E92BA-0590-F9DE-71C6-267DFD2AE3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949833"/>
              </p:ext>
            </p:extLst>
          </p:nvPr>
        </p:nvGraphicFramePr>
        <p:xfrm>
          <a:off x="612775" y="1392652"/>
          <a:ext cx="8646282" cy="15729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40640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39420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5766222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</a:t>
                      </a:r>
                    </a:p>
                  </a:txBody>
                  <a:tcPr>
                    <a:solidFill>
                      <a:srgbClr val="F294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Mustername</a:t>
                      </a:r>
                    </a:p>
                    <a:p>
                      <a:r>
                        <a:rPr lang="de-DE" sz="1000" dirty="0">
                          <a:solidFill>
                            <a:srgbClr val="F29400"/>
                          </a:solidFill>
                        </a:rPr>
                        <a:t>www.träger.de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Ma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info@träger.de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EC3B1E7-12FD-BB49-A7D8-0F3CE091D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386068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D0BE02A2-36E4-D100-88C8-28B5AC4C1C19}"/>
              </a:ext>
            </a:extLst>
          </p:cNvPr>
          <p:cNvSpPr txBox="1"/>
          <p:nvPr/>
        </p:nvSpPr>
        <p:spPr>
          <a:xfrm>
            <a:off x="6703856" y="1054786"/>
            <a:ext cx="2625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F29400"/>
                </a:solidFill>
              </a:rPr>
              <a:t>Ringbahn</a:t>
            </a: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94CF71C2-7B19-7C64-7209-FB32BA0BD91A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F6CB08D4-467D-50A6-996B-DFEAE5E8824A}"/>
              </a:ext>
            </a:extLst>
          </p:cNvPr>
          <p:cNvSpPr/>
          <p:nvPr/>
        </p:nvSpPr>
        <p:spPr>
          <a:xfrm rot="18580487">
            <a:off x="7436430" y="-101060"/>
            <a:ext cx="1425250" cy="1702113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  <a:gd name="connsiteX0" fmla="*/ 0 w 3064627"/>
              <a:gd name="connsiteY0" fmla="*/ 3 h 43803142"/>
              <a:gd name="connsiteX1" fmla="*/ 3064627 w 3064627"/>
              <a:gd name="connsiteY1" fmla="*/ 43803090 h 43803142"/>
              <a:gd name="connsiteX0" fmla="*/ 0 w 1902930"/>
              <a:gd name="connsiteY0" fmla="*/ 0 h 27103499"/>
              <a:gd name="connsiteX1" fmla="*/ 1902930 w 1902930"/>
              <a:gd name="connsiteY1" fmla="*/ 27103411 h 2710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02930" h="27103499" fill="none">
                <a:moveTo>
                  <a:pt x="0" y="0"/>
                </a:moveTo>
                <a:cubicBezTo>
                  <a:pt x="163264" y="2177157"/>
                  <a:pt x="1899408" y="27156783"/>
                  <a:pt x="1902930" y="271034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DB5EA1D0-D769-3DC7-EB82-F5C18021B4C6}"/>
              </a:ext>
            </a:extLst>
          </p:cNvPr>
          <p:cNvSpPr txBox="1"/>
          <p:nvPr/>
        </p:nvSpPr>
        <p:spPr>
          <a:xfrm>
            <a:off x="9288830" y="5878809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pic>
        <p:nvPicPr>
          <p:cNvPr id="4" name="Grafik 3" descr="Ein Bild, das Entwurf, Zeichnung, Clipart, Design enthält.&#10;&#10;KI-generierte Inhalte können fehlerhaft sein.">
            <a:extLst>
              <a:ext uri="{FF2B5EF4-FFF2-40B4-BE49-F238E27FC236}">
                <a16:creationId xmlns:a16="http://schemas.microsoft.com/office/drawing/2014/main" id="{5EDE4C7E-5862-37E0-8686-1A34A13BA5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275" y="297930"/>
            <a:ext cx="685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717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34228-943A-CCE7-84AE-D0DE9D118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58E005-9B4E-3292-01E4-DF7676C69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365126"/>
            <a:ext cx="8543925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Schulaufsicht / Schulamt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73216BE5-0A9E-617D-EA68-E04CAA6B69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467703"/>
              </p:ext>
            </p:extLst>
          </p:nvPr>
        </p:nvGraphicFramePr>
        <p:xfrm>
          <a:off x="746778" y="1400842"/>
          <a:ext cx="8521423" cy="270074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37406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16531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284376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683110">
                  <a:extLst>
                    <a:ext uri="{9D8B030D-6E8A-4147-A177-3AD203B41FA5}">
                      <a16:colId xmlns:a16="http://schemas.microsoft.com/office/drawing/2014/main" val="1005722153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 </a:t>
                      </a:r>
                    </a:p>
                    <a:p>
                      <a:r>
                        <a:rPr lang="de-DE" sz="1000" i="1" dirty="0"/>
                        <a:t>Themen</a:t>
                      </a:r>
                    </a:p>
                  </a:txBody>
                  <a:tcPr>
                    <a:solidFill>
                      <a:srgbClr val="F294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 den Themen (wann?, beteiligte Personen, …)</a:t>
                      </a:r>
                    </a:p>
                  </a:txBody>
                  <a:tcPr>
                    <a:solidFill>
                      <a:srgbClr val="F294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175260">
                <a:tc rowSpan="4">
                  <a:txBody>
                    <a:bodyPr/>
                    <a:lstStyle/>
                    <a:p>
                      <a:r>
                        <a:rPr lang="de-DE" sz="1000" b="1" i="0" dirty="0"/>
                        <a:t>Schulaufsicht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0" i="1" dirty="0"/>
                        <a:t>Beraterinnen u. Berater im Ganztag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i="0" dirty="0">
                        <a:solidFill>
                          <a:srgbClr val="F294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i="0" dirty="0">
                          <a:solidFill>
                            <a:srgbClr val="F29400"/>
                          </a:solidFill>
                        </a:rPr>
                        <a:t>www.schulaufsicht.de</a:t>
                      </a:r>
                    </a:p>
                    <a:p>
                      <a:endParaRPr lang="de-DE" sz="1000" i="0" dirty="0">
                        <a:solidFill>
                          <a:srgbClr val="F294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Me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837893"/>
                  </a:ext>
                </a:extLst>
              </a:tr>
              <a:tr h="17526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05748"/>
                  </a:ext>
                </a:extLst>
              </a:tr>
              <a:tr h="17526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/>
                        <a:t>info@schulaufsicht.de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298263"/>
                  </a:ext>
                </a:extLst>
              </a:tr>
              <a:tr h="17526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4004198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i="0" dirty="0"/>
                        <a:t>Schulamt</a:t>
                      </a:r>
                    </a:p>
                    <a:p>
                      <a:r>
                        <a:rPr lang="de-DE" sz="1000" b="0" i="1" dirty="0"/>
                        <a:t>Kommunale Qualitätszirkel</a:t>
                      </a:r>
                    </a:p>
                    <a:p>
                      <a:endParaRPr lang="de-DE" sz="1000" i="0" dirty="0"/>
                    </a:p>
                    <a:p>
                      <a:r>
                        <a:rPr lang="de-DE" sz="1000" i="0" dirty="0">
                          <a:solidFill>
                            <a:srgbClr val="F29400"/>
                          </a:solidFill>
                        </a:rPr>
                        <a:t>www.schulamt.de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Mi Muster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info@schulamt.de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5756059-7EBE-CD91-4EA6-610B86A6BC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399699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0E46A81C-8AF8-E64C-4C74-E4ED19A9EC25}"/>
              </a:ext>
            </a:extLst>
          </p:cNvPr>
          <p:cNvSpPr txBox="1"/>
          <p:nvPr/>
        </p:nvSpPr>
        <p:spPr>
          <a:xfrm>
            <a:off x="6691329" y="1033340"/>
            <a:ext cx="2625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F29400"/>
                </a:solidFill>
              </a:rPr>
              <a:t>Ringbahn</a:t>
            </a: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E956244A-F6C5-9CDF-6176-3EFE2132F868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B7C63354-1DA7-A67A-EC51-53C685BD5A88}"/>
              </a:ext>
            </a:extLst>
          </p:cNvPr>
          <p:cNvSpPr/>
          <p:nvPr/>
        </p:nvSpPr>
        <p:spPr>
          <a:xfrm rot="18580487">
            <a:off x="6329001" y="-606424"/>
            <a:ext cx="2289586" cy="2739823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  <a:gd name="connsiteX0" fmla="*/ 0 w 3064627"/>
              <a:gd name="connsiteY0" fmla="*/ 3 h 43803142"/>
              <a:gd name="connsiteX1" fmla="*/ 3064627 w 3064627"/>
              <a:gd name="connsiteY1" fmla="*/ 43803090 h 43803142"/>
              <a:gd name="connsiteX0" fmla="*/ 0 w 1902930"/>
              <a:gd name="connsiteY0" fmla="*/ 0 h 27103499"/>
              <a:gd name="connsiteX1" fmla="*/ 1902930 w 1902930"/>
              <a:gd name="connsiteY1" fmla="*/ 27103411 h 27103499"/>
              <a:gd name="connsiteX0" fmla="*/ 0 w 3974049"/>
              <a:gd name="connsiteY0" fmla="*/ -1 h 56946416"/>
              <a:gd name="connsiteX1" fmla="*/ 3974049 w 3974049"/>
              <a:gd name="connsiteY1" fmla="*/ 56946378 h 56946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974049" h="56946416" fill="none">
                <a:moveTo>
                  <a:pt x="0" y="-1"/>
                </a:moveTo>
                <a:cubicBezTo>
                  <a:pt x="163264" y="2177156"/>
                  <a:pt x="3970527" y="56999750"/>
                  <a:pt x="3974049" y="56946378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 dirty="0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C49042C3-B33C-B744-5C26-755BB00398D0}"/>
              </a:ext>
            </a:extLst>
          </p:cNvPr>
          <p:cNvSpPr txBox="1"/>
          <p:nvPr/>
        </p:nvSpPr>
        <p:spPr>
          <a:xfrm>
            <a:off x="9309323" y="5879066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pic>
        <p:nvPicPr>
          <p:cNvPr id="5" name="Grafik 4" descr="Ein Bild, das Entwurf, Zeichnung, Haus, Kinderkunst enthält.&#10;&#10;Automatisch generierte Beschreibung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FE7F738-F174-4080-5749-BEF44436EC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37" y="189394"/>
            <a:ext cx="7747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820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0C9EE0-7388-8D5B-75BB-0FFC80FAA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5EF8EC-6A05-D6B8-770A-2E09A2348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328" y="365126"/>
            <a:ext cx="8313506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RBB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16FCE38D-D352-EB7F-F9E6-6EC21CC31A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31395"/>
              </p:ext>
            </p:extLst>
          </p:nvPr>
        </p:nvGraphicFramePr>
        <p:xfrm>
          <a:off x="612775" y="1392652"/>
          <a:ext cx="8646282" cy="15729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91088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077644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254467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823083">
                  <a:extLst>
                    <a:ext uri="{9D8B030D-6E8A-4147-A177-3AD203B41FA5}">
                      <a16:colId xmlns:a16="http://schemas.microsoft.com/office/drawing/2014/main" val="265256640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 </a:t>
                      </a:r>
                    </a:p>
                    <a:p>
                      <a:r>
                        <a:rPr lang="de-DE" sz="1000" i="1" dirty="0"/>
                        <a:t>Angebote</a:t>
                      </a:r>
                    </a:p>
                  </a:txBody>
                  <a:tcPr>
                    <a:solidFill>
                      <a:srgbClr val="F294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Informationen zum Angebot </a:t>
                      </a: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(wann?, beteiligte Personen, …)</a:t>
                      </a:r>
                      <a:endParaRPr lang="de-DE" sz="10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Regionales Bildungsbüro</a:t>
                      </a:r>
                    </a:p>
                    <a:p>
                      <a:r>
                        <a:rPr lang="de-DE" sz="1000" i="1" dirty="0"/>
                        <a:t>BNE,</a:t>
                      </a:r>
                    </a:p>
                    <a:p>
                      <a:r>
                        <a:rPr lang="de-DE" sz="1000" i="1" dirty="0"/>
                        <a:t>Reg. </a:t>
                      </a:r>
                      <a:r>
                        <a:rPr lang="de-DE" sz="1000" i="1" dirty="0" err="1"/>
                        <a:t>Bildungskonf</a:t>
                      </a:r>
                      <a:r>
                        <a:rPr lang="de-DE" sz="1000" i="1" dirty="0"/>
                        <a:t>.</a:t>
                      </a:r>
                    </a:p>
                    <a:p>
                      <a:r>
                        <a:rPr lang="de-DE" sz="1000" dirty="0">
                          <a:solidFill>
                            <a:srgbClr val="F29400"/>
                          </a:solidFill>
                        </a:rPr>
                        <a:t>www.rbb.de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info@rbb.de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D329624-E9E3-6581-3211-41000955D3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396810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C8D775C6-4FEC-24F1-DF22-CB40E37B1B36}"/>
              </a:ext>
            </a:extLst>
          </p:cNvPr>
          <p:cNvSpPr txBox="1"/>
          <p:nvPr/>
        </p:nvSpPr>
        <p:spPr>
          <a:xfrm>
            <a:off x="6703856" y="1060281"/>
            <a:ext cx="2625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F29400"/>
                </a:solidFill>
              </a:rPr>
              <a:t>Ringbahn</a:t>
            </a: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AEB43750-9C9D-8E78-52D1-15E9671DCB6B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64824176-492E-542F-0841-44D9D1BED56F}"/>
              </a:ext>
            </a:extLst>
          </p:cNvPr>
          <p:cNvSpPr/>
          <p:nvPr/>
        </p:nvSpPr>
        <p:spPr>
          <a:xfrm rot="18580487">
            <a:off x="3649394" y="-1885224"/>
            <a:ext cx="4379833" cy="5253191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  <a:gd name="connsiteX0" fmla="*/ 0 w 3064627"/>
              <a:gd name="connsiteY0" fmla="*/ 3 h 43803142"/>
              <a:gd name="connsiteX1" fmla="*/ 3064627 w 3064627"/>
              <a:gd name="connsiteY1" fmla="*/ 43803090 h 43803142"/>
              <a:gd name="connsiteX0" fmla="*/ 0 w 1902930"/>
              <a:gd name="connsiteY0" fmla="*/ 0 h 27103499"/>
              <a:gd name="connsiteX1" fmla="*/ 1902930 w 1902930"/>
              <a:gd name="connsiteY1" fmla="*/ 27103411 h 27103499"/>
              <a:gd name="connsiteX0" fmla="*/ 0 w 3913892"/>
              <a:gd name="connsiteY0" fmla="*/ 0 h 55775200"/>
              <a:gd name="connsiteX1" fmla="*/ 3913892 w 3913892"/>
              <a:gd name="connsiteY1" fmla="*/ 55775162 h 5577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913892" h="55775200" fill="none">
                <a:moveTo>
                  <a:pt x="0" y="0"/>
                </a:moveTo>
                <a:cubicBezTo>
                  <a:pt x="163264" y="2177157"/>
                  <a:pt x="3910370" y="55828534"/>
                  <a:pt x="3913892" y="55775162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1D1BF0AD-044B-D088-A153-E253C625FE5A}"/>
              </a:ext>
            </a:extLst>
          </p:cNvPr>
          <p:cNvSpPr txBox="1"/>
          <p:nvPr/>
        </p:nvSpPr>
        <p:spPr>
          <a:xfrm>
            <a:off x="9291370" y="5879410"/>
            <a:ext cx="14953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pic>
        <p:nvPicPr>
          <p:cNvPr id="4" name="Grafik 3" descr="Ein Bild, das Rechteck, Quadrat, Entwurf, Design enthält.&#10;&#10;KI-generierte Inhalte können fehlerhaft sein.">
            <a:extLst>
              <a:ext uri="{FF2B5EF4-FFF2-40B4-BE49-F238E27FC236}">
                <a16:creationId xmlns:a16="http://schemas.microsoft.com/office/drawing/2014/main" id="{2540FADF-076C-6164-4C31-C10AF49D18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598" y="457368"/>
            <a:ext cx="685800" cy="596900"/>
          </a:xfrm>
          <a:prstGeom prst="rect">
            <a:avLst/>
          </a:prstGeom>
        </p:spPr>
      </p:pic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8F12131C-0C12-4894-9303-DE075ABE38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417891"/>
              </p:ext>
            </p:extLst>
          </p:nvPr>
        </p:nvGraphicFramePr>
        <p:xfrm>
          <a:off x="612775" y="4221446"/>
          <a:ext cx="8646282" cy="15729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75907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145406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300127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724842">
                  <a:extLst>
                    <a:ext uri="{9D8B030D-6E8A-4147-A177-3AD203B41FA5}">
                      <a16:colId xmlns:a16="http://schemas.microsoft.com/office/drawing/2014/main" val="3078769771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 </a:t>
                      </a:r>
                      <a:r>
                        <a:rPr lang="de-DE" sz="1000" i="1" dirty="0"/>
                        <a:t>Themen</a:t>
                      </a:r>
                    </a:p>
                  </a:txBody>
                  <a:tcPr>
                    <a:solidFill>
                      <a:srgbClr val="F294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 den Themen (wann?, beteiligte Personen, …)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Jugendamt</a:t>
                      </a:r>
                    </a:p>
                    <a:p>
                      <a:r>
                        <a:rPr lang="de-DE" sz="1000" i="1" dirty="0"/>
                        <a:t>Kommunale Qualitätszirkel</a:t>
                      </a:r>
                    </a:p>
                    <a:p>
                      <a:r>
                        <a:rPr lang="de-DE" sz="1000" i="1" dirty="0"/>
                        <a:t>Kinderschutz</a:t>
                      </a:r>
                    </a:p>
                    <a:p>
                      <a:r>
                        <a:rPr lang="de-DE" sz="1000" dirty="0">
                          <a:solidFill>
                            <a:srgbClr val="F29400"/>
                          </a:solidFill>
                        </a:rPr>
                        <a:t>www.jugendamt.de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err="1"/>
                        <a:t>info@jugendamt.de</a:t>
                      </a:r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</a:tbl>
          </a:graphicData>
        </a:graphic>
      </p:graphicFrame>
      <p:sp>
        <p:nvSpPr>
          <p:cNvPr id="11" name="Connector: Curved 6">
            <a:extLst>
              <a:ext uri="{FF2B5EF4-FFF2-40B4-BE49-F238E27FC236}">
                <a16:creationId xmlns:a16="http://schemas.microsoft.com/office/drawing/2014/main" id="{677AE9E7-D163-40F8-8E94-E268CF87D32F}"/>
              </a:ext>
            </a:extLst>
          </p:cNvPr>
          <p:cNvSpPr/>
          <p:nvPr/>
        </p:nvSpPr>
        <p:spPr>
          <a:xfrm rot="18630022">
            <a:off x="-131041" y="3309387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pic>
        <p:nvPicPr>
          <p:cNvPr id="12" name="Grafik 11" descr="Ein Bild, das Rechteck, Quadrat, Design enthält.&#10;&#10;Automatisch generierte Beschreibung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1FC2A11A-18D9-4AD1-8CAF-E399777054B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0894" y="3325723"/>
            <a:ext cx="685800" cy="596900"/>
          </a:xfrm>
          <a:prstGeom prst="rect">
            <a:avLst/>
          </a:prstGeom>
        </p:spPr>
      </p:pic>
      <p:sp>
        <p:nvSpPr>
          <p:cNvPr id="13" name="Titel 1">
            <a:extLst>
              <a:ext uri="{FF2B5EF4-FFF2-40B4-BE49-F238E27FC236}">
                <a16:creationId xmlns:a16="http://schemas.microsoft.com/office/drawing/2014/main" id="{FBF3247F-3D6B-4A1B-BA90-B5A70B041D63}"/>
              </a:ext>
            </a:extLst>
          </p:cNvPr>
          <p:cNvSpPr txBox="1">
            <a:spLocks/>
          </p:cNvSpPr>
          <p:nvPr/>
        </p:nvSpPr>
        <p:spPr>
          <a:xfrm>
            <a:off x="1362075" y="3193920"/>
            <a:ext cx="8543925" cy="780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dirty="0">
                <a:latin typeface="+mn-lt"/>
              </a:rPr>
              <a:t>Jugendamt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151BCC5D-68FE-46A6-A453-4DEDFC649F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98483" y="3538305"/>
            <a:ext cx="5992887" cy="103641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80718516-2DDA-4715-8B27-33A9D94C9A9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1841" y="3839509"/>
            <a:ext cx="2627604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135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CFE0D-DCA1-D8A5-33A3-9BB5779F3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6C8607-F299-33A8-7BC5-C56E188BA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556" y="365126"/>
            <a:ext cx="8131444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Religions- und Glaubensgemeinschaften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D501BD78-F039-4BDB-0BDA-629BCBCDC8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420537"/>
              </p:ext>
            </p:extLst>
          </p:nvPr>
        </p:nvGraphicFramePr>
        <p:xfrm>
          <a:off x="612775" y="1392652"/>
          <a:ext cx="8646282" cy="271827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39049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063083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283281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860869">
                  <a:extLst>
                    <a:ext uri="{9D8B030D-6E8A-4147-A177-3AD203B41FA5}">
                      <a16:colId xmlns:a16="http://schemas.microsoft.com/office/drawing/2014/main" val="3248450016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 </a:t>
                      </a:r>
                      <a:r>
                        <a:rPr lang="de-DE" sz="1000" i="1" dirty="0"/>
                        <a:t>Projekte</a:t>
                      </a:r>
                    </a:p>
                  </a:txBody>
                  <a:tcPr>
                    <a:solidFill>
                      <a:srgbClr val="F294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F294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Kirche Muster</a:t>
                      </a:r>
                    </a:p>
                    <a:p>
                      <a:r>
                        <a:rPr lang="de-DE" sz="1000" i="1" dirty="0"/>
                        <a:t>Schulgottesdienste</a:t>
                      </a:r>
                    </a:p>
                    <a:p>
                      <a:r>
                        <a:rPr lang="de-DE" sz="1000" i="1" dirty="0"/>
                        <a:t>Kirchenraumerkundung in Klasse 1</a:t>
                      </a:r>
                    </a:p>
                    <a:p>
                      <a:r>
                        <a:rPr lang="de-DE" sz="1000" dirty="0">
                          <a:solidFill>
                            <a:srgbClr val="F29400"/>
                          </a:solidFill>
                        </a:rPr>
                        <a:t>www.kirche.de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Pastor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err="1"/>
                        <a:t>info@kirche.de</a:t>
                      </a:r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48142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r>
                        <a:rPr lang="de-DE" sz="1000" b="1" dirty="0">
                          <a:solidFill>
                            <a:schemeClr val="tx1"/>
                          </a:solidFill>
                        </a:rPr>
                        <a:t>Mustermoschee</a:t>
                      </a:r>
                    </a:p>
                    <a:p>
                      <a:r>
                        <a:rPr lang="de-DE" sz="1000" i="1" dirty="0">
                          <a:solidFill>
                            <a:schemeClr val="tx1"/>
                          </a:solidFill>
                        </a:rPr>
                        <a:t>Moscheebesichtigung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solidFill>
                            <a:srgbClr val="F29400"/>
                          </a:solidFill>
                        </a:rPr>
                        <a:t>www.moschee.de</a:t>
                      </a:r>
                    </a:p>
                    <a:p>
                      <a:endParaRPr lang="de-DE" sz="100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Imam Muster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481565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F294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211148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F294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info@moschee.de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04065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F294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5219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FC09AF0-0AD8-7D1E-A0DC-3196475672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45" y="5413266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FD2C7FE4-A9FD-9B09-7A1A-E0110F9CF147}"/>
              </a:ext>
            </a:extLst>
          </p:cNvPr>
          <p:cNvSpPr txBox="1"/>
          <p:nvPr/>
        </p:nvSpPr>
        <p:spPr>
          <a:xfrm>
            <a:off x="6703856" y="1035785"/>
            <a:ext cx="2625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F29400"/>
                </a:solidFill>
              </a:rPr>
              <a:t>Ringbahn</a:t>
            </a: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3598262C-5667-D461-A415-5332D5636526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B30125D1-F9E2-6656-5DE7-02BBF984B6A2}"/>
              </a:ext>
            </a:extLst>
          </p:cNvPr>
          <p:cNvSpPr/>
          <p:nvPr/>
        </p:nvSpPr>
        <p:spPr>
          <a:xfrm rot="7472488">
            <a:off x="8749139" y="504786"/>
            <a:ext cx="373879" cy="549066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  <a:gd name="connsiteX0" fmla="*/ 0 w 3064627"/>
              <a:gd name="connsiteY0" fmla="*/ 3 h 43803142"/>
              <a:gd name="connsiteX1" fmla="*/ 3064627 w 3064627"/>
              <a:gd name="connsiteY1" fmla="*/ 43803090 h 43803142"/>
              <a:gd name="connsiteX0" fmla="*/ 0 w 1902930"/>
              <a:gd name="connsiteY0" fmla="*/ 0 h 27103499"/>
              <a:gd name="connsiteX1" fmla="*/ 1902930 w 1902930"/>
              <a:gd name="connsiteY1" fmla="*/ 27103411 h 27103499"/>
              <a:gd name="connsiteX0" fmla="*/ 0 w 3913892"/>
              <a:gd name="connsiteY0" fmla="*/ 0 h 55775200"/>
              <a:gd name="connsiteX1" fmla="*/ 3913892 w 3913892"/>
              <a:gd name="connsiteY1" fmla="*/ 55775162 h 5577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913892" h="55775200" fill="none">
                <a:moveTo>
                  <a:pt x="0" y="0"/>
                </a:moveTo>
                <a:cubicBezTo>
                  <a:pt x="163264" y="2177157"/>
                  <a:pt x="3910370" y="55828534"/>
                  <a:pt x="3913892" y="55775162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F294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7594C120-96A4-715D-B17A-72F0635EC28C}"/>
              </a:ext>
            </a:extLst>
          </p:cNvPr>
          <p:cNvSpPr txBox="1"/>
          <p:nvPr/>
        </p:nvSpPr>
        <p:spPr>
          <a:xfrm>
            <a:off x="9268211" y="5891460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Start</a:t>
            </a:r>
          </a:p>
        </p:txBody>
      </p:sp>
      <p:pic>
        <p:nvPicPr>
          <p:cNvPr id="4" name="Grafik 3" descr="Ein Bild, das Text, Schrift, Symbol, Schwarzweiß enthält.&#10;&#10;Automatisch generierte Beschreibung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6FF25D2D-6654-5A4D-E1DD-1229905211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425" y="555531"/>
            <a:ext cx="832067" cy="587341"/>
          </a:xfrm>
          <a:prstGeom prst="rect">
            <a:avLst/>
          </a:prstGeom>
        </p:spPr>
      </p:pic>
      <p:pic>
        <p:nvPicPr>
          <p:cNvPr id="5" name="Grafik 4" descr="Ein Bild, das Symbol, Entwurf, weiß, Schwarzweiß enthält.&#10;&#10;Automatisch generierte Beschreibung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E00D460A-F306-62E6-2352-E610B2524C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95492" y="255156"/>
            <a:ext cx="4064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448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41651-69C5-0359-A04B-74F45C8B9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50BDC7-4F13-3C82-19EB-7447AE1AB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365126"/>
            <a:ext cx="8543925" cy="780009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+mn-lt"/>
              </a:rPr>
              <a:t>Weiterführende Schulen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82B7CBB2-834D-1CF8-14FC-06A8056F60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005358"/>
              </p:ext>
            </p:extLst>
          </p:nvPr>
        </p:nvGraphicFramePr>
        <p:xfrm>
          <a:off x="606360" y="1456268"/>
          <a:ext cx="8652697" cy="25747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39049">
                  <a:extLst>
                    <a:ext uri="{9D8B030D-6E8A-4147-A177-3AD203B41FA5}">
                      <a16:colId xmlns:a16="http://schemas.microsoft.com/office/drawing/2014/main" val="2412427449"/>
                    </a:ext>
                  </a:extLst>
                </a:gridCol>
                <a:gridCol w="1204332">
                  <a:extLst>
                    <a:ext uri="{9D8B030D-6E8A-4147-A177-3AD203B41FA5}">
                      <a16:colId xmlns:a16="http://schemas.microsoft.com/office/drawing/2014/main" val="1991070539"/>
                    </a:ext>
                  </a:extLst>
                </a:gridCol>
                <a:gridCol w="1224018">
                  <a:extLst>
                    <a:ext uri="{9D8B030D-6E8A-4147-A177-3AD203B41FA5}">
                      <a16:colId xmlns:a16="http://schemas.microsoft.com/office/drawing/2014/main" val="2627131549"/>
                    </a:ext>
                  </a:extLst>
                </a:gridCol>
                <a:gridCol w="4785298">
                  <a:extLst>
                    <a:ext uri="{9D8B030D-6E8A-4147-A177-3AD203B41FA5}">
                      <a16:colId xmlns:a16="http://schemas.microsoft.com/office/drawing/2014/main" val="837995439"/>
                    </a:ext>
                  </a:extLst>
                </a:gridCol>
              </a:tblGrid>
              <a:tr h="417419">
                <a:tc>
                  <a:txBody>
                    <a:bodyPr/>
                    <a:lstStyle/>
                    <a:p>
                      <a:r>
                        <a:rPr lang="de-DE" sz="1000" dirty="0"/>
                        <a:t>Name der Einrichtung / </a:t>
                      </a:r>
                      <a:r>
                        <a:rPr lang="de-DE" sz="1000" i="1" dirty="0"/>
                        <a:t>Projekte</a:t>
                      </a:r>
                    </a:p>
                  </a:txBody>
                  <a:tcPr>
                    <a:solidFill>
                      <a:srgbClr val="2F559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/>
                    </a:p>
                  </a:txBody>
                  <a:tcPr>
                    <a:solidFill>
                      <a:srgbClr val="2F5597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/>
                    </a:p>
                  </a:txBody>
                  <a:tcPr>
                    <a:solidFill>
                      <a:srgbClr val="F29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Informationen zum Angebot (wann?, teilnehmende Kinder, Begleitperson, …)</a:t>
                      </a:r>
                    </a:p>
                  </a:txBody>
                  <a:tcPr>
                    <a:solidFill>
                      <a:srgbClr val="2F55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6246"/>
                  </a:ext>
                </a:extLst>
              </a:tr>
              <a:tr h="258426">
                <a:tc rowSpan="4">
                  <a:txBody>
                    <a:bodyPr/>
                    <a:lstStyle/>
                    <a:p>
                      <a:r>
                        <a:rPr lang="de-DE" sz="1000" b="1" dirty="0"/>
                        <a:t>Schule Muster</a:t>
                      </a:r>
                    </a:p>
                    <a:p>
                      <a:r>
                        <a:rPr lang="de-DE" sz="1000" i="1" dirty="0"/>
                        <a:t>Schnuppertage, </a:t>
                      </a:r>
                      <a:r>
                        <a:rPr lang="de-DE" sz="1000" i="1" dirty="0" err="1"/>
                        <a:t>Erprobungsstufenkonf</a:t>
                      </a:r>
                      <a:r>
                        <a:rPr lang="de-DE" sz="1000" i="1" dirty="0"/>
                        <a:t>.</a:t>
                      </a:r>
                    </a:p>
                    <a:p>
                      <a:r>
                        <a:rPr lang="de-DE" sz="1000" dirty="0">
                          <a:solidFill>
                            <a:srgbClr val="2F5597"/>
                          </a:solidFill>
                        </a:rPr>
                        <a:t>www.schule.de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Ansprechperson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Mi Muster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07140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Adresse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Musterstraße 123</a:t>
                      </a:r>
                    </a:p>
                    <a:p>
                      <a:r>
                        <a:rPr lang="de-DE" sz="1000" dirty="0"/>
                        <a:t>12345 Musterstadt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34746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E-Mail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err="1"/>
                        <a:t>info@schule.de</a:t>
                      </a:r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602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Telefon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0123 456 789 101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93560"/>
                  </a:ext>
                </a:extLst>
              </a:tr>
              <a:tr h="250451">
                <a:tc rowSpan="4">
                  <a:txBody>
                    <a:bodyPr/>
                    <a:lstStyle/>
                    <a:p>
                      <a:endParaRPr lang="de-DE" sz="1000" dirty="0">
                        <a:solidFill>
                          <a:srgbClr val="2F5597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389573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2F5597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569237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2F5597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4189189"/>
                  </a:ext>
                </a:extLst>
              </a:tr>
              <a:tr h="250451">
                <a:tc vMerge="1">
                  <a:txBody>
                    <a:bodyPr/>
                    <a:lstStyle/>
                    <a:p>
                      <a:endParaRPr lang="de-DE" sz="1000" dirty="0">
                        <a:solidFill>
                          <a:srgbClr val="2F5597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77698"/>
                  </a:ext>
                </a:extLst>
              </a:tr>
            </a:tbl>
          </a:graphicData>
        </a:graphic>
      </p:graphicFrame>
      <p:pic>
        <p:nvPicPr>
          <p:cNvPr id="14" name="Grafik 13" descr="Ein Bild, das Grafiken, Clipart enthält.&#10;&#10;Automatisch generierte Beschreibung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5279A8FB-C7AD-0749-401E-A006F08957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5424" y="5405676"/>
            <a:ext cx="355600" cy="4826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E7C49EB6-F8D2-7A99-12D5-3A0A330462DC}"/>
              </a:ext>
            </a:extLst>
          </p:cNvPr>
          <p:cNvSpPr txBox="1"/>
          <p:nvPr/>
        </p:nvSpPr>
        <p:spPr>
          <a:xfrm>
            <a:off x="6633468" y="1035785"/>
            <a:ext cx="2625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solidFill>
                  <a:srgbClr val="2F5597"/>
                </a:solidFill>
              </a:rPr>
              <a:t> Zielbahnhof Übergänge</a:t>
            </a:r>
          </a:p>
        </p:txBody>
      </p:sp>
      <p:sp>
        <p:nvSpPr>
          <p:cNvPr id="16" name="Connector: Curved 6">
            <a:extLst>
              <a:ext uri="{FF2B5EF4-FFF2-40B4-BE49-F238E27FC236}">
                <a16:creationId xmlns:a16="http://schemas.microsoft.com/office/drawing/2014/main" id="{FBA37D72-011E-C74B-FA9B-D19C5EF94875}"/>
              </a:ext>
            </a:extLst>
          </p:cNvPr>
          <p:cNvSpPr/>
          <p:nvPr/>
        </p:nvSpPr>
        <p:spPr>
          <a:xfrm rot="18630022">
            <a:off x="-131041" y="480593"/>
            <a:ext cx="494456" cy="577827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4456" h="7032741" fill="none">
                <a:moveTo>
                  <a:pt x="0" y="0"/>
                </a:moveTo>
                <a:cubicBezTo>
                  <a:pt x="163264" y="2177157"/>
                  <a:pt x="490934" y="7085683"/>
                  <a:pt x="494456" y="70323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chemeClr val="accent1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7" name="Connector: Curved 6">
            <a:extLst>
              <a:ext uri="{FF2B5EF4-FFF2-40B4-BE49-F238E27FC236}">
                <a16:creationId xmlns:a16="http://schemas.microsoft.com/office/drawing/2014/main" id="{4A928E85-2B89-C893-2BE3-57C8708BF7DE}"/>
              </a:ext>
            </a:extLst>
          </p:cNvPr>
          <p:cNvSpPr/>
          <p:nvPr/>
        </p:nvSpPr>
        <p:spPr>
          <a:xfrm rot="18630022">
            <a:off x="6148826" y="-407652"/>
            <a:ext cx="2012962" cy="2332749"/>
          </a:xfrm>
          <a:custGeom>
            <a:avLst/>
            <a:gdLst>
              <a:gd name="connsiteX0" fmla="*/ 0 w 607585"/>
              <a:gd name="connsiteY0" fmla="*/ 0 h 3574650"/>
              <a:gd name="connsiteX1" fmla="*/ 607585 w 607585"/>
              <a:gd name="connsiteY1" fmla="*/ 3574650 h 3574650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76412"/>
              <a:gd name="connsiteY0" fmla="*/ 0 h 3522695"/>
              <a:gd name="connsiteX1" fmla="*/ 576412 w 576412"/>
              <a:gd name="connsiteY1" fmla="*/ 3522695 h 3522695"/>
              <a:gd name="connsiteX0" fmla="*/ 0 w 557362"/>
              <a:gd name="connsiteY0" fmla="*/ 0 h 3776506"/>
              <a:gd name="connsiteX1" fmla="*/ 557362 w 557362"/>
              <a:gd name="connsiteY1" fmla="*/ 3776506 h 3776506"/>
              <a:gd name="connsiteX0" fmla="*/ 0 w 575117"/>
              <a:gd name="connsiteY0" fmla="*/ 0 h 6480313"/>
              <a:gd name="connsiteX1" fmla="*/ 575117 w 575117"/>
              <a:gd name="connsiteY1" fmla="*/ 6480312 h 6480313"/>
              <a:gd name="connsiteX0" fmla="*/ 0 w 601750"/>
              <a:gd name="connsiteY0" fmla="*/ 0 h 6686035"/>
              <a:gd name="connsiteX1" fmla="*/ 601750 w 601750"/>
              <a:gd name="connsiteY1" fmla="*/ 6686035 h 6686035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77352"/>
              <a:gd name="connsiteY0" fmla="*/ 0 h 6703846"/>
              <a:gd name="connsiteX1" fmla="*/ 477352 w 477352"/>
              <a:gd name="connsiteY1" fmla="*/ 6703846 h 6703846"/>
              <a:gd name="connsiteX0" fmla="*/ 0 w 494456"/>
              <a:gd name="connsiteY0" fmla="*/ 0 h 7032311"/>
              <a:gd name="connsiteX1" fmla="*/ 494456 w 494456"/>
              <a:gd name="connsiteY1" fmla="*/ 7032311 h 7032311"/>
              <a:gd name="connsiteX0" fmla="*/ 0 w 494456"/>
              <a:gd name="connsiteY0" fmla="*/ 0 h 7032741"/>
              <a:gd name="connsiteX1" fmla="*/ 494456 w 494456"/>
              <a:gd name="connsiteY1" fmla="*/ 7032311 h 7032741"/>
              <a:gd name="connsiteX0" fmla="*/ 0 w 1993520"/>
              <a:gd name="connsiteY0" fmla="*/ 0 h 28394406"/>
              <a:gd name="connsiteX1" fmla="*/ 1993520 w 1993520"/>
              <a:gd name="connsiteY1" fmla="*/ 28394329 h 28394406"/>
              <a:gd name="connsiteX0" fmla="*/ 0 w 2295482"/>
              <a:gd name="connsiteY0" fmla="*/ 4 h 32697432"/>
              <a:gd name="connsiteX1" fmla="*/ 2295482 w 2295482"/>
              <a:gd name="connsiteY1" fmla="*/ 32697367 h 32697432"/>
              <a:gd name="connsiteX0" fmla="*/ 0 w 3064627"/>
              <a:gd name="connsiteY0" fmla="*/ 3 h 43803142"/>
              <a:gd name="connsiteX1" fmla="*/ 3064627 w 3064627"/>
              <a:gd name="connsiteY1" fmla="*/ 43803090 h 43803142"/>
              <a:gd name="connsiteX0" fmla="*/ 0 w 1902930"/>
              <a:gd name="connsiteY0" fmla="*/ 0 h 27103499"/>
              <a:gd name="connsiteX1" fmla="*/ 1902930 w 1902930"/>
              <a:gd name="connsiteY1" fmla="*/ 27103411 h 2710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02930" h="27103499" fill="none">
                <a:moveTo>
                  <a:pt x="0" y="0"/>
                </a:moveTo>
                <a:cubicBezTo>
                  <a:pt x="163264" y="2177157"/>
                  <a:pt x="1899408" y="27156783"/>
                  <a:pt x="1902930" y="27103411"/>
                </a:cubicBezTo>
              </a:path>
            </a:pathLst>
          </a:custGeom>
          <a:solidFill>
            <a:schemeClr val="bg1">
              <a:alpha val="0"/>
            </a:schemeClr>
          </a:solidFill>
          <a:ln w="63500" cap="rnd">
            <a:solidFill>
              <a:srgbClr val="2F5597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de-DE">
              <a:solidFill>
                <a:srgbClr val="E2001A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2751BC3B-7E62-9A40-7E0F-C31E027D22B9}"/>
              </a:ext>
            </a:extLst>
          </p:cNvPr>
          <p:cNvSpPr txBox="1"/>
          <p:nvPr/>
        </p:nvSpPr>
        <p:spPr>
          <a:xfrm>
            <a:off x="9345424" y="5888276"/>
            <a:ext cx="1565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hlinkClick r:id="rId2" action="ppaction://hlinksldjump"/>
              </a:rPr>
              <a:t>Start</a:t>
            </a:r>
            <a:endParaRPr lang="de-DE" sz="1200" b="1" dirty="0"/>
          </a:p>
        </p:txBody>
      </p:sp>
      <p:pic>
        <p:nvPicPr>
          <p:cNvPr id="5" name="Grafik 4" descr="Ein Bild, das Text, Schrift, Grafiken, Grafikdesign enthält.&#10;&#10;Automatisch generierte Beschreibung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FDD77938-6AF5-E7F2-D9FF-D90444BFF2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861" y="263470"/>
            <a:ext cx="863242" cy="1005423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46B9F68F-2D0E-1142-1473-4F14DF641F94}"/>
              </a:ext>
            </a:extLst>
          </p:cNvPr>
          <p:cNvSpPr/>
          <p:nvPr/>
        </p:nvSpPr>
        <p:spPr>
          <a:xfrm rot="1913831">
            <a:off x="8694952" y="452745"/>
            <a:ext cx="482600" cy="4807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 descr="Ein Bild, das weiß, Schwarz, Entwurf, Schwarzweiß enthält.&#10;&#10;Automatisch generierte Beschreibung">
            <a:extLst>
              <a:ext uri="{FF2B5EF4-FFF2-40B4-BE49-F238E27FC236}">
                <a16:creationId xmlns:a16="http://schemas.microsoft.com/office/drawing/2014/main" id="{9A9283BE-339F-89DB-92D5-4DD495FF71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26097" y="254514"/>
            <a:ext cx="4826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892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1765</Words>
  <Application>Microsoft Office PowerPoint</Application>
  <PresentationFormat>A4-Papier (210 x 297 mm)</PresentationFormat>
  <Paragraphs>721</Paragraphs>
  <Slides>29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29</vt:i4>
      </vt:variant>
    </vt:vector>
  </HeadingPairs>
  <TitlesOfParts>
    <vt:vector size="36" baseType="lpstr">
      <vt:lpstr>Aptos</vt:lpstr>
      <vt:lpstr>Arial</vt:lpstr>
      <vt:lpstr>Calibri</vt:lpstr>
      <vt:lpstr>Calibri Light</vt:lpstr>
      <vt:lpstr>Segoe Script</vt:lpstr>
      <vt:lpstr>Wingdings</vt:lpstr>
      <vt:lpstr>Office</vt:lpstr>
      <vt:lpstr>PowerPoint-Präsentation</vt:lpstr>
      <vt:lpstr>PowerPoint-Präsentation</vt:lpstr>
      <vt:lpstr>PowerPoint-Präsentation</vt:lpstr>
      <vt:lpstr>Unsere Schule</vt:lpstr>
      <vt:lpstr>Außerschulischer Ganztagsträger</vt:lpstr>
      <vt:lpstr>Schulaufsicht / Schulamt</vt:lpstr>
      <vt:lpstr>RBB</vt:lpstr>
      <vt:lpstr>Religions- und Glaubensgemeinschaften</vt:lpstr>
      <vt:lpstr>Weiterführende Schulen</vt:lpstr>
      <vt:lpstr>Kitas/Grundschulen</vt:lpstr>
      <vt:lpstr>Kultur</vt:lpstr>
      <vt:lpstr>Persönlichkeitsbildung</vt:lpstr>
      <vt:lpstr>Umwelt</vt:lpstr>
      <vt:lpstr>Sport &amp; Hobby</vt:lpstr>
      <vt:lpstr>Beruf / Übergänge</vt:lpstr>
      <vt:lpstr>Gesellschaftliche Teilhabe</vt:lpstr>
      <vt:lpstr>Medienkompetenz</vt:lpstr>
      <vt:lpstr>Gesundheit</vt:lpstr>
      <vt:lpstr>Digitalisierung</vt:lpstr>
      <vt:lpstr>Lernen und Förderung</vt:lpstr>
      <vt:lpstr>Soziales Lernen/ Vielfalt</vt:lpstr>
      <vt:lpstr>Geschlechtersensible Bildung</vt:lpstr>
      <vt:lpstr>BNE</vt:lpstr>
      <vt:lpstr>Mehrsprachigkeit</vt:lpstr>
      <vt:lpstr>Netzwerke</vt:lpstr>
      <vt:lpstr>Kinderrechte/ Schutzkonzepte</vt:lpstr>
      <vt:lpstr>Demokratiebildung</vt:lpstr>
      <vt:lpstr>MINT</vt:lpstr>
      <vt:lpstr>Muster Brückenbauer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Steph Scho</dc:creator>
  <cp:lastModifiedBy>Helmes, Sarah</cp:lastModifiedBy>
  <cp:revision>181</cp:revision>
  <dcterms:created xsi:type="dcterms:W3CDTF">2022-04-22T08:40:26Z</dcterms:created>
  <dcterms:modified xsi:type="dcterms:W3CDTF">2026-02-13T09:02:46Z</dcterms:modified>
</cp:coreProperties>
</file>