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4"/>
  </p:notesMasterIdLst>
  <p:sldIdLst>
    <p:sldId id="256" r:id="rId2"/>
    <p:sldId id="257" r:id="rId3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632F"/>
    <a:srgbClr val="F6630D"/>
    <a:srgbClr val="10589C"/>
    <a:srgbClr val="8B63A3"/>
    <a:srgbClr val="A4B80D"/>
    <a:srgbClr val="F0D22F"/>
    <a:srgbClr val="99A6D0"/>
    <a:srgbClr val="76BEC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23"/>
    <p:restoredTop sz="96405"/>
  </p:normalViewPr>
  <p:slideViewPr>
    <p:cSldViewPr snapToGrid="0" snapToObjects="1">
      <p:cViewPr varScale="1">
        <p:scale>
          <a:sx n="111" d="100"/>
          <a:sy n="111" d="100"/>
        </p:scale>
        <p:origin x="1284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22T08:44:43.293"/>
    </inkml:context>
    <inkml:brush xml:id="br0">
      <inkml:brushProperty name="width" value="0.2" units="cm"/>
      <inkml:brushProperty name="height" value="0.2" units="cm"/>
      <inkml:brushProperty name="color" value="#F0D22F"/>
    </inkml:brush>
  </inkml:definitions>
  <inkml:trace contextRef="#ctx0" brushRef="#br0">192 1856 24575,'-4'-35'0,"-2"-7"0,-2-2 0,-1-3 0,2 7 0,1 6 0,0 1 0,1 2 0,-3-3 0,1 2 0,1-6 0,-3-1 0,0-7 0,-1 0 0,-1 5 0,5 4 0,0 9 0,2 0 0,0 0 0,-1-6 0,-3-45 0,2 19 0,-3-27 0,6 40 0,-1 8 0,4 8 0,-4-5 0,1 1 0,-1-11 0,-1-1 0,2 2 0,-1 3 0,4 11 0,-2-3 0,2 3 0,0 0 0,0 0 0,0 0 0,0 0 0,0-3 0,0 3 0,0-2 0,0 6 0,0-1 0,0 7 0,0 5 0,0 4 0,0 4 0,1 0 0,0 0 0,0-2 0,-1 2 0,1 2 0,0 0 0,0 1 0,-1-1 0,0 1 0,0 0 0,0 0 0,0 0 0,1-1 0,-1 1 0,2-1 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22T08:46:04.949"/>
    </inkml:context>
    <inkml:brush xml:id="br0">
      <inkml:brushProperty name="width" value="0.2" units="cm"/>
      <inkml:brushProperty name="height" value="0.2" units="cm"/>
      <inkml:brushProperty name="color" value="#F6630D"/>
    </inkml:brush>
  </inkml:definitions>
  <inkml:trace contextRef="#ctx0" brushRef="#br0">3345 0 24575,'-19'52'0,"3"-7"0,-3 10 0,-3 0 0,0 7 0,-4 2 0,7-12 0,-3 3 0,0-6 0,-1 8 0,-2 2 0,2-1 0,-3 6 0,-5 0 0,-1 5 0,-4 1 0,2-6 0,0 1 0,-4-1 0,0 7 0,-7 6 0,8-5 0,-4 2 0,6-13 0,3 1 0,-2-8 0,6-5 0,-1-4 0,1 0 0,-4 7 0,-2 3 0,-2-2 0,1 0 0,6-11 0,-7 5 0,3-1 0,-10 6 0,7-4 0,-14 10 0,4-2 0,-10 11 0,-4 3 0,7-9 0,-6 5 0,4-8 0,-1 4 0,-2 2 0,7-14 0,-6 13 0,6-9 0,-8 8 0,9-15 0,4-2 0,9-14 0,2 6 0,1-4 0,-2 4 0,-2-1 0,3-3 0,-2-4 0,6-2 0,-8-2 0,8-1 0,0-3 0,0 1 0,2-1 0,-4 1 0,-4 2 0,6-2 0,-17 9 0,7-5 0,-12 11 0,7-7 0,6-2 0,5-4 0,8-7 0,3-3 0,3 1 0,-3-3 0,2 4 0,-10 3 0,4-2 0,1 0 0,7-6 0,10-4 0,4-4 0,3-2 0,-1 2 0,-2-1 0,0 0 0,-2 2 0,-1-1 0,-6 5 0,-4 0 0,-8 6 0,-3-4 0,-3 6 0,6-9 0,-3 7 0,11-8 0,-2 3 0,5-4 0,6 0 0,0-2 0,4 0 0,-1 0 0,0 0 0,-1 0 0,3 0 0,1-1 0,0 0 0,-1 0 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22T08:46:06.794"/>
    </inkml:context>
    <inkml:brush xml:id="br0">
      <inkml:brushProperty name="width" value="0.2" units="cm"/>
      <inkml:brushProperty name="height" value="0.2" units="cm"/>
      <inkml:brushProperty name="color" value="#F6630D"/>
    </inkml:brush>
  </inkml:definitions>
  <inkml:trace contextRef="#ctx0" brushRef="#br0">2650 48 24575,'-36'5'0,"-10"1"0,-22-3 0,-24 2 0,34-5 0,-2 0 0,5 1 0,0 0 0,-2 0 0,3-1 0,-28 3 0,3-3 0,18 0 0,7 0 0,5 0 0,3 0 0,-4 0 0,-10 0 0,8-3 0,-10 3 0,8-2 0,-6 2 0,3-2 0,0 1 0,4-3 0,-3 3 0,-1-3 0,-7 3 0,3-3 0,3 1 0,-4-2 0,7 0 0,1 2 0,12 1 0,14 2 0,8 0 0,3 0 0,-5-2 0,0 2 0,-6-4 0,-3 4 0,5-4 0,-7 4 0,7-4 0,-8 4 0,3-4 0,2 4 0,-6-4 0,8 3 0,-5-1 0,9 1 0,7 0 0,2 0 0,6 1 0,-2 0 0,0-2 0,0 2 0,-5-2 0,0 2 0,1 0 0,2 0 0,6 0 0,1 0 0,-3 0 0,-3 0 0,-7 0 0,2 0 0,2 0 0,4 0 0,5 0 0,2 0 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22T08:46:09.091"/>
    </inkml:context>
    <inkml:brush xml:id="br0">
      <inkml:brushProperty name="width" value="0.2" units="cm"/>
      <inkml:brushProperty name="height" value="0.2" units="cm"/>
      <inkml:brushProperty name="color" value="#F6630D"/>
    </inkml:brush>
  </inkml:definitions>
  <inkml:trace contextRef="#ctx0" brushRef="#br0">7048 1380 24575,'-41'0'0,"-16"0"0,-20 0 0,-46 0 0,-15 0 0,-5 0 0,-5-4 0,18 2 0,-10-8 0,2 4 0,21-9 0,-25 0 0,5-2 0,-5-1 0,3 5 0,34-2 0,10 3 0,1-3 0,-17-5 0,39 7 0,-3-2 0,-10-3 0,-1-2 0,-2 2 0,-2 2 0,-8-5 0,1 3 0,10 3 0,3 1 0,-1 2 0,1 0 0,-57-13 0,27 4 0,-3-8 0,12 5 0,-9-4 0,2 7 0,13-2 0,-8 4 0,11-5 0,-1 1 0,7 1 0,11 2 0,-16-2 0,-4-1 0,-22-6 0,-5-6 0,5 2 0,-4 0 0,20 2 0,3 2 0,18 1 0,8 5 0,14-1 0,1 5 0,0-4 0,-10 1 0,-8-7 0,7 8 0,-5-4 0,7 1 0,-11 1 0,1-5 0,14 7 0,2-3 0,6 4 0,5 1 0,-7 2 0,17 5 0,-2 0 0,9 6 0,7-3 0,5 3 0,12 2 0,-1 1 0,1 0 0,-3 0 0,-9-3 0,-2-2 0,-5-1 0,-4 0 0,11 2 0,-6 1 0,11 3 0,4 1 0,6 2 0,4-3 0,-1-1 0,-1-2 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22T08:46:11.013"/>
    </inkml:context>
    <inkml:brush xml:id="br0">
      <inkml:brushProperty name="width" value="0.2" units="cm"/>
      <inkml:brushProperty name="height" value="0.2" units="cm"/>
      <inkml:brushProperty name="color" value="#F6630D"/>
    </inkml:brush>
  </inkml:definitions>
  <inkml:trace contextRef="#ctx0" brushRef="#br0">80 1 24575,'-2'24'0,"2"8"0,-6 7 0,3 8 0,-6 3 0,1 2 0,-1-2 0,1 0 0,-1-4 0,6-8 0,-3 0 0,4 0 0,-1 5 0,1 9 0,2-4 0,-2 8 0,1-3 0,-1 1 0,2-4 0,0-2 0,0-7 0,0 11 0,0-1 0,0 12 0,0 2 0,0-7 0,0 1 0,-2-12 0,2-1 0,-2-3 0,2-9 0,2 2 0,-2-9 0,2 0 0,-2-4 0,0-6 0,0 1 0,0-8 0,0-2 0,0-2 0,0-2 0,0 0 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22T08:46:13.994"/>
    </inkml:context>
    <inkml:brush xml:id="br0">
      <inkml:brushProperty name="width" value="0.2" units="cm"/>
      <inkml:brushProperty name="height" value="0.2" units="cm"/>
      <inkml:brushProperty name="color" value="#F6630D"/>
    </inkml:brush>
  </inkml:definitions>
  <inkml:trace contextRef="#ctx0" brushRef="#br0">0 1575 24575,'9'-21'0,"2"-5"0,4-6 0,0 1 0,3-7 0,-2 7 0,-1 0 0,5-7 0,0 3 0,2-3 0,3-3 0,1 3 0,2-6 0,-1 4 0,-1 1 0,3 0 0,-2 3 0,6-1 0,-4 3 0,-2 5 0,-4 0 0,-1 5 0,-3-1 0,6 1 0,-7 3 0,2-1 0,0 4 0,-5 0 0,4 2 0,-1-3 0,1 3 0,0-2 0,3 1 0,0 1 0,-1 0 0,-4 3 0,1 0 0,-3 0 0,2 0 0,2-2 0,-4 3 0,3-2 0,-1 2 0,1-1 0,-1 2 0,0 0 0,3-2 0,3 1 0,6-6 0,1 2 0,-1-1 0,-3 3 0,-3 5 0,5-3 0,-2 2 0,7-5 0,-4 3 0,-1-1 0,-3 2 0,-2 1 0,0 0 0,0 1 0,2-1 0,6-1 0,1-1 0,5 1 0,-8 1 0,3 1 0,-5 1 0,3 2 0,-2 0 0,-4 0 0,6 2 0,-11-3 0,11 2 0,-4-2 0,5 2 0,-2-2 0,1 0 0,-6 1 0,-3 1 0,-1 1 0,-4 0 0,6 0 0,7 0 0,9-2 0,11-2 0,2-3 0,12 0 0,-9 1 0,-5 3 0,-10 3 0,-17 1 0,2 0 0,-9 1 0,2-2 0,-3 2 0,0 1 0,-2-1 0,-2 2 0,-4-3 0,-2 3 0,-1-2 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22T08:47:23.182"/>
    </inkml:context>
    <inkml:brush xml:id="br0">
      <inkml:brushProperty name="width" value="0.2" units="cm"/>
      <inkml:brushProperty name="height" value="0.2" units="cm"/>
      <inkml:brushProperty name="color" value="#76BEC2"/>
    </inkml:brush>
  </inkml:definitions>
  <inkml:trace contextRef="#ctx0" brushRef="#br0">0 2446 24575,'37'-12'0,"10"-9"0,13-11 0,15-11 0,-12 3 0,5-1 0,-14 7 0,2-1 0,-10 7 0,-3 0 0,-4 3 0,-4 0 0,6-8 0,5 1 0,-7-4 0,7-1 0,-7 1 0,10-10 0,6-9 0,-2-7 0,2 0 0,0-15 0,4-3 0,-29 36 0,-1-1 0,1 1 0,0 1 0,14-24 0,-5 13 0,-8 9 0,1-8 0,3-12 0,0-7 0,6-18 0,-1 6 0,-4 0 0,-4 16 0,-13 21 0,-5 13 0,-1 4 0,-3 1 0,-2-7 0,0 9 0,-4-6 0,3 11 0,-2 2 0,0 4 0,-2-7 0,1 1 0,2-12 0,1 0 0,-1 2 0,1-6 0,-1 3 0,-1-5 0,-1 0 0,0 8 0,-4 7 0,2 13 0,-2 7 0,0 4 0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22T08:47:24.746"/>
    </inkml:context>
    <inkml:brush xml:id="br0">
      <inkml:brushProperty name="width" value="0.2" units="cm"/>
      <inkml:brushProperty name="height" value="0.2" units="cm"/>
      <inkml:brushProperty name="color" value="#76BEC2"/>
    </inkml:brush>
  </inkml:definitions>
  <inkml:trace contextRef="#ctx0" brushRef="#br0">1 760 24575,'21'-41'0,"2"-4"0,7 4 0,5-5 0,7 0 0,-2 7 0,17-5 0,-5 5 0,20-8 0,10-3 0,-3 6 0,5-5 0,-13 13 0,-6-2 0,-7 10 0,-18 5 0,4 7 0,-5 1 0,11 1 0,6-1 0,-5 3 0,-4 0 0,-12 5 0,-10 1 0,-7 3 0,-4 1 0,-4 0 0,-4 2 0,-3 0 0,-1 0 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22T08:47:41.194"/>
    </inkml:context>
    <inkml:brush xml:id="br0">
      <inkml:brushProperty name="width" value="0.2" units="cm"/>
      <inkml:brushProperty name="height" value="0.2" units="cm"/>
      <inkml:brushProperty name="color" value="#F0D22F"/>
    </inkml:brush>
  </inkml:definitions>
  <inkml:trace contextRef="#ctx0" brushRef="#br0">0 1 24575,'31'37'0,"-4"0"0,-2 0 0,-5 2 0,-2 6 0,4 9 0,4 12 0,0-4 0,5 3 0,-5-9 0,2 3 0,-6-5 0,-3-6 0,0 7 0,-4-4 0,5 12 0,-2 2 0,0-7 0,-1 4 0,-1-11 0,2 8 0,2 2 0,-2-4 0,2 10 0,-7-6 0,4 3 0,-6 0 0,1-4 0,-2-6 0,0 5 0,-2 2 0,-1 4 0,1 17 0,-4-11 0,3 15 0,-4-9 0,0 11 0,2-6 0,-4-12 0,3-10 0,-3-14 0,1 0 0,-2 3 0,0 4 0,0-2 0,0 5 0,0-3 0,0 1 0,0 2 0,0-6 0,0-1 0,0-6 0,0 3 0,0-3 0,0 3 0,-3 10 0,3 6 0,-5 10 0,4 1 0,-3-12 0,1-2 0,1-15 0,-1-1 0,2-9 0,0-6 0,-1 3 0,1-5 0,-2 7 0,1-4 0,0 1 0,0-6 0,2 1 0,-2-7 0,2-1 0,0-7 0,0-4 0,0-3 0,0 4 0,0-1 0,-1 13 0,0 3 0,-3 18 0,4 2 0,-4-1 0,3-13 0,-1-15 0,2-8 0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22T08:48:09.409"/>
    </inkml:context>
    <inkml:brush xml:id="br0">
      <inkml:brushProperty name="width" value="0.2" units="cm"/>
      <inkml:brushProperty name="height" value="0.2" units="cm"/>
      <inkml:brushProperty name="color" value="#A0BC4A"/>
    </inkml:brush>
  </inkml:definitions>
  <inkml:trace contextRef="#ctx0" brushRef="#br0">4913 1902 24575,'-34'0'0,"1"0"0,-6 0 0,-8 0 0,-14-3 0,-12-3 0,-1-2 0,-12-6 0,0 0 0,33 4 0,-1 1 0,-2 0 0,-1-1 0,0 0 0,1-1 0,-3 2 0,2-2 0,7-1 0,1-1 0,-3 2 0,2 0 0,-32-14 0,7 5 0,23 6 0,1 0 0,7 0 0,-17-6 0,-13-11 0,1 3 0,-15-12 0,15 9 0,-9-6 0,-5-3 0,6 5 0,36 13 0,0 0 0,-39-15 0,0-7 0,11 7 0,13 5 0,10 6 0,5 3 0,-9-5 0,-7-8 0,-3 0 0,-17-15 0,0 6 0,-4-8 0,9 8 0,8 1 0,16 6 0,-8-4 0,9 6 0,0-2 0,2 8 0,16 4 0,-3 5 0,10-1 0,-9-1 0,-1-2 0,-1 0 0,-1 5 0,6 0 0,0 3 0,2 0 0,6 3 0,-4 0 0,4 0 0,0 2 0,0-3 0,6 3 0,-1-1 0,1 4 0,0 0 0,-5 0 0,-3-3 0,-1 1 0,-3-3 0,9 6 0,-2-1 0,5 3 0,5 1 0,-2 0 0,6 1 0,-1 1 0,3 1 0,2 1 0,-1 1 0,1-2 0,-2 1 0,-2-1 0,0-1 0,-7-1 0,-4-1 0,-8-2 0,-6-3 0,2 1 0,1-1 0,8 4 0,2 0 0,3 1 0,-4 1 0,-2-2 0,-10-2 0,-3 1 0,-1-4 0,1 4 0,16 1 0,3 3 0,8-1 0,0 3 0,-3-3 0,3 3 0,-2-3 0,4 2 0,0 0 0,2 1 0,1-1 0,-1 1 0,2-1 0,-1 1 0,-1-1 0,-1 1 0,2-1 0,-3 1 0,4 0 0,-2 0 0,-2-1 0,-3-3 0,3 1 0,-2 1 0,4-1 0,-2 2 0,0-4 0,-4 2 0,2-2 0,-2 4 0,6-3 0,1 5 0,4-1 0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22T08:49:04.118"/>
    </inkml:context>
    <inkml:brush xml:id="br0">
      <inkml:brushProperty name="width" value="0.2" units="cm"/>
      <inkml:brushProperty name="height" value="0.2" units="cm"/>
      <inkml:brushProperty name="color" value="#8B63A3"/>
    </inkml:brush>
  </inkml:definitions>
  <inkml:trace contextRef="#ctx0" brushRef="#br0">994 228 24575,'-15'-3'0,"-1"0"0,4 2 0,-7-2 0,-6-1 0,-4-2 0,-5 2 0,5-2 0,-4 1 0,9 3 0,-2-1 0,6 1 0,3-2 0,0 1 0,-2-1 0,-4 0 0,-5-2 0,-6-1 0,-3-3 0,-6 0 0,-1-1 0,1 2 0,5 0 0,7 3 0,6 0 0,6 2 0,1 0 0,4 1 0,0-1 0,1 1 0,-1-2 0,2 1 0,-3-1 0,2 1 0,-5-1 0,2 0 0,0-3 0,2 3 0,1 0 0,-1 0 0,-7-1 0,2-1 0,-4 0 0,12 4 0,1 0 0,7 3 0,0-2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22T08:44:45.329"/>
    </inkml:context>
    <inkml:brush xml:id="br0">
      <inkml:brushProperty name="width" value="0.2" units="cm"/>
      <inkml:brushProperty name="height" value="0.2" units="cm"/>
      <inkml:brushProperty name="color" value="#F0D22F"/>
    </inkml:brush>
  </inkml:definitions>
  <inkml:trace contextRef="#ctx0" brushRef="#br0">0 1872 24575,'7'-42'0,"0"-6"0,5-9 0,-1-11 0,4 3 0,-2-6 0,2 9 0,1-4 0,5-3 0,1-4 0,11-12 0,-5 14 0,11-10 0,-6 10 0,5-1 0,0-1 0,-7 18 0,4-3 0,-5 12 0,3-7 0,-4 3 0,0 2 0,-2-3 0,2 2 0,3-4 0,-4 4 0,0 7 0,-8 6 0,-2 8 0,1 0 0,-1 3 0,3-5 0,-4 7 0,-2 2 0,-6 9 0,-1 0 0,-3 3 0,0 3 0,-4 0 0,2 3 0,-2-1 0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22T08:49:06.853"/>
    </inkml:context>
    <inkml:brush xml:id="br0">
      <inkml:brushProperty name="width" value="0.2" units="cm"/>
      <inkml:brushProperty name="height" value="0.2" units="cm"/>
      <inkml:brushProperty name="color" value="#8B63A3"/>
    </inkml:brush>
  </inkml:definitions>
  <inkml:trace contextRef="#ctx0" brushRef="#br0">5623 2447 24575,'0'-42'0,"0"1"0,0-2 0,0 0 0,0 2 0,0 1 0,0 9 0,0 3 0,0 0 0,0 0 0,0 1 0,-2-3 0,2 6 0,-4-6 0,4 1 0,-4-5 0,2 0 0,-1 8 0,0-2 0,2 7 0,-2-4 0,0-1 0,1 0 0,-3-1 0,2 3 0,-3-4 0,1 5 0,0-3 0,0 5 0,-1-1 0,0 1 0,-3-4 0,1 5 0,-4-4 0,3 3 0,-5-6 0,-1-4 0,-4 1 0,2 1 0,-2 2 0,1 1 0,-1 3 0,-2-6 0,1 6 0,-5-7 0,-1 2 0,-4-3 0,0 2 0,6 4 0,-9-7 0,3 5 0,-9-14 0,-3-2 0,-4-3 0,-12-11 0,0 7 0,-5-3 0,9 14 0,4 5 0,9 11 0,-3-2 0,-1 3 0,-6 0 0,-11-6 0,1 4 0,-25-9 0,-3 0 0,35 13 0,-2-1 0,-3 2 0,-1-1 0,7 1 0,-1 1 0,-6-1 0,1 0 0,7 3 0,0 1 0,-1 0 0,-1-1 0,0 1 0,1 1 0,-34-8 0,-7 0 0,16 8 0,-7-3 0,18 8 0,16 0 0,15 5 0,2-1 0,-6 1 0,-4-1 0,-3 2 0,-5 1 0,-10 2 0,-15-2 0,-12 1 0,-9-4 0,15 4 0,-7-4 0,27 4 0,2-3 0,15 3 0,6-3 0,-16 4 0,-4-5 0,-16 5 0,4-3 0,7 3 0,5 0 0,4 0 0,5 0 0,-5 0 0,9 0 0,-5 0 0,2 0 0,0 0 0,3 0 0,10 0 0,1 2 0,2-1 0,-4 1 0,-4-2 0,-2 0 0,-2 0 0,-3 0 0,-2 0 0,-2 0 0,6 0 0,4 0 0,6 0 0,-2-3 0,-8 3 0,-7-4 0,0 3 0,-2-1 0,9 0 0,-5 1 0,-1-1 0,5 0 0,-1 2 0,9-4 0,5 3 0,6-1 0,10 1 0,9 0 0,-1 0 0,2 1 0,-7 0 0,2-2 0,2 2 0,3-2 0,4 2 0,1 0 0,0 0 0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22T08:49:09.518"/>
    </inkml:context>
    <inkml:brush xml:id="br0">
      <inkml:brushProperty name="width" value="0.2" units="cm"/>
      <inkml:brushProperty name="height" value="0.2" units="cm"/>
      <inkml:brushProperty name="color" value="#8B63A3"/>
    </inkml:brush>
  </inkml:definitions>
  <inkml:trace contextRef="#ctx0" brushRef="#br0">4271 4070 24575,'-18'-4'0,"-9"-1"0,2-2 0,-14-3 0,4-1 0,-2-2 0,1 0 0,-9-6 0,-8-1 0,-20-10 0,-4-4 0,-6-3 0,0-3 0,17 2 0,-11-7 0,9-3 0,26 22 0,-2-2 0,-7-6 0,0-1 0,2 5 0,0-1 0,-12-11 0,0 0 0,9 9 0,1 1 0,0-3 0,3 2 0,-27-15 0,30 19 0,15 7 0,5 2 0,-12-10 0,-17-18 0,-4-5 0,21 18 0,1-1 0,-28-28 0,26 27 0,1-1 0,-30-28 0,9 5 0,8 10 0,6-2 0,0 3 0,-10-23 0,20 29 0,-1-1 0,1 0 0,-1-2 0,-8-7 0,0 0 0,12 14 0,1 1 0,-24-34 0,18 20 0,13 8 0,-13-11 0,1-3 0,-19-18 0,-3-3 0,28 40 0,-2-1 0,-2-2 0,0 1 0,-19-26 0,0 7 0,14 11 0,7 12 0,-2-7 0,2 6 0,-6-14 0,-3 1 0,0-5 0,5 8 0,0-2 0,4 10 0,4-4 0,0 3 0,4 6 0,-7-8 0,1 5 0,-8-10 0,0 2 0,8 8 0,-1 1 0,10 13 0,-1-2 0,-1 5 0,4 0 0,-4 0 0,4 0 0,-7-5 0,2 2 0,-3-3 0,1 3 0,2 0 0,-5-1 0,0 0 0,-3-3 0,0 2 0,-6-4 0,-2-3 0,2 5 0,9 4 0,11 13 0,12 6 0,1 5 0,1-2 0,-2 1 0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22T08:49:45.262"/>
    </inkml:context>
    <inkml:brush xml:id="br0">
      <inkml:brushProperty name="width" value="0.2" units="cm"/>
      <inkml:brushProperty name="height" value="0.2" units="cm"/>
      <inkml:brushProperty name="color" value="#99A6D0"/>
    </inkml:brush>
  </inkml:definitions>
  <inkml:trace contextRef="#ctx0" brushRef="#br0">0 1165 24575,'11'-28'0,"2"0"0,6-9 0,11-9 0,3-3 0,8-7 0,5 4 0,-4 3 0,4-2 0,-1-5 0,3 0 0,0 1 0,5 0 0,4 3 0,5-2 0,9-3 0,-4 10 0,-3 6 0,10 0 0,-1 8 0,3-1 0,-10 8 0,-20 7 0,-8 3 0,-9 4 0,2 2 0,2-3 0,-4 3 0,16-4 0,-3 3 0,11-1 0,-11 3 0,-9 2 0,-13 2 0,-7 1 0,-1 1 0,0-1 0,-4 1 0,-2 1 0,-2 1 0,3-2 0,-4 2 0,2-1 0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22T08:49:46.374"/>
    </inkml:context>
    <inkml:brush xml:id="br0">
      <inkml:brushProperty name="width" value="0.2" units="cm"/>
      <inkml:brushProperty name="height" value="0.2" units="cm"/>
      <inkml:brushProperty name="color" value="#99A6D0"/>
    </inkml:brush>
  </inkml:definitions>
  <inkml:trace contextRef="#ctx0" brushRef="#br0">0 853 24575,'48'-16'0,"-1"0"0,14-4 0,3 0 0,6 0 0,3 1-791,12-2 0,1 2 791,-12 4 0,-2 2 0,-5 3 0,-3 0 256,-8 1 1,-4 0-257,18-4 262,-1-5-262,-11 0 0,17-4 0,6 3 807,0 0-807,11-1-3277,-11 0 0,-10 3 3047,17-2 230,-32 6 0,29-6 0,-12 0 0,5-3 0,-2 2 3276,-8 0 0,-17 5-3044,-5 1-232,-14 3 0,-7 2 0,0-1 0,2-6 0,11-8 0,5-2 0,0-1 0,-7 1 0,-7 7 0,-6-4 0,3 3 0,-3 0 0,6-2 0,-7 2 0,-2 6 0,-7 1 0,-8 8 0,-2 2 0,-3 2 0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22T08:49:48.073"/>
    </inkml:context>
    <inkml:brush xml:id="br0">
      <inkml:brushProperty name="width" value="0.2" units="cm"/>
      <inkml:brushProperty name="height" value="0.2" units="cm"/>
      <inkml:brushProperty name="color" value="#99A6D0"/>
    </inkml:brush>
  </inkml:definitions>
  <inkml:trace contextRef="#ctx0" brushRef="#br0">2055 472 24575,'-90'-15'0,"-1"0"0,0 0 0,9 2 0,2 0 0,3-1 0,6-1 0,3-1 0,3 0-775,-15-3 1,2-1 774,-4 0 0,2 0 0,17 3 0,4 2 251,3 1 1,2 3-252,-23-4 256,26 4-256,0 3 0,0-4 0,-10-1 790,-1-4-790,9 4 0,9-2 0,8 4 0,-3-3 0,-2 1 0,0 1 0,-4-3 0,7 3 0,3 1 0,8 3 0,13 6 0,6 0 0,4 2 0,-1 0 0,1 0 0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22T08:49:49.997"/>
    </inkml:context>
    <inkml:brush xml:id="br0">
      <inkml:brushProperty name="width" value="0.2" units="cm"/>
      <inkml:brushProperty name="height" value="0.2" units="cm"/>
      <inkml:brushProperty name="color" value="#99A6D0"/>
    </inkml:brush>
  </inkml:definitions>
  <inkml:trace contextRef="#ctx0" brushRef="#br0">0 0 24575,'9'19'0,"0"-1"0,3 3 0,2 1 0,2 4 0,6 5 0,-2 2 0,7 3 0,0 1 0,0-6 0,4 2 0,-5-7 0,0 0 0,-2-6 0,-8-4 0,3 1 0,0-3 0,2 5 0,11 5 0,-4-2 0,9 2 0,-8-5 0,-1-6 0,-11-1 0,-1-4 0,-4 0 0,2 1 0,2 0 0,-4-1 0,2 1 0,-5-3 0,3 1 0,-2-1 0,4 3 0,0 2 0,3-2 0,9 11 0,2-6 0,5 9 0,1-3 0,-6-1 0,3-2 0,-4-1 0,3-1 0,5 2 0,5 0 0,0 1 0,0-2 0,-12-5 0,-7-2 0,-10-6 0,-4 0 0,-3 0 0,4 0 0,4 4 0,16 8 0,5 2 0,5 4 0,-9-6 0,-10-7 0,-12-4 0,-4-3 0,0 3 0,3-2 0,1 2 0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22T08:53:39.735"/>
    </inkml:context>
    <inkml:brush xml:id="br0">
      <inkml:brushProperty name="width" value="0.2" units="cm"/>
      <inkml:brushProperty name="height" value="0.2" units="cm"/>
      <inkml:brushProperty name="color" value="#A0BC4A"/>
    </inkml:brush>
  </inkml:definitions>
  <inkml:trace contextRef="#ctx0" brushRef="#br0">0 14 24575,'17'-2'0,"-4"0"0,-9 2 0,-1 0 0,7 0 0,4 0 0,15-2 0,6 2 0,9-2 0,11 2 0,15 0 0,12-3 0,-32 3 0,1 0 0,37-3-3277,11 3 0,-25 0 3162,-17 0 0,-1 0 115,2 0 0,27 0 0,-53 0 0,7 2 0,4 1 0,7 1 3276,26-1 0,-1 2-3044,14-2-232,-20 0 0,-17-1 0,-12-2 0,-4 2 0,8-1 0,7 3 0,-1-4 0,-4 2 0,-16-2 0,-6 0 0,-12 0 0,-6 0 0,-2 0 0,3 0 0,2 0 0,6 2 0,1-2 0,6 2 0,0-2 0,8 0 0,-1 0 0,0 2 0,-6-2 0,-3 2 0,-6-2 0,4 0 0,2 0 0,0 0 0,0 0 0,-6 1 0,-3-1 0,1 2 0,0-2 0,8 2 0,2-2 0,1 2 0,-6-2 0,-7 0 0,-5 0 0,-1 0 0,0 0 0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22T08:53:42.042"/>
    </inkml:context>
    <inkml:brush xml:id="br0">
      <inkml:brushProperty name="width" value="0.2" units="cm"/>
      <inkml:brushProperty name="height" value="0.2" units="cm"/>
      <inkml:brushProperty name="color" value="#A0BC4A"/>
    </inkml:brush>
  </inkml:definitions>
  <inkml:trace contextRef="#ctx0" brushRef="#br0">1 53 24575,'27'0'0,"9"-2"0,15-1 0,12 1 0,20-1 0,7 3 0,-38 0 0,3 0 0,1 0 0,1 0 0,-4 0 0,-1 0 0,3 0 0,-1 0 0,28 0 0,6 0 0,-12 0 0,-7 0 0,9 0 0,-5 0 0,19 0 0,-5 0 0,-6 0 0,-7 0 0,-13 0 0,6 0 0,5 0 0,13 0 0,-3 3 0,10 0 0,-15 0 0,-5-1 0,-5-2 0,-13 0 0,-1 0 0,-13 0 0,-5 0 0,-7 0 0,-10 0 0,2 0 0,3-2 0,1 2 0,10-2 0,-8 2 0,0 0 0,-8-2 0,-3 2 0,-1-3 0,0 2 0,6 0 0,4-1 0,13 1 0,4-3 0,-3 4 0,-7-2 0,-6 2 0,-12-2 0,1 2 0,-8-1 0,2-1 0,1 2 0,0-2 0,2 2 0,-6 0 0,1 0 0,-1-1 0,0 1 0,2-2 0,2 1 0,5-1 0,7-2 0,3 2 0,-3-2 0,-5 4 0,-6-2 0,-4 1 0,1-1 0,-2 1 0,3-2 0,0 3 0,-3-2 0,1 2 0,-4 0 0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22T08:53:43.606"/>
    </inkml:context>
    <inkml:brush xml:id="br0">
      <inkml:brushProperty name="width" value="0.2" units="cm"/>
      <inkml:brushProperty name="height" value="0.2" units="cm"/>
      <inkml:brushProperty name="color" value="#A0BC4A"/>
    </inkml:brush>
  </inkml:definitions>
  <inkml:trace contextRef="#ctx0" brushRef="#br0">0 208 24575,'40'-4'0,"2"0"0,5-1 0,13-2 0,2-1 0,17-3 0,-3 0 0,5 0 0,-5 0 0,-14 1 0,-9 2 0,-13 0 0,-6 3 0,-4-3 0,-10 5 0,-2-2 0,-8 2 0,-1 1 0,3-3 0,0 3 0,3-1 0,2-1 0,-1 1 0,-1-1 0,-1 1 0,-2-1 0,1-1 0,3 3 0,1-3 0,1 2 0,-2 0 0,-4-1 0,1 2 0,1-2 0,0 1 0,1-2 0,-1-1 0,0 1 0,-4 0 0,-2 3 0,-4 1 0,-1 1 0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26T07:27:43.932"/>
    </inkml:context>
    <inkml:brush xml:id="br0">
      <inkml:brushProperty name="width" value="0.2" units="cm"/>
      <inkml:brushProperty name="height" value="0.2" units="cm"/>
      <inkml:brushProperty name="color" value="#01632F"/>
    </inkml:brush>
  </inkml:definitions>
  <inkml:trace contextRef="#ctx0" brushRef="#br0">1 1 24575,'32'31'0,"4"3"0,15 17 0,6 6 0,12 10 0,-6-2 0,-8-14 0,-8-2 0,-6-8 0,0-1 0,-5-3 0,-1-2 0,-5-5 0,-1 4 0,-4-5 0,-6-3 0,-1-3 0,-4-6 0,0 0 0,5 2 0,1 1 0,4 4 0,0-2 0,2 2 0,-6-4 0,4 2 0,-5-2 0,1-1 0,-4-1 0,4 2 0,-1 0 0,4 4 0,-1-2 0,-4-5 0,-3-3 0,-4-2 0,1 2 0,-1-1 0,2 5 0,1-4 0,4 5 0,2 1 0,4 0 0,3 7 0,0-3 0,4 3 0,-7-6 0,5 1 0,-5-2 0,6 3 0,-3 0 0,-2-4 0,-1 1 0,4 2 0,-1 1 0,0 1 0,0-1 0,-2 0 0,1 4 0,6 3 0,-7-3 0,6 2 0,-2-3 0,3 3 0,4-4 0,0 5 0,9-4 0,1 0 0,14 1 0,-11-6 0,12 2 0,-13-3 0,6 0 0,-14-4 0,-8-3 0,-14-5 0,-6-2 0,-6-3 0,-3-1 0,-3-1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22T08:45:27.519"/>
    </inkml:context>
    <inkml:brush xml:id="br0">
      <inkml:brushProperty name="width" value="0.2" units="cm"/>
      <inkml:brushProperty name="height" value="0.2" units="cm"/>
      <inkml:brushProperty name="color" value="#10589C"/>
    </inkml:brush>
  </inkml:definitions>
  <inkml:trace contextRef="#ctx0" brushRef="#br0">1 734 24575,'37'-16'0,"-2"2"0,7-4 0,-4 3 0,2-1 0,-5-1 0,-7 6 0,5-3 0,-3 3 0,4 0 0,14-2 0,-10 1 0,11-2 0,-12-1 0,-3 2 0,-3 1 0,2 1 0,-2 1 0,6 1 0,-3-3 0,-2 3 0,-2 1 0,-7 0 0,2 1 0,-2-2 0,-2 0 0,-1 2 0,3-1 0,1-2 0,1 2 0,1-2 0,-3 3 0,-1-1 0,4 0 0,0-2 0,2 0 0,-3 0 0,4-4 0,-1 3 0,2-5 0,2 0 0,-6 2 0,3-2 0,-3 3 0,3-5 0,-5 5 0,-1-2 0,-5 4 0,0 0 0,3-4 0,1 1 0,-3-2 0,-2 5 0,-3 2 0,-4 2 0,2-1 0,-1 1 0,-1-1 0,2 1 0,-2 2 0,-4 0 0,0 2 0,-3 0 0,2 1 0,-2-1 0,4-2 0,-2 2 0,1-1 0,-2 1 0,2 0 0,-3 0 0,3 0 0,-3-1 0,1-1 0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26T07:27:45.437"/>
    </inkml:context>
    <inkml:brush xml:id="br0">
      <inkml:brushProperty name="width" value="0.2" units="cm"/>
      <inkml:brushProperty name="height" value="0.2" units="cm"/>
      <inkml:brushProperty name="color" value="#01632F"/>
    </inkml:brush>
  </inkml:definitions>
  <inkml:trace contextRef="#ctx0" brushRef="#br0">1 1 24575,'28'9'0,"27"7"0,13 2 0,30 3 0,-42-11 0,2 0 0,-8-3 0,2-1 0,10 1 0,0-1 0,31 4 0,4-4 0,-29 0 0,-2-4 0,-18 0 0,3 2 0,-2-4 0,-2 2 0,5 0 0,-3-2 0,3 2 0,-5-2 0,13 2 0,-5 0 0,16 3 0,-6-3 0,-5 2 0,0-2 0,-13 0 0,2 0 0,-8-2 0,-1 2 0,-1-2 0,4 2 0,-4-1 0,-3 0 0,-7 0 0,-9-1 0,-6 1 0,-5 0 0,-4 0 0,-2-1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22T08:45:29.364"/>
    </inkml:context>
    <inkml:brush xml:id="br0">
      <inkml:brushProperty name="width" value="0.2" units="cm"/>
      <inkml:brushProperty name="height" value="0.2" units="cm"/>
      <inkml:brushProperty name="color" value="#10589C"/>
    </inkml:brush>
  </inkml:definitions>
  <inkml:trace contextRef="#ctx0" brushRef="#br0">1 609 24575,'20'-18'0,"7"-7"0,4-5 0,4-6 0,4-6 0,-12 11 0,1 0 0,-8 7 0,3-1 0,1-5 0,2 1 0,2-8 0,-7 11 0,2-2 0,-11 12 0,1 1 0,-7 5 0,-1 3 0,1 0 0,-2 0 0,5-5 0,1 0 0,1-4 0,0 3 0,-3 1 0,-3 6 0,-1 1 0,-1 1 0,1 1 0,-1-2 0,2 1 0,-3-1 0,0 1 0,1-2 0,-2 2 0,2-1 0,0-1 0,-2 2 0,2-1 0,-1 1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22T08:45:30.939"/>
    </inkml:context>
    <inkml:brush xml:id="br0">
      <inkml:brushProperty name="width" value="0.2" units="cm"/>
      <inkml:brushProperty name="height" value="0.2" units="cm"/>
      <inkml:brushProperty name="color" value="#10589C"/>
    </inkml:brush>
  </inkml:definitions>
  <inkml:trace contextRef="#ctx0" brushRef="#br0">1 927 24575,'17'-37'0,"5"-1"0,0-5 0,3 0 0,-7 4 0,4 2 0,-4-1 0,6-8 0,0-6 0,0 3 0,-1-4 0,-3 11 0,-2-4 0,-2 9 0,-4 5 0,-2 5 0,-2 3 0,-2 1 0,1 3 0,-3-1 0,-1 3 0,2 0 0,-3-3 0,4 5 0,-4-2 0,-1 7 0,-1 3 0,0 4 0,0 0 0,2-3 0,-2 1 0,3-4 0,-3 2 0,2-2 0,-2 4 0,0 0 0,0 2 0,0-1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22T08:45:47.084"/>
    </inkml:context>
    <inkml:brush xml:id="br0">
      <inkml:brushProperty name="width" value="0.2" units="cm"/>
      <inkml:brushProperty name="height" value="0.2" units="cm"/>
      <inkml:brushProperty name="color" value="#10589C"/>
    </inkml:brush>
  </inkml:definitions>
  <inkml:trace contextRef="#ctx0" brushRef="#br0">0 1 24575,'9'20'0,"-1"-2"0,-2-6 0,1-2 0,-1 0 0,-1-3 0,-1-2 0,1 2 0,-1-2 0,1 3 0,3 0 0,-4-2 0,4 5 0,-3-6 0,3 5 0,2-3 0,-1 4 0,5-1 0,-4 1 0,4 1 0,-3-1 0,1-1 0,2 2 0,3-2 0,5 7 0,1-3 0,1 4 0,0-2 0,0-2 0,-3-1 0,0-1 0,-5-3 0,3 1 0,0 0 0,4 1 0,-2 0 0,-5-3 0,2 0 0,-4-2 0,4 1 0,2 0 0,-1-1 0,3 1 0,4-1 0,0 0 0,5 2 0,-3-4 0,-4 2 0,3-2 0,-1 2 0,5 0 0,8 3 0,-4-1 0,7 3 0,-4-2 0,-4 2 0,-1-5 0,-11 0 0,0-3 0,-4-1 0,8 4 0,12-1 0,-3 2 0,10 1 0,-10-3 0,-1 1 0,-8-2 0,-4 0 0,-1-2 0,2 1 0,8-3 0,3 4 0,6-1 0,-5-1 0,1 0 0,-2 0 0,-3-2 0,5 4 0,-7-3 0,-1 1 0,-7-2 0,-1 1 0,-7-1 0,-2 2 0,-1-2 0,1 0 0,8 0 0,7 0 0,3 0 0,2 2 0,-5-2 0,1 2 0,-1-2 0,-2 0 0,5 0 0,-7 0 0,13 0 0,-2 0 0,4 0 0,-3-2 0,-8 2 0,1-2 0,-1 2 0,3 0 0,6-2 0,-7 1 0,4-1 0,-6 2 0,0 0 0,1 0 0,-1 0 0,0 0 0,2-1 0,-3 0 0,1-2 0,2 2 0,-2-2 0,4 2 0,1-1 0,12 0 0,-5 2 0,5-4 0,-6 3 0,-1-3 0,-1 2 0,1-1 0,-7 0 0,1 2 0,-2-2 0,3 0 0,3 1 0,-5-2 0,1 4 0,-6-2 0,3 2 0,4-2 0,7 2 0,-1-4 0,11 1 0,-6-1 0,4-3 0,-6 2 0,-6-1 0,-3 1 0,-6 2 0,-1-3 0,0 0 0,-2 0 0,5-2 0,1 2 0,1-4 0,2-1 0,-5 1 0,1 0 0,-1 2 0,5 0 0,-5 0 0,0 0 0,-2 0 0,-5-1 0,4 3 0,-3-3 0,1 5 0,-2-1 0,3-1 0,-4 0 0,3-1 0,-1-1 0,-3 3 0,0-1 0,-1 1 0,2 0 0,3-1 0,-5-1 0,9 3 0,-6-3 0,8 2 0,-3-4 0,-3 5 0,-3-3 0,-6 3 0,-1 2 0,-3-1 0,-1 2 0,-2-1 0,0-1 0,2 3 0,-1-2 0,3 0 0,-4 0 0,1 1 0,-4 1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22T08:45:57.614"/>
    </inkml:context>
    <inkml:brush xml:id="br0">
      <inkml:brushProperty name="width" value="0.2" units="cm"/>
      <inkml:brushProperty name="height" value="0.2" units="cm"/>
      <inkml:brushProperty name="color" value="#F6630D"/>
    </inkml:brush>
  </inkml:definitions>
  <inkml:trace contextRef="#ctx0" brushRef="#br0">1 18 24575,'43'-2'0,"-3"2"0,-4-4 0,-5 3 0,5-2 0,2 0 0,42 0 0,14 1 0,1 2 0,5 0 0,-33 0 0,1 0 0,7 1 0,7 0 0,-10 0 0,-15-1 0,-3 1 0,29 1 0,-3 1 0,6 0 0,9 2 0,-24 1 0,-5-3 0,12 3 0,-15-5 0,9 8 0,-8-6 0,-7 4 0,17 1 0,-11 0 0,5 0 0,-19-1 0,-12-4 0,-16 0 0,-1-3 0,-6 3 0,2-1 0,-5 0 0,-2 0 0,-3-2 0,-2 0 0,9 0 0,10 2 0,16 2 0,0 1 0,-2 2 0,-13-5 0,-10 1 0,-6-3 0,-3 1 0,0-1 0,0 2 0,4-2 0,-1 3 0,3 0 0,13 3 0,13 5 0,29 5 0,-2 0 0,1 0 0,-16-5 0,-22-6 0,-7-1 0,-16-4 0,-2 0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22T08:45:59.504"/>
    </inkml:context>
    <inkml:brush xml:id="br0">
      <inkml:brushProperty name="width" value="0.2" units="cm"/>
      <inkml:brushProperty name="height" value="0.2" units="cm"/>
      <inkml:brushProperty name="color" value="#F6630D"/>
    </inkml:brush>
  </inkml:definitions>
  <inkml:trace contextRef="#ctx0" brushRef="#br0">1 1 24575,'38'12'0,"9"2"0,2 7 0,1-1 0,7 4 0,-8-2 0,3 0 0,-8-1 0,-10-8 0,-10-1 0,3-3 0,-10-1 0,10 3 0,-4-1 0,3 2 0,4 2 0,2 1 0,2 2 0,9 3 0,-8-2 0,12 5 0,-5-2 0,6 3 0,-4-3 0,-8-3 0,-5-2 0,-8-6 0,-1 5 0,4-2 0,0 3 0,6 1 0,8 3 0,-1 2 0,2-1 0,-5 3 0,-5-7 0,-1 2 0,-3-2 0,-3-3 0,-4-3 0,-5-4 0,-3-2 0,-5 0 0,1-1 0,2 3 0,0 1 0,4 1 0,-2 0 0,1 3 0,-2-5 0,2 7 0,6 0 0,1 3 0,12 7 0,-6-3 0,11 6 0,-7-1 0,5-1 0,-10-3 0,-3-6 0,-8-5 0,0-1 0,-2-1 0,2 0 0,-3 0 0,-4-4 0,-3-2 0,-3-2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22T08:46:01.900"/>
    </inkml:context>
    <inkml:brush xml:id="br0">
      <inkml:brushProperty name="width" value="0.2" units="cm"/>
      <inkml:brushProperty name="height" value="0.2" units="cm"/>
      <inkml:brushProperty name="color" value="#F6630D"/>
    </inkml:brush>
  </inkml:definitions>
  <inkml:trace contextRef="#ctx0" brushRef="#br0">1 1 24575,'5'20'0,"2"-1"0,-3 1 0,3-1 0,-1 5 0,1-2 0,1 5 0,0-1 0,0 2 0,0-2 0,0 4 0,0-6 0,-2 6 0,0-8 0,-3 5 0,1-4 0,0 5 0,0-2 0,2-1 0,-2-2 0,1 3 0,-1-1 0,-2-1 0,2 1 0,-2-7 0,0 18 0,1-12 0,-1 10 0,0-13 0,0-3 0,-2 0 0,0 2 0,0 1 0,0 4 0,0 1 0,0 0 0,0 1 0,0-8 0,0 0 0,0-6 0,0-1 0,0 2 0,0 1 0,0-1 0,0 8 0,0-2 0,0 1 0,0-7 0,0-4 0,0-4 0,0 2 0,0 1 0,0 5 0,0-1 0,0 4 0,0-7 0,0 4 0,0-7 0,0-2 0,0-2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FEE9CF-D2EF-B14C-B680-178AE12B4827}" type="datetimeFigureOut">
              <a:rPr lang="de-DE" smtClean="0"/>
              <a:t>03.05.2022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12D36D-561E-514B-A61B-007C653CCD6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718804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C12D36D-561E-514B-A61B-007C653CCD64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74982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C12D36D-561E-514B-A61B-007C653CCD64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890008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16390-BF85-6B4E-9AAC-4F313600AAEC}" type="datetimeFigureOut">
              <a:rPr lang="de-DE" smtClean="0"/>
              <a:t>03.05.2022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81500-8DF2-484F-9276-00BE8B9684A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146342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16390-BF85-6B4E-9AAC-4F313600AAEC}" type="datetimeFigureOut">
              <a:rPr lang="de-DE" smtClean="0"/>
              <a:t>03.05.2022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81500-8DF2-484F-9276-00BE8B9684A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1179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16390-BF85-6B4E-9AAC-4F313600AAEC}" type="datetimeFigureOut">
              <a:rPr lang="de-DE" smtClean="0"/>
              <a:t>03.05.2022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81500-8DF2-484F-9276-00BE8B9684A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74430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16390-BF85-6B4E-9AAC-4F313600AAEC}" type="datetimeFigureOut">
              <a:rPr lang="de-DE" smtClean="0"/>
              <a:t>03.05.2022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81500-8DF2-484F-9276-00BE8B9684A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649988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16390-BF85-6B4E-9AAC-4F313600AAEC}" type="datetimeFigureOut">
              <a:rPr lang="de-DE" smtClean="0"/>
              <a:t>03.05.2022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81500-8DF2-484F-9276-00BE8B9684A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78148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16390-BF85-6B4E-9AAC-4F313600AAEC}" type="datetimeFigureOut">
              <a:rPr lang="de-DE" smtClean="0"/>
              <a:t>03.05.2022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81500-8DF2-484F-9276-00BE8B9684A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94133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16390-BF85-6B4E-9AAC-4F313600AAEC}" type="datetimeFigureOut">
              <a:rPr lang="de-DE" smtClean="0"/>
              <a:t>03.05.2022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81500-8DF2-484F-9276-00BE8B9684A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31347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16390-BF85-6B4E-9AAC-4F313600AAEC}" type="datetimeFigureOut">
              <a:rPr lang="de-DE" smtClean="0"/>
              <a:t>03.05.2022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81500-8DF2-484F-9276-00BE8B9684A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663885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16390-BF85-6B4E-9AAC-4F313600AAEC}" type="datetimeFigureOut">
              <a:rPr lang="de-DE" smtClean="0"/>
              <a:t>03.05.2022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81500-8DF2-484F-9276-00BE8B9684A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147225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16390-BF85-6B4E-9AAC-4F313600AAEC}" type="datetimeFigureOut">
              <a:rPr lang="de-DE" smtClean="0"/>
              <a:t>03.05.2022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81500-8DF2-484F-9276-00BE8B9684A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802904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16390-BF85-6B4E-9AAC-4F313600AAEC}" type="datetimeFigureOut">
              <a:rPr lang="de-DE" smtClean="0"/>
              <a:t>03.05.2022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81500-8DF2-484F-9276-00BE8B9684A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06952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716390-BF85-6B4E-9AAC-4F313600AAEC}" type="datetimeFigureOut">
              <a:rPr lang="de-DE" smtClean="0"/>
              <a:t>03.05.2022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181500-8DF2-484F-9276-00BE8B9684A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08390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26" Type="http://schemas.openxmlformats.org/officeDocument/2006/relationships/image" Target="../media/image24.png"/><Relationship Id="rId39" Type="http://schemas.openxmlformats.org/officeDocument/2006/relationships/image" Target="../media/image33.png"/><Relationship Id="rId21" Type="http://schemas.openxmlformats.org/officeDocument/2006/relationships/image" Target="../media/image19.png"/><Relationship Id="rId34" Type="http://schemas.openxmlformats.org/officeDocument/2006/relationships/customXml" Target="../ink/ink2.xml"/><Relationship Id="rId42" Type="http://schemas.openxmlformats.org/officeDocument/2006/relationships/customXml" Target="../ink/ink6.xml"/><Relationship Id="rId47" Type="http://schemas.openxmlformats.org/officeDocument/2006/relationships/image" Target="../media/image37.png"/><Relationship Id="rId50" Type="http://schemas.openxmlformats.org/officeDocument/2006/relationships/customXml" Target="../ink/ink10.xml"/><Relationship Id="rId55" Type="http://schemas.openxmlformats.org/officeDocument/2006/relationships/image" Target="../media/image41.png"/><Relationship Id="rId63" Type="http://schemas.openxmlformats.org/officeDocument/2006/relationships/image" Target="../media/image45.png"/><Relationship Id="rId68" Type="http://schemas.openxmlformats.org/officeDocument/2006/relationships/customXml" Target="../ink/ink19.xml"/><Relationship Id="rId76" Type="http://schemas.openxmlformats.org/officeDocument/2006/relationships/customXml" Target="../ink/ink23.xml"/><Relationship Id="rId84" Type="http://schemas.openxmlformats.org/officeDocument/2006/relationships/customXml" Target="../ink/ink27.xml"/><Relationship Id="rId89" Type="http://schemas.openxmlformats.org/officeDocument/2006/relationships/customXml" Target="../ink/ink29.xml"/><Relationship Id="rId97" Type="http://schemas.openxmlformats.org/officeDocument/2006/relationships/image" Target="../media/image58.png"/><Relationship Id="rId7" Type="http://schemas.openxmlformats.org/officeDocument/2006/relationships/image" Target="../media/image5.png"/><Relationship Id="rId71" Type="http://schemas.openxmlformats.org/officeDocument/2006/relationships/image" Target="../media/image49.png"/><Relationship Id="rId92" Type="http://schemas.openxmlformats.org/officeDocument/2006/relationships/image" Target="../media/image60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11" Type="http://schemas.openxmlformats.org/officeDocument/2006/relationships/image" Target="../media/image9.png"/><Relationship Id="rId24" Type="http://schemas.openxmlformats.org/officeDocument/2006/relationships/image" Target="../media/image22.png"/><Relationship Id="rId37" Type="http://schemas.openxmlformats.org/officeDocument/2006/relationships/image" Target="../media/image32.png"/><Relationship Id="rId40" Type="http://schemas.openxmlformats.org/officeDocument/2006/relationships/customXml" Target="../ink/ink5.xml"/><Relationship Id="rId45" Type="http://schemas.openxmlformats.org/officeDocument/2006/relationships/image" Target="../media/image36.png"/><Relationship Id="rId53" Type="http://schemas.openxmlformats.org/officeDocument/2006/relationships/image" Target="../media/image40.png"/><Relationship Id="rId58" Type="http://schemas.openxmlformats.org/officeDocument/2006/relationships/customXml" Target="../ink/ink14.xml"/><Relationship Id="rId66" Type="http://schemas.openxmlformats.org/officeDocument/2006/relationships/customXml" Target="../ink/ink18.xml"/><Relationship Id="rId74" Type="http://schemas.openxmlformats.org/officeDocument/2006/relationships/customXml" Target="../ink/ink22.xml"/><Relationship Id="rId79" Type="http://schemas.openxmlformats.org/officeDocument/2006/relationships/image" Target="../media/image53.png"/><Relationship Id="rId87" Type="http://schemas.openxmlformats.org/officeDocument/2006/relationships/image" Target="../media/image57.png"/><Relationship Id="rId5" Type="http://schemas.openxmlformats.org/officeDocument/2006/relationships/image" Target="../media/image3.png"/><Relationship Id="rId61" Type="http://schemas.openxmlformats.org/officeDocument/2006/relationships/image" Target="../media/image44.png"/><Relationship Id="rId82" Type="http://schemas.openxmlformats.org/officeDocument/2006/relationships/customXml" Target="../ink/ink26.xml"/><Relationship Id="rId90" Type="http://schemas.openxmlformats.org/officeDocument/2006/relationships/image" Target="../media/image59.png"/><Relationship Id="rId95" Type="http://schemas.openxmlformats.org/officeDocument/2006/relationships/image" Target="../media/image28.png"/><Relationship Id="rId19" Type="http://schemas.openxmlformats.org/officeDocument/2006/relationships/image" Target="../media/image1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Relationship Id="rId27" Type="http://schemas.openxmlformats.org/officeDocument/2006/relationships/customXml" Target="../ink/ink1.xml"/><Relationship Id="rId35" Type="http://schemas.openxmlformats.org/officeDocument/2006/relationships/image" Target="../media/image31.png"/><Relationship Id="rId43" Type="http://schemas.openxmlformats.org/officeDocument/2006/relationships/image" Target="../media/image35.png"/><Relationship Id="rId48" Type="http://schemas.openxmlformats.org/officeDocument/2006/relationships/customXml" Target="../ink/ink9.xml"/><Relationship Id="rId56" Type="http://schemas.openxmlformats.org/officeDocument/2006/relationships/customXml" Target="../ink/ink13.xml"/><Relationship Id="rId64" Type="http://schemas.openxmlformats.org/officeDocument/2006/relationships/customXml" Target="../ink/ink17.xml"/><Relationship Id="rId69" Type="http://schemas.openxmlformats.org/officeDocument/2006/relationships/image" Target="../media/image48.png"/><Relationship Id="rId77" Type="http://schemas.openxmlformats.org/officeDocument/2006/relationships/image" Target="../media/image52.png"/><Relationship Id="rId8" Type="http://schemas.openxmlformats.org/officeDocument/2006/relationships/image" Target="../media/image6.png"/><Relationship Id="rId51" Type="http://schemas.openxmlformats.org/officeDocument/2006/relationships/image" Target="../media/image39.png"/><Relationship Id="rId72" Type="http://schemas.openxmlformats.org/officeDocument/2006/relationships/customXml" Target="../ink/ink21.xml"/><Relationship Id="rId80" Type="http://schemas.openxmlformats.org/officeDocument/2006/relationships/customXml" Target="../ink/ink25.xml"/><Relationship Id="rId85" Type="http://schemas.openxmlformats.org/officeDocument/2006/relationships/image" Target="../media/image56.png"/><Relationship Id="rId93" Type="http://schemas.openxmlformats.org/officeDocument/2006/relationships/image" Target="../media/image26.png"/><Relationship Id="rId98" Type="http://schemas.openxmlformats.org/officeDocument/2006/relationships/image" Target="../media/image59.jpg"/><Relationship Id="rId3" Type="http://schemas.openxmlformats.org/officeDocument/2006/relationships/image" Target="../media/image1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5" Type="http://schemas.openxmlformats.org/officeDocument/2006/relationships/image" Target="../media/image23.png"/><Relationship Id="rId33" Type="http://schemas.openxmlformats.org/officeDocument/2006/relationships/image" Target="../media/image30.png"/><Relationship Id="rId38" Type="http://schemas.openxmlformats.org/officeDocument/2006/relationships/customXml" Target="../ink/ink4.xml"/><Relationship Id="rId46" Type="http://schemas.openxmlformats.org/officeDocument/2006/relationships/customXml" Target="../ink/ink8.xml"/><Relationship Id="rId59" Type="http://schemas.openxmlformats.org/officeDocument/2006/relationships/image" Target="../media/image43.png"/><Relationship Id="rId67" Type="http://schemas.openxmlformats.org/officeDocument/2006/relationships/image" Target="../media/image47.png"/><Relationship Id="rId20" Type="http://schemas.openxmlformats.org/officeDocument/2006/relationships/image" Target="../media/image18.png"/><Relationship Id="rId41" Type="http://schemas.openxmlformats.org/officeDocument/2006/relationships/image" Target="../media/image34.png"/><Relationship Id="rId54" Type="http://schemas.openxmlformats.org/officeDocument/2006/relationships/customXml" Target="../ink/ink12.xml"/><Relationship Id="rId62" Type="http://schemas.openxmlformats.org/officeDocument/2006/relationships/customXml" Target="../ink/ink16.xml"/><Relationship Id="rId70" Type="http://schemas.openxmlformats.org/officeDocument/2006/relationships/customXml" Target="../ink/ink20.xml"/><Relationship Id="rId75" Type="http://schemas.openxmlformats.org/officeDocument/2006/relationships/image" Target="../media/image51.png"/><Relationship Id="rId83" Type="http://schemas.openxmlformats.org/officeDocument/2006/relationships/image" Target="../media/image55.png"/><Relationship Id="rId88" Type="http://schemas.openxmlformats.org/officeDocument/2006/relationships/image" Target="../media/image25.png"/><Relationship Id="rId91" Type="http://schemas.openxmlformats.org/officeDocument/2006/relationships/customXml" Target="../ink/ink30.xml"/><Relationship Id="rId96" Type="http://schemas.openxmlformats.org/officeDocument/2006/relationships/image" Target="../media/image2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5" Type="http://schemas.openxmlformats.org/officeDocument/2006/relationships/image" Target="../media/image13.png"/><Relationship Id="rId23" Type="http://schemas.openxmlformats.org/officeDocument/2006/relationships/image" Target="../media/image21.png"/><Relationship Id="rId36" Type="http://schemas.openxmlformats.org/officeDocument/2006/relationships/customXml" Target="../ink/ink3.xml"/><Relationship Id="rId49" Type="http://schemas.openxmlformats.org/officeDocument/2006/relationships/image" Target="../media/image38.png"/><Relationship Id="rId57" Type="http://schemas.openxmlformats.org/officeDocument/2006/relationships/image" Target="../media/image42.png"/><Relationship Id="rId10" Type="http://schemas.openxmlformats.org/officeDocument/2006/relationships/image" Target="../media/image8.png"/><Relationship Id="rId44" Type="http://schemas.openxmlformats.org/officeDocument/2006/relationships/customXml" Target="../ink/ink7.xml"/><Relationship Id="rId52" Type="http://schemas.openxmlformats.org/officeDocument/2006/relationships/customXml" Target="../ink/ink11.xml"/><Relationship Id="rId60" Type="http://schemas.openxmlformats.org/officeDocument/2006/relationships/customXml" Target="../ink/ink15.xml"/><Relationship Id="rId65" Type="http://schemas.openxmlformats.org/officeDocument/2006/relationships/image" Target="../media/image46.png"/><Relationship Id="rId73" Type="http://schemas.openxmlformats.org/officeDocument/2006/relationships/image" Target="../media/image50.png"/><Relationship Id="rId78" Type="http://schemas.openxmlformats.org/officeDocument/2006/relationships/customXml" Target="../ink/ink24.xml"/><Relationship Id="rId81" Type="http://schemas.openxmlformats.org/officeDocument/2006/relationships/image" Target="../media/image54.png"/><Relationship Id="rId86" Type="http://schemas.openxmlformats.org/officeDocument/2006/relationships/customXml" Target="../ink/ink28.xml"/><Relationship Id="rId94" Type="http://schemas.openxmlformats.org/officeDocument/2006/relationships/image" Target="../media/image27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0.png"/><Relationship Id="rId18" Type="http://schemas.openxmlformats.org/officeDocument/2006/relationships/image" Target="../media/image15.png"/><Relationship Id="rId26" Type="http://schemas.openxmlformats.org/officeDocument/2006/relationships/image" Target="../media/image27.png"/><Relationship Id="rId3" Type="http://schemas.openxmlformats.org/officeDocument/2006/relationships/image" Target="../media/image1.png"/><Relationship Id="rId21" Type="http://schemas.openxmlformats.org/officeDocument/2006/relationships/image" Target="../media/image18.png"/><Relationship Id="rId7" Type="http://schemas.openxmlformats.org/officeDocument/2006/relationships/image" Target="../media/image5.png"/><Relationship Id="rId12" Type="http://schemas.openxmlformats.org/officeDocument/2006/relationships/image" Target="../media/image9.png"/><Relationship Id="rId17" Type="http://schemas.openxmlformats.org/officeDocument/2006/relationships/image" Target="../media/image14.png"/><Relationship Id="rId25" Type="http://schemas.openxmlformats.org/officeDocument/2006/relationships/image" Target="../media/image26.png"/><Relationship Id="rId33" Type="http://schemas.openxmlformats.org/officeDocument/2006/relationships/image" Target="../media/image61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13.png"/><Relationship Id="rId20" Type="http://schemas.openxmlformats.org/officeDocument/2006/relationships/image" Target="../media/image17.png"/><Relationship Id="rId29" Type="http://schemas.openxmlformats.org/officeDocument/2006/relationships/image" Target="../media/image2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8.png"/><Relationship Id="rId24" Type="http://schemas.openxmlformats.org/officeDocument/2006/relationships/image" Target="../media/image21.png"/><Relationship Id="rId32" Type="http://schemas.openxmlformats.org/officeDocument/2006/relationships/image" Target="../media/image25.png"/><Relationship Id="rId5" Type="http://schemas.openxmlformats.org/officeDocument/2006/relationships/image" Target="../media/image3.png"/><Relationship Id="rId15" Type="http://schemas.openxmlformats.org/officeDocument/2006/relationships/image" Target="../media/image12.png"/><Relationship Id="rId23" Type="http://schemas.openxmlformats.org/officeDocument/2006/relationships/image" Target="../media/image20.png"/><Relationship Id="rId28" Type="http://schemas.openxmlformats.org/officeDocument/2006/relationships/image" Target="../media/image23.png"/><Relationship Id="rId10" Type="http://schemas.openxmlformats.org/officeDocument/2006/relationships/image" Target="../media/image7.png"/><Relationship Id="rId19" Type="http://schemas.openxmlformats.org/officeDocument/2006/relationships/image" Target="../media/image16.png"/><Relationship Id="rId31" Type="http://schemas.openxmlformats.org/officeDocument/2006/relationships/image" Target="../media/image29.png"/><Relationship Id="rId4" Type="http://schemas.openxmlformats.org/officeDocument/2006/relationships/image" Target="../media/image2.png"/><Relationship Id="rId9" Type="http://schemas.openxmlformats.org/officeDocument/2006/relationships/image" Target="../media/image58.png"/><Relationship Id="rId14" Type="http://schemas.openxmlformats.org/officeDocument/2006/relationships/image" Target="../media/image11.png"/><Relationship Id="rId22" Type="http://schemas.openxmlformats.org/officeDocument/2006/relationships/image" Target="../media/image19.png"/><Relationship Id="rId27" Type="http://schemas.openxmlformats.org/officeDocument/2006/relationships/image" Target="../media/image22.png"/><Relationship Id="rId30" Type="http://schemas.openxmlformats.org/officeDocument/2006/relationships/image" Target="../media/image2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rafik 60">
            <a:extLst>
              <a:ext uri="{FF2B5EF4-FFF2-40B4-BE49-F238E27FC236}">
                <a16:creationId xmlns:a16="http://schemas.microsoft.com/office/drawing/2014/main" id="{7D7142DB-7683-EB4D-8F65-18BB0E5030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01660" y="169316"/>
            <a:ext cx="1981200" cy="1054100"/>
          </a:xfrm>
          <a:prstGeom prst="rect">
            <a:avLst/>
          </a:prstGeom>
        </p:spPr>
      </p:pic>
      <p:pic>
        <p:nvPicPr>
          <p:cNvPr id="31" name="Grafik 30">
            <a:extLst>
              <a:ext uri="{FF2B5EF4-FFF2-40B4-BE49-F238E27FC236}">
                <a16:creationId xmlns:a16="http://schemas.microsoft.com/office/drawing/2014/main" id="{12EC89A0-C62A-884B-822F-A44E748C832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81950" y="2247900"/>
            <a:ext cx="1295400" cy="1066800"/>
          </a:xfrm>
          <a:prstGeom prst="rect">
            <a:avLst/>
          </a:prstGeom>
        </p:spPr>
      </p:pic>
      <p:pic>
        <p:nvPicPr>
          <p:cNvPr id="5" name="Grafik 4">
            <a:extLst>
              <a:ext uri="{FF2B5EF4-FFF2-40B4-BE49-F238E27FC236}">
                <a16:creationId xmlns:a16="http://schemas.microsoft.com/office/drawing/2014/main" id="{69054862-3223-0644-AEEA-4F071EF3CFD8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171451" y="2877467"/>
            <a:ext cx="673100" cy="501085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669D20FC-707E-8E4D-B63E-EE8A756D5CC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776340" y="4334441"/>
            <a:ext cx="508000" cy="508000"/>
          </a:xfrm>
          <a:prstGeom prst="rect">
            <a:avLst/>
          </a:prstGeom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1FEAE799-B387-CC44-896B-68CFB6B8CB32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3620775" y="4295142"/>
            <a:ext cx="431800" cy="431800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969BD67B-F9FD-2146-936F-909A89030F74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7022140" y="2766634"/>
            <a:ext cx="419100" cy="427482"/>
          </a:xfrm>
          <a:prstGeom prst="rect">
            <a:avLst/>
          </a:prstGeom>
        </p:spPr>
      </p:pic>
      <p:pic>
        <p:nvPicPr>
          <p:cNvPr id="15" name="Grafik 14">
            <a:extLst>
              <a:ext uri="{FF2B5EF4-FFF2-40B4-BE49-F238E27FC236}">
                <a16:creationId xmlns:a16="http://schemas.microsoft.com/office/drawing/2014/main" id="{052DF86E-2DA0-B34D-89A0-5BE40A571BD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536403" y="5768657"/>
            <a:ext cx="635000" cy="317500"/>
          </a:xfrm>
          <a:prstGeom prst="rect">
            <a:avLst/>
          </a:prstGeom>
        </p:spPr>
      </p:pic>
      <p:pic>
        <p:nvPicPr>
          <p:cNvPr id="17" name="Grafik 16">
            <a:extLst>
              <a:ext uri="{FF2B5EF4-FFF2-40B4-BE49-F238E27FC236}">
                <a16:creationId xmlns:a16="http://schemas.microsoft.com/office/drawing/2014/main" id="{86F6279E-4744-5B4E-AEDB-5AC43BFC27E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02666" y="786379"/>
            <a:ext cx="393700" cy="584200"/>
          </a:xfrm>
          <a:prstGeom prst="rect">
            <a:avLst/>
          </a:prstGeom>
        </p:spPr>
      </p:pic>
      <p:pic>
        <p:nvPicPr>
          <p:cNvPr id="19" name="Grafik 18">
            <a:extLst>
              <a:ext uri="{FF2B5EF4-FFF2-40B4-BE49-F238E27FC236}">
                <a16:creationId xmlns:a16="http://schemas.microsoft.com/office/drawing/2014/main" id="{2633A638-8481-4B43-B89D-E2CB180F73C1}"/>
              </a:ext>
            </a:extLst>
          </p:cNvPr>
          <p:cNvPicPr>
            <a:picLocks noChangeAspect="1"/>
          </p:cNvPicPr>
          <p:nvPr/>
        </p:nvPicPr>
        <p:blipFill>
          <a:blip r:embed="rId11"/>
          <a:srcRect/>
          <a:stretch/>
        </p:blipFill>
        <p:spPr>
          <a:xfrm>
            <a:off x="3391280" y="401516"/>
            <a:ext cx="482600" cy="482600"/>
          </a:xfrm>
          <a:prstGeom prst="rect">
            <a:avLst/>
          </a:prstGeom>
        </p:spPr>
      </p:pic>
      <p:pic>
        <p:nvPicPr>
          <p:cNvPr id="21" name="Grafik 20">
            <a:extLst>
              <a:ext uri="{FF2B5EF4-FFF2-40B4-BE49-F238E27FC236}">
                <a16:creationId xmlns:a16="http://schemas.microsoft.com/office/drawing/2014/main" id="{7B1990D5-9BB3-2A46-B999-8D459EF2C941}"/>
              </a:ext>
            </a:extLst>
          </p:cNvPr>
          <p:cNvPicPr>
            <a:picLocks noChangeAspect="1"/>
          </p:cNvPicPr>
          <p:nvPr/>
        </p:nvPicPr>
        <p:blipFill>
          <a:blip r:embed="rId12"/>
          <a:srcRect/>
          <a:stretch/>
        </p:blipFill>
        <p:spPr>
          <a:xfrm>
            <a:off x="8707261" y="2947515"/>
            <a:ext cx="444500" cy="381000"/>
          </a:xfrm>
          <a:prstGeom prst="rect">
            <a:avLst/>
          </a:prstGeom>
        </p:spPr>
      </p:pic>
      <p:pic>
        <p:nvPicPr>
          <p:cNvPr id="23" name="Grafik 22">
            <a:extLst>
              <a:ext uri="{FF2B5EF4-FFF2-40B4-BE49-F238E27FC236}">
                <a16:creationId xmlns:a16="http://schemas.microsoft.com/office/drawing/2014/main" id="{6BDC7DB8-C4A3-2946-A054-789446C16F8C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/>
          <a:stretch/>
        </p:blipFill>
        <p:spPr>
          <a:xfrm>
            <a:off x="7943692" y="1367790"/>
            <a:ext cx="368300" cy="355600"/>
          </a:xfrm>
          <a:prstGeom prst="rect">
            <a:avLst/>
          </a:prstGeom>
        </p:spPr>
      </p:pic>
      <p:pic>
        <p:nvPicPr>
          <p:cNvPr id="25" name="Grafik 24">
            <a:extLst>
              <a:ext uri="{FF2B5EF4-FFF2-40B4-BE49-F238E27FC236}">
                <a16:creationId xmlns:a16="http://schemas.microsoft.com/office/drawing/2014/main" id="{2763264B-86E9-3D4D-AF73-C04F4D1FF40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49300" y="2247900"/>
            <a:ext cx="762000" cy="495300"/>
          </a:xfrm>
          <a:prstGeom prst="rect">
            <a:avLst/>
          </a:prstGeom>
        </p:spPr>
      </p:pic>
      <p:pic>
        <p:nvPicPr>
          <p:cNvPr id="27" name="Grafik 26">
            <a:extLst>
              <a:ext uri="{FF2B5EF4-FFF2-40B4-BE49-F238E27FC236}">
                <a16:creationId xmlns:a16="http://schemas.microsoft.com/office/drawing/2014/main" id="{06C8E35E-AF54-8346-B28A-276DA35B24E8}"/>
              </a:ext>
            </a:extLst>
          </p:cNvPr>
          <p:cNvPicPr>
            <a:picLocks noChangeAspect="1"/>
          </p:cNvPicPr>
          <p:nvPr/>
        </p:nvPicPr>
        <p:blipFill>
          <a:blip r:embed="rId15"/>
          <a:srcRect/>
          <a:stretch/>
        </p:blipFill>
        <p:spPr>
          <a:xfrm>
            <a:off x="6895220" y="151740"/>
            <a:ext cx="596900" cy="673100"/>
          </a:xfrm>
          <a:prstGeom prst="rect">
            <a:avLst/>
          </a:prstGeom>
        </p:spPr>
      </p:pic>
      <p:pic>
        <p:nvPicPr>
          <p:cNvPr id="29" name="Grafik 28">
            <a:extLst>
              <a:ext uri="{FF2B5EF4-FFF2-40B4-BE49-F238E27FC236}">
                <a16:creationId xmlns:a16="http://schemas.microsoft.com/office/drawing/2014/main" id="{C62CF0A2-739C-E247-83ED-FCC491D3260C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3291206" y="2385061"/>
            <a:ext cx="1308100" cy="1244600"/>
          </a:xfrm>
          <a:prstGeom prst="rect">
            <a:avLst/>
          </a:prstGeom>
        </p:spPr>
      </p:pic>
      <p:pic>
        <p:nvPicPr>
          <p:cNvPr id="33" name="Grafik 32">
            <a:extLst>
              <a:ext uri="{FF2B5EF4-FFF2-40B4-BE49-F238E27FC236}">
                <a16:creationId xmlns:a16="http://schemas.microsoft.com/office/drawing/2014/main" id="{960DF28D-0590-0740-B0D5-DD8C10DE587F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2243456" y="1174115"/>
            <a:ext cx="1701800" cy="304800"/>
          </a:xfrm>
          <a:prstGeom prst="rect">
            <a:avLst/>
          </a:prstGeom>
        </p:spPr>
      </p:pic>
      <p:pic>
        <p:nvPicPr>
          <p:cNvPr id="35" name="Grafik 34">
            <a:extLst>
              <a:ext uri="{FF2B5EF4-FFF2-40B4-BE49-F238E27FC236}">
                <a16:creationId xmlns:a16="http://schemas.microsoft.com/office/drawing/2014/main" id="{BAE0AD50-2E3B-1046-941A-0A3A8A0FBDE1}"/>
              </a:ext>
            </a:extLst>
          </p:cNvPr>
          <p:cNvPicPr>
            <a:picLocks noChangeAspect="1"/>
          </p:cNvPicPr>
          <p:nvPr/>
        </p:nvPicPr>
        <p:blipFill>
          <a:blip r:embed="rId18"/>
          <a:srcRect/>
          <a:stretch/>
        </p:blipFill>
        <p:spPr>
          <a:xfrm>
            <a:off x="1561623" y="2459675"/>
            <a:ext cx="381000" cy="304800"/>
          </a:xfrm>
          <a:prstGeom prst="rect">
            <a:avLst/>
          </a:prstGeom>
        </p:spPr>
      </p:pic>
      <p:pic>
        <p:nvPicPr>
          <p:cNvPr id="37" name="Grafik 36">
            <a:extLst>
              <a:ext uri="{FF2B5EF4-FFF2-40B4-BE49-F238E27FC236}">
                <a16:creationId xmlns:a16="http://schemas.microsoft.com/office/drawing/2014/main" id="{2B1FD12A-F512-A545-9422-F52FFA6C21CB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1241426" y="849630"/>
            <a:ext cx="482600" cy="596900"/>
          </a:xfrm>
          <a:prstGeom prst="rect">
            <a:avLst/>
          </a:prstGeom>
        </p:spPr>
      </p:pic>
      <p:pic>
        <p:nvPicPr>
          <p:cNvPr id="39" name="Grafik 38">
            <a:extLst>
              <a:ext uri="{FF2B5EF4-FFF2-40B4-BE49-F238E27FC236}">
                <a16:creationId xmlns:a16="http://schemas.microsoft.com/office/drawing/2014/main" id="{7FF19144-DC62-9F48-A31B-1D5C437ECD4F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232260" y="3745760"/>
            <a:ext cx="952500" cy="609600"/>
          </a:xfrm>
          <a:prstGeom prst="rect">
            <a:avLst/>
          </a:prstGeom>
        </p:spPr>
      </p:pic>
      <p:pic>
        <p:nvPicPr>
          <p:cNvPr id="41" name="Grafik 40">
            <a:extLst>
              <a:ext uri="{FF2B5EF4-FFF2-40B4-BE49-F238E27FC236}">
                <a16:creationId xmlns:a16="http://schemas.microsoft.com/office/drawing/2014/main" id="{A0860D27-C4B5-354D-9BB4-D26E3F270E44}"/>
              </a:ext>
            </a:extLst>
          </p:cNvPr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5652932" y="2929256"/>
            <a:ext cx="1193800" cy="1333500"/>
          </a:xfrm>
          <a:prstGeom prst="rect">
            <a:avLst/>
          </a:prstGeom>
        </p:spPr>
      </p:pic>
      <p:pic>
        <p:nvPicPr>
          <p:cNvPr id="43" name="Grafik 42">
            <a:extLst>
              <a:ext uri="{FF2B5EF4-FFF2-40B4-BE49-F238E27FC236}">
                <a16:creationId xmlns:a16="http://schemas.microsoft.com/office/drawing/2014/main" id="{D6799ECE-FA6D-3A47-9D82-AE8E77337B86}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9119440" y="107573"/>
            <a:ext cx="203200" cy="393700"/>
          </a:xfrm>
          <a:prstGeom prst="rect">
            <a:avLst/>
          </a:prstGeom>
        </p:spPr>
      </p:pic>
      <p:pic>
        <p:nvPicPr>
          <p:cNvPr id="45" name="Grafik 44">
            <a:extLst>
              <a:ext uri="{FF2B5EF4-FFF2-40B4-BE49-F238E27FC236}">
                <a16:creationId xmlns:a16="http://schemas.microsoft.com/office/drawing/2014/main" id="{DB1C2C16-8130-C840-B5F9-A55DAC3B96D0}"/>
              </a:ext>
            </a:extLst>
          </p:cNvPr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5746908" y="5527039"/>
            <a:ext cx="736600" cy="495300"/>
          </a:xfrm>
          <a:prstGeom prst="rect">
            <a:avLst/>
          </a:prstGeom>
        </p:spPr>
      </p:pic>
      <p:pic>
        <p:nvPicPr>
          <p:cNvPr id="51" name="Grafik 50">
            <a:extLst>
              <a:ext uri="{FF2B5EF4-FFF2-40B4-BE49-F238E27FC236}">
                <a16:creationId xmlns:a16="http://schemas.microsoft.com/office/drawing/2014/main" id="{666E1A9A-C73D-D24F-82AB-932AED048806}"/>
              </a:ext>
            </a:extLst>
          </p:cNvPr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>
            <a:off x="6574872" y="5793739"/>
            <a:ext cx="584200" cy="457200"/>
          </a:xfrm>
          <a:prstGeom prst="rect">
            <a:avLst/>
          </a:prstGeom>
        </p:spPr>
      </p:pic>
      <p:pic>
        <p:nvPicPr>
          <p:cNvPr id="53" name="Grafik 52">
            <a:extLst>
              <a:ext uri="{FF2B5EF4-FFF2-40B4-BE49-F238E27FC236}">
                <a16:creationId xmlns:a16="http://schemas.microsoft.com/office/drawing/2014/main" id="{13E6481C-DE54-0044-B785-2E802E291AA7}"/>
              </a:ext>
            </a:extLst>
          </p:cNvPr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>
            <a:off x="6710044" y="1488440"/>
            <a:ext cx="1219200" cy="952500"/>
          </a:xfrm>
          <a:prstGeom prst="rect">
            <a:avLst/>
          </a:prstGeom>
        </p:spPr>
      </p:pic>
      <p:pic>
        <p:nvPicPr>
          <p:cNvPr id="55" name="Grafik 54">
            <a:extLst>
              <a:ext uri="{FF2B5EF4-FFF2-40B4-BE49-F238E27FC236}">
                <a16:creationId xmlns:a16="http://schemas.microsoft.com/office/drawing/2014/main" id="{497E3FC7-6FF9-3B4F-BEA2-91991B2D2728}"/>
              </a:ext>
            </a:extLst>
          </p:cNvPr>
          <p:cNvPicPr>
            <a:picLocks noChangeAspect="1"/>
          </p:cNvPicPr>
          <p:nvPr/>
        </p:nvPicPr>
        <p:blipFill>
          <a:blip r:embed="rId26"/>
          <a:stretch>
            <a:fillRect/>
          </a:stretch>
        </p:blipFill>
        <p:spPr>
          <a:xfrm>
            <a:off x="7727958" y="3164206"/>
            <a:ext cx="622300" cy="863600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27">
            <p14:nvContentPartPr>
              <p14:cNvPr id="65" name="Freihand 64">
                <a:extLst>
                  <a:ext uri="{FF2B5EF4-FFF2-40B4-BE49-F238E27FC236}">
                    <a16:creationId xmlns:a16="http://schemas.microsoft.com/office/drawing/2014/main" id="{D376E70A-7B92-D84A-BC7A-CC7520493C52}"/>
                  </a:ext>
                </a:extLst>
              </p14:cNvPr>
              <p14:cNvContentPartPr/>
              <p14:nvPr/>
            </p14:nvContentPartPr>
            <p14:xfrm>
              <a:off x="3023000" y="1509440"/>
              <a:ext cx="69480" cy="668160"/>
            </p14:xfrm>
          </p:contentPart>
        </mc:Choice>
        <mc:Fallback xmlns="">
          <p:pic>
            <p:nvPicPr>
              <p:cNvPr id="65" name="Freihand 64">
                <a:extLst>
                  <a:ext uri="{FF2B5EF4-FFF2-40B4-BE49-F238E27FC236}">
                    <a16:creationId xmlns:a16="http://schemas.microsoft.com/office/drawing/2014/main" id="{D376E70A-7B92-D84A-BC7A-CC7520493C52}"/>
                  </a:ext>
                </a:extLst>
              </p:cNvPr>
              <p:cNvPicPr/>
              <p:nvPr/>
            </p:nvPicPr>
            <p:blipFill>
              <a:blip r:embed="rId33"/>
              <a:stretch>
                <a:fillRect/>
              </a:stretch>
            </p:blipFill>
            <p:spPr>
              <a:xfrm>
                <a:off x="2987360" y="1473800"/>
                <a:ext cx="141120" cy="739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4">
            <p14:nvContentPartPr>
              <p14:cNvPr id="66" name="Freihand 65">
                <a:extLst>
                  <a:ext uri="{FF2B5EF4-FFF2-40B4-BE49-F238E27FC236}">
                    <a16:creationId xmlns:a16="http://schemas.microsoft.com/office/drawing/2014/main" id="{8DC7370A-2834-EB48-A257-E800D383433D}"/>
                  </a:ext>
                </a:extLst>
              </p14:cNvPr>
              <p14:cNvContentPartPr/>
              <p14:nvPr/>
            </p14:nvContentPartPr>
            <p14:xfrm>
              <a:off x="3088880" y="449240"/>
              <a:ext cx="302400" cy="673920"/>
            </p14:xfrm>
          </p:contentPart>
        </mc:Choice>
        <mc:Fallback xmlns="">
          <p:pic>
            <p:nvPicPr>
              <p:cNvPr id="66" name="Freihand 65">
                <a:extLst>
                  <a:ext uri="{FF2B5EF4-FFF2-40B4-BE49-F238E27FC236}">
                    <a16:creationId xmlns:a16="http://schemas.microsoft.com/office/drawing/2014/main" id="{8DC7370A-2834-EB48-A257-E800D383433D}"/>
                  </a:ext>
                </a:extLst>
              </p:cNvPr>
              <p:cNvPicPr/>
              <p:nvPr/>
            </p:nvPicPr>
            <p:blipFill>
              <a:blip r:embed="rId35"/>
              <a:stretch>
                <a:fillRect/>
              </a:stretch>
            </p:blipFill>
            <p:spPr>
              <a:xfrm>
                <a:off x="3052880" y="413600"/>
                <a:ext cx="374040" cy="745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6">
            <p14:nvContentPartPr>
              <p14:cNvPr id="70" name="Freihand 69">
                <a:extLst>
                  <a:ext uri="{FF2B5EF4-FFF2-40B4-BE49-F238E27FC236}">
                    <a16:creationId xmlns:a16="http://schemas.microsoft.com/office/drawing/2014/main" id="{6A6D02BA-3DB3-F34E-80D9-A3DC22B2886F}"/>
                  </a:ext>
                </a:extLst>
              </p14:cNvPr>
              <p14:cNvContentPartPr/>
              <p14:nvPr/>
            </p14:nvContentPartPr>
            <p14:xfrm>
              <a:off x="6348320" y="3248960"/>
              <a:ext cx="606240" cy="264600"/>
            </p14:xfrm>
          </p:contentPart>
        </mc:Choice>
        <mc:Fallback xmlns="">
          <p:pic>
            <p:nvPicPr>
              <p:cNvPr id="70" name="Freihand 69">
                <a:extLst>
                  <a:ext uri="{FF2B5EF4-FFF2-40B4-BE49-F238E27FC236}">
                    <a16:creationId xmlns:a16="http://schemas.microsoft.com/office/drawing/2014/main" id="{6A6D02BA-3DB3-F34E-80D9-A3DC22B2886F}"/>
                  </a:ext>
                </a:extLst>
              </p:cNvPr>
              <p:cNvPicPr/>
              <p:nvPr/>
            </p:nvPicPr>
            <p:blipFill>
              <a:blip r:embed="rId37"/>
              <a:stretch>
                <a:fillRect/>
              </a:stretch>
            </p:blipFill>
            <p:spPr>
              <a:xfrm>
                <a:off x="6312680" y="3212960"/>
                <a:ext cx="677880" cy="336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8">
            <p14:nvContentPartPr>
              <p14:cNvPr id="72" name="Freihand 71">
                <a:extLst>
                  <a:ext uri="{FF2B5EF4-FFF2-40B4-BE49-F238E27FC236}">
                    <a16:creationId xmlns:a16="http://schemas.microsoft.com/office/drawing/2014/main" id="{7E7E5F36-593E-9648-B087-7769EAC0F0B5}"/>
                  </a:ext>
                </a:extLst>
              </p14:cNvPr>
              <p14:cNvContentPartPr/>
              <p14:nvPr/>
            </p14:nvContentPartPr>
            <p14:xfrm>
              <a:off x="7522280" y="2603840"/>
              <a:ext cx="184320" cy="219600"/>
            </p14:xfrm>
          </p:contentPart>
        </mc:Choice>
        <mc:Fallback xmlns="">
          <p:pic>
            <p:nvPicPr>
              <p:cNvPr id="72" name="Freihand 71">
                <a:extLst>
                  <a:ext uri="{FF2B5EF4-FFF2-40B4-BE49-F238E27FC236}">
                    <a16:creationId xmlns:a16="http://schemas.microsoft.com/office/drawing/2014/main" id="{7E7E5F36-593E-9648-B087-7769EAC0F0B5}"/>
                  </a:ext>
                </a:extLst>
              </p:cNvPr>
              <p:cNvPicPr/>
              <p:nvPr/>
            </p:nvPicPr>
            <p:blipFill>
              <a:blip r:embed="rId39"/>
              <a:stretch>
                <a:fillRect/>
              </a:stretch>
            </p:blipFill>
            <p:spPr>
              <a:xfrm>
                <a:off x="7486640" y="2567840"/>
                <a:ext cx="255960" cy="291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0">
            <p14:nvContentPartPr>
              <p14:cNvPr id="73" name="Freihand 72">
                <a:extLst>
                  <a:ext uri="{FF2B5EF4-FFF2-40B4-BE49-F238E27FC236}">
                    <a16:creationId xmlns:a16="http://schemas.microsoft.com/office/drawing/2014/main" id="{D7ADAC4A-8E7D-4C4E-90FD-53068DFDFBB8}"/>
                  </a:ext>
                </a:extLst>
              </p14:cNvPr>
              <p14:cNvContentPartPr/>
              <p14:nvPr/>
            </p14:nvContentPartPr>
            <p14:xfrm>
              <a:off x="8028080" y="1850360"/>
              <a:ext cx="132120" cy="334080"/>
            </p14:xfrm>
          </p:contentPart>
        </mc:Choice>
        <mc:Fallback xmlns="">
          <p:pic>
            <p:nvPicPr>
              <p:cNvPr id="73" name="Freihand 72">
                <a:extLst>
                  <a:ext uri="{FF2B5EF4-FFF2-40B4-BE49-F238E27FC236}">
                    <a16:creationId xmlns:a16="http://schemas.microsoft.com/office/drawing/2014/main" id="{D7ADAC4A-8E7D-4C4E-90FD-53068DFDFBB8}"/>
                  </a:ext>
                </a:extLst>
              </p:cNvPr>
              <p:cNvPicPr/>
              <p:nvPr/>
            </p:nvPicPr>
            <p:blipFill>
              <a:blip r:embed="rId41"/>
              <a:stretch>
                <a:fillRect/>
              </a:stretch>
            </p:blipFill>
            <p:spPr>
              <a:xfrm>
                <a:off x="7992440" y="1814360"/>
                <a:ext cx="203760" cy="405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2">
            <p14:nvContentPartPr>
              <p14:cNvPr id="74" name="Freihand 73">
                <a:extLst>
                  <a:ext uri="{FF2B5EF4-FFF2-40B4-BE49-F238E27FC236}">
                    <a16:creationId xmlns:a16="http://schemas.microsoft.com/office/drawing/2014/main" id="{4550B35C-397E-0A48-8D9B-B27243D379A8}"/>
                  </a:ext>
                </a:extLst>
              </p14:cNvPr>
              <p14:cNvContentPartPr/>
              <p14:nvPr/>
            </p14:nvContentPartPr>
            <p14:xfrm>
              <a:off x="3927680" y="3745760"/>
              <a:ext cx="1626840" cy="226440"/>
            </p14:xfrm>
          </p:contentPart>
        </mc:Choice>
        <mc:Fallback xmlns="">
          <p:pic>
            <p:nvPicPr>
              <p:cNvPr id="74" name="Freihand 73">
                <a:extLst>
                  <a:ext uri="{FF2B5EF4-FFF2-40B4-BE49-F238E27FC236}">
                    <a16:creationId xmlns:a16="http://schemas.microsoft.com/office/drawing/2014/main" id="{4550B35C-397E-0A48-8D9B-B27243D379A8}"/>
                  </a:ext>
                </a:extLst>
              </p:cNvPr>
              <p:cNvPicPr/>
              <p:nvPr/>
            </p:nvPicPr>
            <p:blipFill>
              <a:blip r:embed="rId43"/>
              <a:stretch>
                <a:fillRect/>
              </a:stretch>
            </p:blipFill>
            <p:spPr>
              <a:xfrm>
                <a:off x="3891680" y="3710120"/>
                <a:ext cx="1698480" cy="298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4">
            <p14:nvContentPartPr>
              <p14:cNvPr id="75" name="Freihand 74">
                <a:extLst>
                  <a:ext uri="{FF2B5EF4-FFF2-40B4-BE49-F238E27FC236}">
                    <a16:creationId xmlns:a16="http://schemas.microsoft.com/office/drawing/2014/main" id="{B699AD2A-BA13-9A4F-987E-5AC2D8A76853}"/>
                  </a:ext>
                </a:extLst>
              </p14:cNvPr>
              <p14:cNvContentPartPr/>
              <p14:nvPr/>
            </p14:nvContentPartPr>
            <p14:xfrm>
              <a:off x="3811760" y="1271120"/>
              <a:ext cx="1034640" cy="77760"/>
            </p14:xfrm>
          </p:contentPart>
        </mc:Choice>
        <mc:Fallback xmlns="">
          <p:pic>
            <p:nvPicPr>
              <p:cNvPr id="75" name="Freihand 74">
                <a:extLst>
                  <a:ext uri="{FF2B5EF4-FFF2-40B4-BE49-F238E27FC236}">
                    <a16:creationId xmlns:a16="http://schemas.microsoft.com/office/drawing/2014/main" id="{B699AD2A-BA13-9A4F-987E-5AC2D8A76853}"/>
                  </a:ext>
                </a:extLst>
              </p:cNvPr>
              <p:cNvPicPr/>
              <p:nvPr/>
            </p:nvPicPr>
            <p:blipFill>
              <a:blip r:embed="rId45"/>
              <a:stretch>
                <a:fillRect/>
              </a:stretch>
            </p:blipFill>
            <p:spPr>
              <a:xfrm>
                <a:off x="3776120" y="1235120"/>
                <a:ext cx="1106280" cy="149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6">
            <p14:nvContentPartPr>
              <p14:cNvPr id="76" name="Freihand 75">
                <a:extLst>
                  <a:ext uri="{FF2B5EF4-FFF2-40B4-BE49-F238E27FC236}">
                    <a16:creationId xmlns:a16="http://schemas.microsoft.com/office/drawing/2014/main" id="{CB63E9DC-F69E-244A-90E9-A7CAEC80F2EA}"/>
                  </a:ext>
                </a:extLst>
              </p14:cNvPr>
              <p14:cNvContentPartPr/>
              <p14:nvPr/>
            </p14:nvContentPartPr>
            <p14:xfrm rot="21072505">
              <a:off x="5878982" y="1563460"/>
              <a:ext cx="667080" cy="363960"/>
            </p14:xfrm>
          </p:contentPart>
        </mc:Choice>
        <mc:Fallback xmlns="">
          <p:pic>
            <p:nvPicPr>
              <p:cNvPr id="76" name="Freihand 75">
                <a:extLst>
                  <a:ext uri="{FF2B5EF4-FFF2-40B4-BE49-F238E27FC236}">
                    <a16:creationId xmlns:a16="http://schemas.microsoft.com/office/drawing/2014/main" id="{CB63E9DC-F69E-244A-90E9-A7CAEC80F2EA}"/>
                  </a:ext>
                </a:extLst>
              </p:cNvPr>
              <p:cNvPicPr/>
              <p:nvPr/>
            </p:nvPicPr>
            <p:blipFill>
              <a:blip r:embed="rId47"/>
              <a:stretch>
                <a:fillRect/>
              </a:stretch>
            </p:blipFill>
            <p:spPr>
              <a:xfrm rot="21072505">
                <a:off x="5843342" y="1527820"/>
                <a:ext cx="738720" cy="435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8">
            <p14:nvContentPartPr>
              <p14:cNvPr id="77" name="Freihand 76">
                <a:extLst>
                  <a:ext uri="{FF2B5EF4-FFF2-40B4-BE49-F238E27FC236}">
                    <a16:creationId xmlns:a16="http://schemas.microsoft.com/office/drawing/2014/main" id="{49EC3BA0-BBE2-1948-B794-54483D95E859}"/>
                  </a:ext>
                </a:extLst>
              </p14:cNvPr>
              <p14:cNvContentPartPr/>
              <p14:nvPr/>
            </p14:nvContentPartPr>
            <p14:xfrm>
              <a:off x="8008280" y="2610320"/>
              <a:ext cx="54000" cy="433080"/>
            </p14:xfrm>
          </p:contentPart>
        </mc:Choice>
        <mc:Fallback xmlns="">
          <p:pic>
            <p:nvPicPr>
              <p:cNvPr id="77" name="Freihand 76">
                <a:extLst>
                  <a:ext uri="{FF2B5EF4-FFF2-40B4-BE49-F238E27FC236}">
                    <a16:creationId xmlns:a16="http://schemas.microsoft.com/office/drawing/2014/main" id="{49EC3BA0-BBE2-1948-B794-54483D95E859}"/>
                  </a:ext>
                </a:extLst>
              </p:cNvPr>
              <p:cNvPicPr/>
              <p:nvPr/>
            </p:nvPicPr>
            <p:blipFill>
              <a:blip r:embed="rId49"/>
              <a:stretch>
                <a:fillRect/>
              </a:stretch>
            </p:blipFill>
            <p:spPr>
              <a:xfrm>
                <a:off x="7972640" y="2574680"/>
                <a:ext cx="125640" cy="504720"/>
              </a:xfrm>
              <a:prstGeom prst="rect">
                <a:avLst/>
              </a:prstGeom>
            </p:spPr>
          </p:pic>
        </mc:Fallback>
      </mc:AlternateContent>
      <p:grpSp>
        <p:nvGrpSpPr>
          <p:cNvPr id="81" name="Gruppieren 80">
            <a:extLst>
              <a:ext uri="{FF2B5EF4-FFF2-40B4-BE49-F238E27FC236}">
                <a16:creationId xmlns:a16="http://schemas.microsoft.com/office/drawing/2014/main" id="{006F9155-FBBD-D449-A6BA-9B1801376D2B}"/>
              </a:ext>
            </a:extLst>
          </p:cNvPr>
          <p:cNvGrpSpPr/>
          <p:nvPr/>
        </p:nvGrpSpPr>
        <p:grpSpPr>
          <a:xfrm>
            <a:off x="1359911" y="4190720"/>
            <a:ext cx="6446049" cy="1607040"/>
            <a:chOff x="1359911" y="4190720"/>
            <a:chExt cx="6446049" cy="16070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50">
              <p14:nvContentPartPr>
                <p14:cNvPr id="78" name="Freihand 77">
                  <a:extLst>
                    <a:ext uri="{FF2B5EF4-FFF2-40B4-BE49-F238E27FC236}">
                      <a16:creationId xmlns:a16="http://schemas.microsoft.com/office/drawing/2014/main" id="{10AA40BF-554C-5244-8437-75A1F0B4BC7C}"/>
                    </a:ext>
                  </a:extLst>
                </p14:cNvPr>
                <p14:cNvContentPartPr/>
                <p14:nvPr/>
              </p14:nvContentPartPr>
              <p14:xfrm>
                <a:off x="6601400" y="4190720"/>
                <a:ext cx="1204560" cy="1430640"/>
              </p14:xfrm>
            </p:contentPart>
          </mc:Choice>
          <mc:Fallback xmlns="">
            <p:pic>
              <p:nvPicPr>
                <p:cNvPr id="78" name="Freihand 77">
                  <a:extLst>
                    <a:ext uri="{FF2B5EF4-FFF2-40B4-BE49-F238E27FC236}">
                      <a16:creationId xmlns:a16="http://schemas.microsoft.com/office/drawing/2014/main" id="{10AA40BF-554C-5244-8437-75A1F0B4BC7C}"/>
                    </a:ext>
                  </a:extLst>
                </p:cNvPr>
                <p:cNvPicPr/>
                <p:nvPr/>
              </p:nvPicPr>
              <p:blipFill>
                <a:blip r:embed="rId51"/>
                <a:stretch>
                  <a:fillRect/>
                </a:stretch>
              </p:blipFill>
              <p:spPr>
                <a:xfrm>
                  <a:off x="6565400" y="4154720"/>
                  <a:ext cx="1276200" cy="1502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2">
              <p14:nvContentPartPr>
                <p14:cNvPr id="79" name="Freihand 78">
                  <a:extLst>
                    <a:ext uri="{FF2B5EF4-FFF2-40B4-BE49-F238E27FC236}">
                      <a16:creationId xmlns:a16="http://schemas.microsoft.com/office/drawing/2014/main" id="{3A2ADD40-D0BE-4947-957C-020D6676CF0C}"/>
                    </a:ext>
                  </a:extLst>
                </p14:cNvPr>
                <p14:cNvContentPartPr/>
                <p14:nvPr/>
              </p14:nvContentPartPr>
              <p14:xfrm>
                <a:off x="4704920" y="5771480"/>
                <a:ext cx="954000" cy="26280"/>
              </p14:xfrm>
            </p:contentPart>
          </mc:Choice>
          <mc:Fallback xmlns="">
            <p:pic>
              <p:nvPicPr>
                <p:cNvPr id="79" name="Freihand 78">
                  <a:extLst>
                    <a:ext uri="{FF2B5EF4-FFF2-40B4-BE49-F238E27FC236}">
                      <a16:creationId xmlns:a16="http://schemas.microsoft.com/office/drawing/2014/main" id="{3A2ADD40-D0BE-4947-957C-020D6676CF0C}"/>
                    </a:ext>
                  </a:extLst>
                </p:cNvPr>
                <p:cNvPicPr/>
                <p:nvPr/>
              </p:nvPicPr>
              <p:blipFill>
                <a:blip r:embed="rId53"/>
                <a:stretch>
                  <a:fillRect/>
                </a:stretch>
              </p:blipFill>
              <p:spPr>
                <a:xfrm>
                  <a:off x="4668920" y="5735840"/>
                  <a:ext cx="1025640" cy="97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4">
              <p14:nvContentPartPr>
                <p14:cNvPr id="80" name="Freihand 79">
                  <a:extLst>
                    <a:ext uri="{FF2B5EF4-FFF2-40B4-BE49-F238E27FC236}">
                      <a16:creationId xmlns:a16="http://schemas.microsoft.com/office/drawing/2014/main" id="{27BB468A-49B8-7545-B057-0DCBCD6AAB0F}"/>
                    </a:ext>
                  </a:extLst>
                </p14:cNvPr>
                <p14:cNvContentPartPr/>
                <p14:nvPr/>
              </p14:nvContentPartPr>
              <p14:xfrm rot="462255">
                <a:off x="1359911" y="4934610"/>
                <a:ext cx="2537777" cy="496979"/>
              </p14:xfrm>
            </p:contentPart>
          </mc:Choice>
          <mc:Fallback xmlns="">
            <p:pic>
              <p:nvPicPr>
                <p:cNvPr id="80" name="Freihand 79">
                  <a:extLst>
                    <a:ext uri="{FF2B5EF4-FFF2-40B4-BE49-F238E27FC236}">
                      <a16:creationId xmlns:a16="http://schemas.microsoft.com/office/drawing/2014/main" id="{27BB468A-49B8-7545-B057-0DCBCD6AAB0F}"/>
                    </a:ext>
                  </a:extLst>
                </p:cNvPr>
                <p:cNvPicPr/>
                <p:nvPr/>
              </p:nvPicPr>
              <p:blipFill>
                <a:blip r:embed="rId55"/>
                <a:stretch>
                  <a:fillRect/>
                </a:stretch>
              </p:blipFill>
              <p:spPr>
                <a:xfrm rot="462255">
                  <a:off x="1323909" y="4898597"/>
                  <a:ext cx="2609421" cy="568645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56">
            <p14:nvContentPartPr>
              <p14:cNvPr id="82" name="Freihand 81">
                <a:extLst>
                  <a:ext uri="{FF2B5EF4-FFF2-40B4-BE49-F238E27FC236}">
                    <a16:creationId xmlns:a16="http://schemas.microsoft.com/office/drawing/2014/main" id="{3730283C-40B8-5441-A4FF-32AE13EFAADF}"/>
                  </a:ext>
                </a:extLst>
              </p14:cNvPr>
              <p14:cNvContentPartPr/>
              <p14:nvPr/>
            </p14:nvContentPartPr>
            <p14:xfrm>
              <a:off x="1062080" y="2859800"/>
              <a:ext cx="28800" cy="593640"/>
            </p14:xfrm>
          </p:contentPart>
        </mc:Choice>
        <mc:Fallback xmlns="">
          <p:pic>
            <p:nvPicPr>
              <p:cNvPr id="82" name="Freihand 81">
                <a:extLst>
                  <a:ext uri="{FF2B5EF4-FFF2-40B4-BE49-F238E27FC236}">
                    <a16:creationId xmlns:a16="http://schemas.microsoft.com/office/drawing/2014/main" id="{3730283C-40B8-5441-A4FF-32AE13EFAADF}"/>
                  </a:ext>
                </a:extLst>
              </p:cNvPr>
              <p:cNvPicPr/>
              <p:nvPr/>
            </p:nvPicPr>
            <p:blipFill>
              <a:blip r:embed="rId57"/>
              <a:stretch>
                <a:fillRect/>
              </a:stretch>
            </p:blipFill>
            <p:spPr>
              <a:xfrm>
                <a:off x="1026440" y="2824160"/>
                <a:ext cx="100440" cy="665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8">
            <p14:nvContentPartPr>
              <p14:cNvPr id="83" name="Freihand 82">
                <a:extLst>
                  <a:ext uri="{FF2B5EF4-FFF2-40B4-BE49-F238E27FC236}">
                    <a16:creationId xmlns:a16="http://schemas.microsoft.com/office/drawing/2014/main" id="{9751A129-7847-1D4E-9D5C-40F40E1222ED}"/>
                  </a:ext>
                </a:extLst>
              </p14:cNvPr>
              <p14:cNvContentPartPr/>
              <p14:nvPr/>
            </p14:nvContentPartPr>
            <p14:xfrm>
              <a:off x="1288160" y="1538600"/>
              <a:ext cx="883080" cy="567000"/>
            </p14:xfrm>
          </p:contentPart>
        </mc:Choice>
        <mc:Fallback xmlns="">
          <p:pic>
            <p:nvPicPr>
              <p:cNvPr id="83" name="Freihand 82">
                <a:extLst>
                  <a:ext uri="{FF2B5EF4-FFF2-40B4-BE49-F238E27FC236}">
                    <a16:creationId xmlns:a16="http://schemas.microsoft.com/office/drawing/2014/main" id="{9751A129-7847-1D4E-9D5C-40F40E1222ED}"/>
                  </a:ext>
                </a:extLst>
              </p:cNvPr>
              <p:cNvPicPr/>
              <p:nvPr/>
            </p:nvPicPr>
            <p:blipFill>
              <a:blip r:embed="rId59"/>
              <a:stretch>
                <a:fillRect/>
              </a:stretch>
            </p:blipFill>
            <p:spPr>
              <a:xfrm>
                <a:off x="1252160" y="1502600"/>
                <a:ext cx="954720" cy="638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0">
            <p14:nvContentPartPr>
              <p14:cNvPr id="88" name="Freihand 87">
                <a:extLst>
                  <a:ext uri="{FF2B5EF4-FFF2-40B4-BE49-F238E27FC236}">
                    <a16:creationId xmlns:a16="http://schemas.microsoft.com/office/drawing/2014/main" id="{99A138DA-FE67-F342-810E-9C3243D7F7D1}"/>
                  </a:ext>
                </a:extLst>
              </p14:cNvPr>
              <p14:cNvContentPartPr/>
              <p14:nvPr/>
            </p14:nvContentPartPr>
            <p14:xfrm>
              <a:off x="4706720" y="1971320"/>
              <a:ext cx="644760" cy="880560"/>
            </p14:xfrm>
          </p:contentPart>
        </mc:Choice>
        <mc:Fallback xmlns="">
          <p:pic>
            <p:nvPicPr>
              <p:cNvPr id="88" name="Freihand 87">
                <a:extLst>
                  <a:ext uri="{FF2B5EF4-FFF2-40B4-BE49-F238E27FC236}">
                    <a16:creationId xmlns:a16="http://schemas.microsoft.com/office/drawing/2014/main" id="{99A138DA-FE67-F342-810E-9C3243D7F7D1}"/>
                  </a:ext>
                </a:extLst>
              </p:cNvPr>
              <p:cNvPicPr/>
              <p:nvPr/>
            </p:nvPicPr>
            <p:blipFill>
              <a:blip r:embed="rId61"/>
              <a:stretch>
                <a:fillRect/>
              </a:stretch>
            </p:blipFill>
            <p:spPr>
              <a:xfrm>
                <a:off x="4670720" y="1935680"/>
                <a:ext cx="716400" cy="952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2">
            <p14:nvContentPartPr>
              <p14:cNvPr id="89" name="Freihand 88">
                <a:extLst>
                  <a:ext uri="{FF2B5EF4-FFF2-40B4-BE49-F238E27FC236}">
                    <a16:creationId xmlns:a16="http://schemas.microsoft.com/office/drawing/2014/main" id="{2D567160-16D5-E645-A04D-5F7239709451}"/>
                  </a:ext>
                </a:extLst>
              </p14:cNvPr>
              <p14:cNvContentPartPr/>
              <p14:nvPr/>
            </p14:nvContentPartPr>
            <p14:xfrm>
              <a:off x="5692400" y="525920"/>
              <a:ext cx="450720" cy="273960"/>
            </p14:xfrm>
          </p:contentPart>
        </mc:Choice>
        <mc:Fallback xmlns="">
          <p:pic>
            <p:nvPicPr>
              <p:cNvPr id="89" name="Freihand 88">
                <a:extLst>
                  <a:ext uri="{FF2B5EF4-FFF2-40B4-BE49-F238E27FC236}">
                    <a16:creationId xmlns:a16="http://schemas.microsoft.com/office/drawing/2014/main" id="{2D567160-16D5-E645-A04D-5F7239709451}"/>
                  </a:ext>
                </a:extLst>
              </p:cNvPr>
              <p:cNvPicPr/>
              <p:nvPr/>
            </p:nvPicPr>
            <p:blipFill>
              <a:blip r:embed="rId63"/>
              <a:stretch>
                <a:fillRect/>
              </a:stretch>
            </p:blipFill>
            <p:spPr>
              <a:xfrm>
                <a:off x="5656760" y="489920"/>
                <a:ext cx="522360" cy="345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4">
            <p14:nvContentPartPr>
              <p14:cNvPr id="91" name="Freihand 90">
                <a:extLst>
                  <a:ext uri="{FF2B5EF4-FFF2-40B4-BE49-F238E27FC236}">
                    <a16:creationId xmlns:a16="http://schemas.microsoft.com/office/drawing/2014/main" id="{CD0E4624-0B45-374C-B7D4-CF36CCE7BE96}"/>
                  </a:ext>
                </a:extLst>
              </p14:cNvPr>
              <p14:cNvContentPartPr/>
              <p14:nvPr/>
            </p14:nvContentPartPr>
            <p14:xfrm>
              <a:off x="4276880" y="3710480"/>
              <a:ext cx="232560" cy="1497960"/>
            </p14:xfrm>
          </p:contentPart>
        </mc:Choice>
        <mc:Fallback xmlns="">
          <p:pic>
            <p:nvPicPr>
              <p:cNvPr id="91" name="Freihand 90">
                <a:extLst>
                  <a:ext uri="{FF2B5EF4-FFF2-40B4-BE49-F238E27FC236}">
                    <a16:creationId xmlns:a16="http://schemas.microsoft.com/office/drawing/2014/main" id="{CD0E4624-0B45-374C-B7D4-CF36CCE7BE96}"/>
                  </a:ext>
                </a:extLst>
              </p:cNvPr>
              <p:cNvPicPr/>
              <p:nvPr/>
            </p:nvPicPr>
            <p:blipFill>
              <a:blip r:embed="rId65"/>
              <a:stretch>
                <a:fillRect/>
              </a:stretch>
            </p:blipFill>
            <p:spPr>
              <a:xfrm>
                <a:off x="4240880" y="3674840"/>
                <a:ext cx="304200" cy="1569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6">
            <p14:nvContentPartPr>
              <p14:cNvPr id="93" name="Freihand 92">
                <a:extLst>
                  <a:ext uri="{FF2B5EF4-FFF2-40B4-BE49-F238E27FC236}">
                    <a16:creationId xmlns:a16="http://schemas.microsoft.com/office/drawing/2014/main" id="{59E97E0D-4511-4D46-A99F-B5F2359DE53A}"/>
                  </a:ext>
                </a:extLst>
              </p14:cNvPr>
              <p14:cNvContentPartPr/>
              <p14:nvPr/>
            </p14:nvContentPartPr>
            <p14:xfrm>
              <a:off x="1408400" y="2888600"/>
              <a:ext cx="1768680" cy="684720"/>
            </p14:xfrm>
          </p:contentPart>
        </mc:Choice>
        <mc:Fallback xmlns="">
          <p:pic>
            <p:nvPicPr>
              <p:cNvPr id="93" name="Freihand 92">
                <a:extLst>
                  <a:ext uri="{FF2B5EF4-FFF2-40B4-BE49-F238E27FC236}">
                    <a16:creationId xmlns:a16="http://schemas.microsoft.com/office/drawing/2014/main" id="{59E97E0D-4511-4D46-A99F-B5F2359DE53A}"/>
                  </a:ext>
                </a:extLst>
              </p:cNvPr>
              <p:cNvPicPr/>
              <p:nvPr/>
            </p:nvPicPr>
            <p:blipFill>
              <a:blip r:embed="rId67"/>
              <a:stretch>
                <a:fillRect/>
              </a:stretch>
            </p:blipFill>
            <p:spPr>
              <a:xfrm>
                <a:off x="1372760" y="2852960"/>
                <a:ext cx="1840320" cy="756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8">
            <p14:nvContentPartPr>
              <p14:cNvPr id="97" name="Freihand 96">
                <a:extLst>
                  <a:ext uri="{FF2B5EF4-FFF2-40B4-BE49-F238E27FC236}">
                    <a16:creationId xmlns:a16="http://schemas.microsoft.com/office/drawing/2014/main" id="{BBC214F3-A6FF-0B42-8D5B-8322AEFA6E95}"/>
                  </a:ext>
                </a:extLst>
              </p14:cNvPr>
              <p14:cNvContentPartPr/>
              <p14:nvPr/>
            </p14:nvContentPartPr>
            <p14:xfrm>
              <a:off x="7122680" y="6141920"/>
              <a:ext cx="357840" cy="82440"/>
            </p14:xfrm>
          </p:contentPart>
        </mc:Choice>
        <mc:Fallback xmlns="">
          <p:pic>
            <p:nvPicPr>
              <p:cNvPr id="97" name="Freihand 96">
                <a:extLst>
                  <a:ext uri="{FF2B5EF4-FFF2-40B4-BE49-F238E27FC236}">
                    <a16:creationId xmlns:a16="http://schemas.microsoft.com/office/drawing/2014/main" id="{BBC214F3-A6FF-0B42-8D5B-8322AEFA6E95}"/>
                  </a:ext>
                </a:extLst>
              </p:cNvPr>
              <p:cNvPicPr/>
              <p:nvPr/>
            </p:nvPicPr>
            <p:blipFill>
              <a:blip r:embed="rId69"/>
              <a:stretch>
                <a:fillRect/>
              </a:stretch>
            </p:blipFill>
            <p:spPr>
              <a:xfrm>
                <a:off x="7086680" y="6105920"/>
                <a:ext cx="429480" cy="154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0">
            <p14:nvContentPartPr>
              <p14:cNvPr id="98" name="Freihand 97">
                <a:extLst>
                  <a:ext uri="{FF2B5EF4-FFF2-40B4-BE49-F238E27FC236}">
                    <a16:creationId xmlns:a16="http://schemas.microsoft.com/office/drawing/2014/main" id="{5580B277-B49C-3745-A26D-85E9D14136B1}"/>
                  </a:ext>
                </a:extLst>
              </p14:cNvPr>
              <p14:cNvContentPartPr/>
              <p14:nvPr/>
            </p14:nvContentPartPr>
            <p14:xfrm>
              <a:off x="4132880" y="4612640"/>
              <a:ext cx="2024640" cy="880920"/>
            </p14:xfrm>
          </p:contentPart>
        </mc:Choice>
        <mc:Fallback xmlns="">
          <p:pic>
            <p:nvPicPr>
              <p:cNvPr id="98" name="Freihand 97">
                <a:extLst>
                  <a:ext uri="{FF2B5EF4-FFF2-40B4-BE49-F238E27FC236}">
                    <a16:creationId xmlns:a16="http://schemas.microsoft.com/office/drawing/2014/main" id="{5580B277-B49C-3745-A26D-85E9D14136B1}"/>
                  </a:ext>
                </a:extLst>
              </p:cNvPr>
              <p:cNvPicPr/>
              <p:nvPr/>
            </p:nvPicPr>
            <p:blipFill>
              <a:blip r:embed="rId71"/>
              <a:stretch>
                <a:fillRect/>
              </a:stretch>
            </p:blipFill>
            <p:spPr>
              <a:xfrm>
                <a:off x="4096880" y="4576640"/>
                <a:ext cx="2096280" cy="952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2">
            <p14:nvContentPartPr>
              <p14:cNvPr id="99" name="Freihand 98">
                <a:extLst>
                  <a:ext uri="{FF2B5EF4-FFF2-40B4-BE49-F238E27FC236}">
                    <a16:creationId xmlns:a16="http://schemas.microsoft.com/office/drawing/2014/main" id="{C194189B-687C-C142-AA35-2C76D336C013}"/>
                  </a:ext>
                </a:extLst>
              </p14:cNvPr>
              <p14:cNvContentPartPr/>
              <p14:nvPr/>
            </p14:nvContentPartPr>
            <p14:xfrm>
              <a:off x="1379240" y="3040160"/>
              <a:ext cx="1537920" cy="1465200"/>
            </p14:xfrm>
          </p:contentPart>
        </mc:Choice>
        <mc:Fallback xmlns="">
          <p:pic>
            <p:nvPicPr>
              <p:cNvPr id="99" name="Freihand 98">
                <a:extLst>
                  <a:ext uri="{FF2B5EF4-FFF2-40B4-BE49-F238E27FC236}">
                    <a16:creationId xmlns:a16="http://schemas.microsoft.com/office/drawing/2014/main" id="{C194189B-687C-C142-AA35-2C76D336C013}"/>
                  </a:ext>
                </a:extLst>
              </p:cNvPr>
              <p:cNvPicPr/>
              <p:nvPr/>
            </p:nvPicPr>
            <p:blipFill>
              <a:blip r:embed="rId73"/>
              <a:stretch>
                <a:fillRect/>
              </a:stretch>
            </p:blipFill>
            <p:spPr>
              <a:xfrm>
                <a:off x="1343240" y="3004160"/>
                <a:ext cx="1609560" cy="1536840"/>
              </a:xfrm>
              <a:prstGeom prst="rect">
                <a:avLst/>
              </a:prstGeom>
            </p:spPr>
          </p:pic>
        </mc:Fallback>
      </mc:AlternateContent>
      <p:grpSp>
        <p:nvGrpSpPr>
          <p:cNvPr id="103" name="Gruppieren 102">
            <a:extLst>
              <a:ext uri="{FF2B5EF4-FFF2-40B4-BE49-F238E27FC236}">
                <a16:creationId xmlns:a16="http://schemas.microsoft.com/office/drawing/2014/main" id="{E1839A1E-B5E8-954B-8428-643CE2266D19}"/>
              </a:ext>
            </a:extLst>
          </p:cNvPr>
          <p:cNvGrpSpPr/>
          <p:nvPr/>
        </p:nvGrpSpPr>
        <p:grpSpPr>
          <a:xfrm>
            <a:off x="1472006" y="3696171"/>
            <a:ext cx="1860480" cy="895680"/>
            <a:chOff x="1570040" y="3798680"/>
            <a:chExt cx="1860480" cy="8956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74">
              <p14:nvContentPartPr>
                <p14:cNvPr id="101" name="Freihand 100">
                  <a:extLst>
                    <a:ext uri="{FF2B5EF4-FFF2-40B4-BE49-F238E27FC236}">
                      <a16:creationId xmlns:a16="http://schemas.microsoft.com/office/drawing/2014/main" id="{49FEDD5D-5B15-2D43-81AE-791968919B6B}"/>
                    </a:ext>
                  </a:extLst>
                </p14:cNvPr>
                <p14:cNvContentPartPr/>
                <p14:nvPr/>
              </p14:nvContentPartPr>
              <p14:xfrm>
                <a:off x="1570040" y="4274600"/>
                <a:ext cx="574920" cy="419760"/>
              </p14:xfrm>
            </p:contentPart>
          </mc:Choice>
          <mc:Fallback xmlns="">
            <p:pic>
              <p:nvPicPr>
                <p:cNvPr id="101" name="Freihand 100">
                  <a:extLst>
                    <a:ext uri="{FF2B5EF4-FFF2-40B4-BE49-F238E27FC236}">
                      <a16:creationId xmlns:a16="http://schemas.microsoft.com/office/drawing/2014/main" id="{49FEDD5D-5B15-2D43-81AE-791968919B6B}"/>
                    </a:ext>
                  </a:extLst>
                </p:cNvPr>
                <p:cNvPicPr/>
                <p:nvPr/>
              </p:nvPicPr>
              <p:blipFill>
                <a:blip r:embed="rId75"/>
                <a:stretch>
                  <a:fillRect/>
                </a:stretch>
              </p:blipFill>
              <p:spPr>
                <a:xfrm>
                  <a:off x="1534040" y="4238960"/>
                  <a:ext cx="646560" cy="491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6">
              <p14:nvContentPartPr>
                <p14:cNvPr id="102" name="Freihand 101">
                  <a:extLst>
                    <a:ext uri="{FF2B5EF4-FFF2-40B4-BE49-F238E27FC236}">
                      <a16:creationId xmlns:a16="http://schemas.microsoft.com/office/drawing/2014/main" id="{E0EAF5A9-7342-3C42-BF50-8CCEE3DB0747}"/>
                    </a:ext>
                  </a:extLst>
                </p14:cNvPr>
                <p14:cNvContentPartPr/>
                <p14:nvPr/>
              </p14:nvContentPartPr>
              <p14:xfrm>
                <a:off x="2465720" y="3798680"/>
                <a:ext cx="964800" cy="307440"/>
              </p14:xfrm>
            </p:contentPart>
          </mc:Choice>
          <mc:Fallback xmlns="">
            <p:pic>
              <p:nvPicPr>
                <p:cNvPr id="102" name="Freihand 101">
                  <a:extLst>
                    <a:ext uri="{FF2B5EF4-FFF2-40B4-BE49-F238E27FC236}">
                      <a16:creationId xmlns:a16="http://schemas.microsoft.com/office/drawing/2014/main" id="{E0EAF5A9-7342-3C42-BF50-8CCEE3DB0747}"/>
                    </a:ext>
                  </a:extLst>
                </p:cNvPr>
                <p:cNvPicPr/>
                <p:nvPr/>
              </p:nvPicPr>
              <p:blipFill>
                <a:blip r:embed="rId77"/>
                <a:stretch>
                  <a:fillRect/>
                </a:stretch>
              </p:blipFill>
              <p:spPr>
                <a:xfrm>
                  <a:off x="2429720" y="3762680"/>
                  <a:ext cx="1036440" cy="3790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78">
            <p14:nvContentPartPr>
              <p14:cNvPr id="104" name="Freihand 103">
                <a:extLst>
                  <a:ext uri="{FF2B5EF4-FFF2-40B4-BE49-F238E27FC236}">
                    <a16:creationId xmlns:a16="http://schemas.microsoft.com/office/drawing/2014/main" id="{478D93BD-1E9E-3C48-AA0B-F6FD544F992C}"/>
                  </a:ext>
                </a:extLst>
              </p14:cNvPr>
              <p14:cNvContentPartPr/>
              <p14:nvPr/>
            </p14:nvContentPartPr>
            <p14:xfrm>
              <a:off x="1907720" y="2869160"/>
              <a:ext cx="739800" cy="170280"/>
            </p14:xfrm>
          </p:contentPart>
        </mc:Choice>
        <mc:Fallback xmlns="">
          <p:pic>
            <p:nvPicPr>
              <p:cNvPr id="104" name="Freihand 103">
                <a:extLst>
                  <a:ext uri="{FF2B5EF4-FFF2-40B4-BE49-F238E27FC236}">
                    <a16:creationId xmlns:a16="http://schemas.microsoft.com/office/drawing/2014/main" id="{478D93BD-1E9E-3C48-AA0B-F6FD544F992C}"/>
                  </a:ext>
                </a:extLst>
              </p:cNvPr>
              <p:cNvPicPr/>
              <p:nvPr/>
            </p:nvPicPr>
            <p:blipFill>
              <a:blip r:embed="rId79"/>
              <a:stretch>
                <a:fillRect/>
              </a:stretch>
            </p:blipFill>
            <p:spPr>
              <a:xfrm>
                <a:off x="1872080" y="2833160"/>
                <a:ext cx="811440" cy="241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0">
            <p14:nvContentPartPr>
              <p14:cNvPr id="105" name="Freihand 104">
                <a:extLst>
                  <a:ext uri="{FF2B5EF4-FFF2-40B4-BE49-F238E27FC236}">
                    <a16:creationId xmlns:a16="http://schemas.microsoft.com/office/drawing/2014/main" id="{9A007ADF-092D-914C-9B69-8C5120201438}"/>
                  </a:ext>
                </a:extLst>
              </p14:cNvPr>
              <p14:cNvContentPartPr/>
              <p14:nvPr/>
            </p14:nvContentPartPr>
            <p14:xfrm>
              <a:off x="629720" y="1757120"/>
              <a:ext cx="487080" cy="360360"/>
            </p14:xfrm>
          </p:contentPart>
        </mc:Choice>
        <mc:Fallback xmlns="">
          <p:pic>
            <p:nvPicPr>
              <p:cNvPr id="105" name="Freihand 104">
                <a:extLst>
                  <a:ext uri="{FF2B5EF4-FFF2-40B4-BE49-F238E27FC236}">
                    <a16:creationId xmlns:a16="http://schemas.microsoft.com/office/drawing/2014/main" id="{9A007ADF-092D-914C-9B69-8C5120201438}"/>
                  </a:ext>
                </a:extLst>
              </p:cNvPr>
              <p:cNvPicPr/>
              <p:nvPr/>
            </p:nvPicPr>
            <p:blipFill>
              <a:blip r:embed="rId81"/>
              <a:stretch>
                <a:fillRect/>
              </a:stretch>
            </p:blipFill>
            <p:spPr>
              <a:xfrm>
                <a:off x="593720" y="1721120"/>
                <a:ext cx="558720" cy="432000"/>
              </a:xfrm>
              <a:prstGeom prst="rect">
                <a:avLst/>
              </a:prstGeom>
            </p:spPr>
          </p:pic>
        </mc:Fallback>
      </mc:AlternateContent>
      <p:sp>
        <p:nvSpPr>
          <p:cNvPr id="107" name="Textfeld 106">
            <a:extLst>
              <a:ext uri="{FF2B5EF4-FFF2-40B4-BE49-F238E27FC236}">
                <a16:creationId xmlns:a16="http://schemas.microsoft.com/office/drawing/2014/main" id="{51057652-6ED1-514E-9379-F81072A36F12}"/>
              </a:ext>
            </a:extLst>
          </p:cNvPr>
          <p:cNvSpPr txBox="1"/>
          <p:nvPr/>
        </p:nvSpPr>
        <p:spPr>
          <a:xfrm>
            <a:off x="107940" y="1359081"/>
            <a:ext cx="12145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err="1">
                <a:solidFill>
                  <a:srgbClr val="99A6D0"/>
                </a:solidFill>
              </a:rPr>
              <a:t>Lorem</a:t>
            </a:r>
            <a:r>
              <a:rPr lang="de-DE" sz="1200" dirty="0">
                <a:solidFill>
                  <a:srgbClr val="99A6D0"/>
                </a:solidFill>
              </a:rPr>
              <a:t> </a:t>
            </a:r>
            <a:r>
              <a:rPr lang="de-DE" sz="1200" dirty="0" err="1">
                <a:solidFill>
                  <a:srgbClr val="99A6D0"/>
                </a:solidFill>
              </a:rPr>
              <a:t>ipsum</a:t>
            </a:r>
            <a:endParaRPr lang="de-DE" sz="1200" dirty="0">
              <a:solidFill>
                <a:srgbClr val="99A6D0"/>
              </a:solidFill>
            </a:endParaRPr>
          </a:p>
        </p:txBody>
      </p:sp>
      <p:sp>
        <p:nvSpPr>
          <p:cNvPr id="108" name="Textfeld 107">
            <a:extLst>
              <a:ext uri="{FF2B5EF4-FFF2-40B4-BE49-F238E27FC236}">
                <a16:creationId xmlns:a16="http://schemas.microsoft.com/office/drawing/2014/main" id="{527CD151-5CE9-7B45-BFAE-A1F61A47AB2A}"/>
              </a:ext>
            </a:extLst>
          </p:cNvPr>
          <p:cNvSpPr txBox="1"/>
          <p:nvPr/>
        </p:nvSpPr>
        <p:spPr>
          <a:xfrm>
            <a:off x="3443039" y="133418"/>
            <a:ext cx="12145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err="1">
                <a:solidFill>
                  <a:srgbClr val="F0D22F"/>
                </a:solidFill>
              </a:rPr>
              <a:t>Lorem</a:t>
            </a:r>
            <a:r>
              <a:rPr lang="de-DE" sz="1200" dirty="0">
                <a:solidFill>
                  <a:srgbClr val="F0D22F"/>
                </a:solidFill>
              </a:rPr>
              <a:t> </a:t>
            </a:r>
            <a:r>
              <a:rPr lang="de-DE" sz="1200" dirty="0" err="1">
                <a:solidFill>
                  <a:srgbClr val="F0D22F"/>
                </a:solidFill>
              </a:rPr>
              <a:t>ipsum</a:t>
            </a:r>
            <a:endParaRPr lang="de-DE" sz="1200" dirty="0">
              <a:solidFill>
                <a:srgbClr val="F0D22F"/>
              </a:solidFill>
            </a:endParaRPr>
          </a:p>
        </p:txBody>
      </p:sp>
      <p:sp>
        <p:nvSpPr>
          <p:cNvPr id="109" name="Textfeld 108">
            <a:extLst>
              <a:ext uri="{FF2B5EF4-FFF2-40B4-BE49-F238E27FC236}">
                <a16:creationId xmlns:a16="http://schemas.microsoft.com/office/drawing/2014/main" id="{FABACFED-2471-A947-8049-78DFB63EDB1F}"/>
              </a:ext>
            </a:extLst>
          </p:cNvPr>
          <p:cNvSpPr txBox="1"/>
          <p:nvPr/>
        </p:nvSpPr>
        <p:spPr>
          <a:xfrm>
            <a:off x="7614440" y="6124740"/>
            <a:ext cx="12145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err="1">
                <a:solidFill>
                  <a:srgbClr val="8B63A3"/>
                </a:solidFill>
              </a:rPr>
              <a:t>Lorem</a:t>
            </a:r>
            <a:r>
              <a:rPr lang="de-DE" sz="1200" dirty="0">
                <a:solidFill>
                  <a:srgbClr val="8B63A3"/>
                </a:solidFill>
              </a:rPr>
              <a:t> </a:t>
            </a:r>
            <a:r>
              <a:rPr lang="de-DE" sz="1200" dirty="0" err="1">
                <a:solidFill>
                  <a:srgbClr val="8B63A3"/>
                </a:solidFill>
              </a:rPr>
              <a:t>ipsum</a:t>
            </a:r>
            <a:endParaRPr lang="de-DE" sz="1200" dirty="0">
              <a:solidFill>
                <a:srgbClr val="8B63A3"/>
              </a:solidFill>
            </a:endParaRPr>
          </a:p>
        </p:txBody>
      </p:sp>
      <p:sp>
        <p:nvSpPr>
          <p:cNvPr id="110" name="Textfeld 109">
            <a:extLst>
              <a:ext uri="{FF2B5EF4-FFF2-40B4-BE49-F238E27FC236}">
                <a16:creationId xmlns:a16="http://schemas.microsoft.com/office/drawing/2014/main" id="{E5871769-254D-6B40-A764-7EB2CCEFC1F5}"/>
              </a:ext>
            </a:extLst>
          </p:cNvPr>
          <p:cNvSpPr txBox="1"/>
          <p:nvPr/>
        </p:nvSpPr>
        <p:spPr>
          <a:xfrm>
            <a:off x="8862935" y="3367903"/>
            <a:ext cx="12145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err="1">
                <a:solidFill>
                  <a:srgbClr val="A4B80D"/>
                </a:solidFill>
              </a:rPr>
              <a:t>Lorem</a:t>
            </a:r>
            <a:r>
              <a:rPr lang="de-DE" sz="1200" dirty="0">
                <a:solidFill>
                  <a:srgbClr val="A4B80D"/>
                </a:solidFill>
              </a:rPr>
              <a:t> </a:t>
            </a:r>
            <a:r>
              <a:rPr lang="de-DE" sz="1200" dirty="0" err="1">
                <a:solidFill>
                  <a:srgbClr val="A4B80D"/>
                </a:solidFill>
              </a:rPr>
              <a:t>ipsum</a:t>
            </a:r>
            <a:endParaRPr lang="de-DE" sz="1200" dirty="0">
              <a:solidFill>
                <a:srgbClr val="A4B80D"/>
              </a:solidFill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82">
            <p14:nvContentPartPr>
              <p14:cNvPr id="111" name="Freihand 110">
                <a:extLst>
                  <a:ext uri="{FF2B5EF4-FFF2-40B4-BE49-F238E27FC236}">
                    <a16:creationId xmlns:a16="http://schemas.microsoft.com/office/drawing/2014/main" id="{534E1D3E-CC7B-1A48-81DE-391F3AF1A035}"/>
                  </a:ext>
                </a:extLst>
              </p14:cNvPr>
              <p14:cNvContentPartPr/>
              <p14:nvPr/>
            </p14:nvContentPartPr>
            <p14:xfrm>
              <a:off x="4683680" y="3653960"/>
              <a:ext cx="839160" cy="18000"/>
            </p14:xfrm>
          </p:contentPart>
        </mc:Choice>
        <mc:Fallback xmlns="">
          <p:pic>
            <p:nvPicPr>
              <p:cNvPr id="111" name="Freihand 110">
                <a:extLst>
                  <a:ext uri="{FF2B5EF4-FFF2-40B4-BE49-F238E27FC236}">
                    <a16:creationId xmlns:a16="http://schemas.microsoft.com/office/drawing/2014/main" id="{534E1D3E-CC7B-1A48-81DE-391F3AF1A035}"/>
                  </a:ext>
                </a:extLst>
              </p:cNvPr>
              <p:cNvPicPr/>
              <p:nvPr/>
            </p:nvPicPr>
            <p:blipFill>
              <a:blip r:embed="rId83"/>
              <a:stretch>
                <a:fillRect/>
              </a:stretch>
            </p:blipFill>
            <p:spPr>
              <a:xfrm>
                <a:off x="4647680" y="3617960"/>
                <a:ext cx="910800" cy="89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4">
            <p14:nvContentPartPr>
              <p14:cNvPr id="112" name="Freihand 111">
                <a:extLst>
                  <a:ext uri="{FF2B5EF4-FFF2-40B4-BE49-F238E27FC236}">
                    <a16:creationId xmlns:a16="http://schemas.microsoft.com/office/drawing/2014/main" id="{795C6AD5-A1A7-9F45-900F-E02E34847509}"/>
                  </a:ext>
                </a:extLst>
              </p14:cNvPr>
              <p14:cNvContentPartPr/>
              <p14:nvPr/>
            </p14:nvContentPartPr>
            <p14:xfrm>
              <a:off x="6518960" y="3606800"/>
              <a:ext cx="1144440" cy="19800"/>
            </p14:xfrm>
          </p:contentPart>
        </mc:Choice>
        <mc:Fallback xmlns="">
          <p:pic>
            <p:nvPicPr>
              <p:cNvPr id="112" name="Freihand 111">
                <a:extLst>
                  <a:ext uri="{FF2B5EF4-FFF2-40B4-BE49-F238E27FC236}">
                    <a16:creationId xmlns:a16="http://schemas.microsoft.com/office/drawing/2014/main" id="{795C6AD5-A1A7-9F45-900F-E02E34847509}"/>
                  </a:ext>
                </a:extLst>
              </p:cNvPr>
              <p:cNvPicPr/>
              <p:nvPr/>
            </p:nvPicPr>
            <p:blipFill>
              <a:blip r:embed="rId85"/>
              <a:stretch>
                <a:fillRect/>
              </a:stretch>
            </p:blipFill>
            <p:spPr>
              <a:xfrm>
                <a:off x="6483320" y="3570800"/>
                <a:ext cx="1216080" cy="91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6">
            <p14:nvContentPartPr>
              <p14:cNvPr id="113" name="Freihand 112">
                <a:extLst>
                  <a:ext uri="{FF2B5EF4-FFF2-40B4-BE49-F238E27FC236}">
                    <a16:creationId xmlns:a16="http://schemas.microsoft.com/office/drawing/2014/main" id="{1C1C80ED-3467-044D-AB8F-3D86CD635F3B}"/>
                  </a:ext>
                </a:extLst>
              </p14:cNvPr>
              <p14:cNvContentPartPr/>
              <p14:nvPr/>
            </p14:nvContentPartPr>
            <p14:xfrm>
              <a:off x="8381960" y="3496640"/>
              <a:ext cx="415440" cy="75240"/>
            </p14:xfrm>
          </p:contentPart>
        </mc:Choice>
        <mc:Fallback xmlns="">
          <p:pic>
            <p:nvPicPr>
              <p:cNvPr id="113" name="Freihand 112">
                <a:extLst>
                  <a:ext uri="{FF2B5EF4-FFF2-40B4-BE49-F238E27FC236}">
                    <a16:creationId xmlns:a16="http://schemas.microsoft.com/office/drawing/2014/main" id="{1C1C80ED-3467-044D-AB8F-3D86CD635F3B}"/>
                  </a:ext>
                </a:extLst>
              </p:cNvPr>
              <p:cNvPicPr/>
              <p:nvPr/>
            </p:nvPicPr>
            <p:blipFill>
              <a:blip r:embed="rId87"/>
              <a:stretch>
                <a:fillRect/>
              </a:stretch>
            </p:blipFill>
            <p:spPr>
              <a:xfrm>
                <a:off x="8345960" y="3461000"/>
                <a:ext cx="487080" cy="146880"/>
              </a:xfrm>
              <a:prstGeom prst="rect">
                <a:avLst/>
              </a:prstGeom>
            </p:spPr>
          </p:pic>
        </mc:Fallback>
      </mc:AlternateContent>
      <p:sp>
        <p:nvSpPr>
          <p:cNvPr id="115" name="Textfeld 114">
            <a:extLst>
              <a:ext uri="{FF2B5EF4-FFF2-40B4-BE49-F238E27FC236}">
                <a16:creationId xmlns:a16="http://schemas.microsoft.com/office/drawing/2014/main" id="{6F0C305B-1898-454F-817F-51B03777693B}"/>
              </a:ext>
            </a:extLst>
          </p:cNvPr>
          <p:cNvSpPr txBox="1"/>
          <p:nvPr/>
        </p:nvSpPr>
        <p:spPr>
          <a:xfrm>
            <a:off x="8255685" y="1567486"/>
            <a:ext cx="12145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err="1">
                <a:solidFill>
                  <a:srgbClr val="10589C"/>
                </a:solidFill>
              </a:rPr>
              <a:t>Lorem</a:t>
            </a:r>
            <a:r>
              <a:rPr lang="de-DE" sz="1200" dirty="0">
                <a:solidFill>
                  <a:srgbClr val="10589C"/>
                </a:solidFill>
              </a:rPr>
              <a:t> </a:t>
            </a:r>
            <a:r>
              <a:rPr lang="de-DE" sz="1200" dirty="0" err="1">
                <a:solidFill>
                  <a:srgbClr val="10589C"/>
                </a:solidFill>
              </a:rPr>
              <a:t>ipsum</a:t>
            </a:r>
            <a:endParaRPr lang="de-DE" sz="1200" dirty="0">
              <a:solidFill>
                <a:srgbClr val="10589C"/>
              </a:solidFill>
            </a:endParaRPr>
          </a:p>
        </p:txBody>
      </p:sp>
      <p:sp>
        <p:nvSpPr>
          <p:cNvPr id="116" name="Rechteck 115">
            <a:extLst>
              <a:ext uri="{FF2B5EF4-FFF2-40B4-BE49-F238E27FC236}">
                <a16:creationId xmlns:a16="http://schemas.microsoft.com/office/drawing/2014/main" id="{1F535F5C-BE00-B644-B190-E79BB7D7B36A}"/>
              </a:ext>
            </a:extLst>
          </p:cNvPr>
          <p:cNvSpPr/>
          <p:nvPr/>
        </p:nvSpPr>
        <p:spPr>
          <a:xfrm rot="512330">
            <a:off x="4357838" y="2950210"/>
            <a:ext cx="952468" cy="43305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7" name="Textfeld 116">
            <a:extLst>
              <a:ext uri="{FF2B5EF4-FFF2-40B4-BE49-F238E27FC236}">
                <a16:creationId xmlns:a16="http://schemas.microsoft.com/office/drawing/2014/main" id="{1C263C5A-6429-F14D-B086-BE51741D3FF9}"/>
              </a:ext>
            </a:extLst>
          </p:cNvPr>
          <p:cNvSpPr txBox="1"/>
          <p:nvPr/>
        </p:nvSpPr>
        <p:spPr>
          <a:xfrm>
            <a:off x="6125638" y="251932"/>
            <a:ext cx="12145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err="1">
                <a:solidFill>
                  <a:srgbClr val="76BEC2"/>
                </a:solidFill>
              </a:rPr>
              <a:t>Lorem</a:t>
            </a:r>
            <a:r>
              <a:rPr lang="de-DE" sz="1200" dirty="0">
                <a:solidFill>
                  <a:srgbClr val="76BEC2"/>
                </a:solidFill>
              </a:rPr>
              <a:t> </a:t>
            </a:r>
            <a:r>
              <a:rPr lang="de-DE" sz="1200" dirty="0" err="1">
                <a:solidFill>
                  <a:srgbClr val="76BEC2"/>
                </a:solidFill>
              </a:rPr>
              <a:t>ipsum</a:t>
            </a:r>
            <a:endParaRPr lang="de-DE" sz="1200" dirty="0">
              <a:solidFill>
                <a:srgbClr val="76BEC2"/>
              </a:solidFill>
            </a:endParaRPr>
          </a:p>
        </p:txBody>
      </p:sp>
      <p:sp>
        <p:nvSpPr>
          <p:cNvPr id="106" name="Textfeld 105">
            <a:extLst>
              <a:ext uri="{FF2B5EF4-FFF2-40B4-BE49-F238E27FC236}">
                <a16:creationId xmlns:a16="http://schemas.microsoft.com/office/drawing/2014/main" id="{3603782A-8AFA-5648-82A0-414DADE398F3}"/>
              </a:ext>
            </a:extLst>
          </p:cNvPr>
          <p:cNvSpPr txBox="1"/>
          <p:nvPr/>
        </p:nvSpPr>
        <p:spPr>
          <a:xfrm rot="537846">
            <a:off x="4403553" y="3046120"/>
            <a:ext cx="12145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/>
              <a:t>Schulname</a:t>
            </a:r>
          </a:p>
        </p:txBody>
      </p:sp>
      <p:sp>
        <p:nvSpPr>
          <p:cNvPr id="118" name="Oval 117">
            <a:extLst>
              <a:ext uri="{FF2B5EF4-FFF2-40B4-BE49-F238E27FC236}">
                <a16:creationId xmlns:a16="http://schemas.microsoft.com/office/drawing/2014/main" id="{10E6B0F0-A8BD-894B-A3AE-262933773CA6}"/>
              </a:ext>
            </a:extLst>
          </p:cNvPr>
          <p:cNvSpPr/>
          <p:nvPr/>
        </p:nvSpPr>
        <p:spPr>
          <a:xfrm>
            <a:off x="8008280" y="1765439"/>
            <a:ext cx="276999" cy="276999"/>
          </a:xfrm>
          <a:prstGeom prst="ellipse">
            <a:avLst/>
          </a:prstGeom>
          <a:solidFill>
            <a:srgbClr val="1058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rgbClr val="10589C"/>
                </a:solidFill>
              </a:rPr>
              <a:t> </a:t>
            </a:r>
          </a:p>
        </p:txBody>
      </p:sp>
      <p:sp>
        <p:nvSpPr>
          <p:cNvPr id="119" name="Oval 118">
            <a:extLst>
              <a:ext uri="{FF2B5EF4-FFF2-40B4-BE49-F238E27FC236}">
                <a16:creationId xmlns:a16="http://schemas.microsoft.com/office/drawing/2014/main" id="{4C895CB7-9EC8-D143-9D3E-07F5ABC4E904}"/>
              </a:ext>
            </a:extLst>
          </p:cNvPr>
          <p:cNvSpPr/>
          <p:nvPr/>
        </p:nvSpPr>
        <p:spPr>
          <a:xfrm>
            <a:off x="7353620" y="6074222"/>
            <a:ext cx="276999" cy="276999"/>
          </a:xfrm>
          <a:prstGeom prst="ellipse">
            <a:avLst/>
          </a:prstGeom>
          <a:solidFill>
            <a:srgbClr val="8B63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rgbClr val="10589C"/>
                </a:solidFill>
              </a:rPr>
              <a:t> </a:t>
            </a:r>
          </a:p>
        </p:txBody>
      </p:sp>
      <p:sp>
        <p:nvSpPr>
          <p:cNvPr id="120" name="Oval 119">
            <a:extLst>
              <a:ext uri="{FF2B5EF4-FFF2-40B4-BE49-F238E27FC236}">
                <a16:creationId xmlns:a16="http://schemas.microsoft.com/office/drawing/2014/main" id="{8C65F13B-DEB2-1B4E-AB94-F067BE7F2AAC}"/>
              </a:ext>
            </a:extLst>
          </p:cNvPr>
          <p:cNvSpPr/>
          <p:nvPr/>
        </p:nvSpPr>
        <p:spPr>
          <a:xfrm>
            <a:off x="8580016" y="3381260"/>
            <a:ext cx="276999" cy="276999"/>
          </a:xfrm>
          <a:prstGeom prst="ellipse">
            <a:avLst/>
          </a:prstGeom>
          <a:solidFill>
            <a:srgbClr val="A4B8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rgbClr val="10589C"/>
                </a:solidFill>
              </a:rPr>
              <a:t> </a:t>
            </a:r>
          </a:p>
        </p:txBody>
      </p:sp>
      <p:sp>
        <p:nvSpPr>
          <p:cNvPr id="121" name="Oval 120">
            <a:extLst>
              <a:ext uri="{FF2B5EF4-FFF2-40B4-BE49-F238E27FC236}">
                <a16:creationId xmlns:a16="http://schemas.microsoft.com/office/drawing/2014/main" id="{BD8A89C1-69CF-9549-8986-2D1ACC285A64}"/>
              </a:ext>
            </a:extLst>
          </p:cNvPr>
          <p:cNvSpPr/>
          <p:nvPr/>
        </p:nvSpPr>
        <p:spPr>
          <a:xfrm>
            <a:off x="3240080" y="332204"/>
            <a:ext cx="276999" cy="276999"/>
          </a:xfrm>
          <a:prstGeom prst="ellipse">
            <a:avLst/>
          </a:prstGeom>
          <a:solidFill>
            <a:srgbClr val="F0D2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rgbClr val="10589C"/>
                </a:solidFill>
              </a:rPr>
              <a:t> </a:t>
            </a:r>
          </a:p>
        </p:txBody>
      </p:sp>
      <p:sp>
        <p:nvSpPr>
          <p:cNvPr id="122" name="Oval 121">
            <a:extLst>
              <a:ext uri="{FF2B5EF4-FFF2-40B4-BE49-F238E27FC236}">
                <a16:creationId xmlns:a16="http://schemas.microsoft.com/office/drawing/2014/main" id="{EFC6C4CF-AFDD-B94C-8734-F3D70A6FB030}"/>
              </a:ext>
            </a:extLst>
          </p:cNvPr>
          <p:cNvSpPr/>
          <p:nvPr/>
        </p:nvSpPr>
        <p:spPr>
          <a:xfrm>
            <a:off x="5962259" y="419367"/>
            <a:ext cx="276999" cy="276999"/>
          </a:xfrm>
          <a:prstGeom prst="ellipse">
            <a:avLst/>
          </a:prstGeom>
          <a:solidFill>
            <a:srgbClr val="76BE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rgbClr val="10589C"/>
                </a:solidFill>
              </a:rPr>
              <a:t> </a:t>
            </a:r>
          </a:p>
        </p:txBody>
      </p:sp>
      <p:sp>
        <p:nvSpPr>
          <p:cNvPr id="123" name="Oval 122">
            <a:extLst>
              <a:ext uri="{FF2B5EF4-FFF2-40B4-BE49-F238E27FC236}">
                <a16:creationId xmlns:a16="http://schemas.microsoft.com/office/drawing/2014/main" id="{4F29392B-6469-9D48-88C6-8DB142AEF17D}"/>
              </a:ext>
            </a:extLst>
          </p:cNvPr>
          <p:cNvSpPr/>
          <p:nvPr/>
        </p:nvSpPr>
        <p:spPr>
          <a:xfrm>
            <a:off x="537719" y="1673256"/>
            <a:ext cx="276999" cy="276999"/>
          </a:xfrm>
          <a:prstGeom prst="ellipse">
            <a:avLst/>
          </a:prstGeom>
          <a:solidFill>
            <a:srgbClr val="99A6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rgbClr val="10589C"/>
                </a:solidFill>
              </a:rPr>
              <a:t> </a:t>
            </a:r>
          </a:p>
        </p:txBody>
      </p:sp>
      <p:sp>
        <p:nvSpPr>
          <p:cNvPr id="125" name="Oval 124">
            <a:extLst>
              <a:ext uri="{FF2B5EF4-FFF2-40B4-BE49-F238E27FC236}">
                <a16:creationId xmlns:a16="http://schemas.microsoft.com/office/drawing/2014/main" id="{EE90DBE7-5EAB-D748-95CB-F13238FBC747}"/>
              </a:ext>
            </a:extLst>
          </p:cNvPr>
          <p:cNvSpPr/>
          <p:nvPr/>
        </p:nvSpPr>
        <p:spPr>
          <a:xfrm>
            <a:off x="5029101" y="2416028"/>
            <a:ext cx="171682" cy="171682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rgbClr val="10589C"/>
                </a:solidFill>
              </a:rPr>
              <a:t> </a:t>
            </a:r>
          </a:p>
        </p:txBody>
      </p:sp>
      <p:sp>
        <p:nvSpPr>
          <p:cNvPr id="126" name="Textfeld 125">
            <a:extLst>
              <a:ext uri="{FF2B5EF4-FFF2-40B4-BE49-F238E27FC236}">
                <a16:creationId xmlns:a16="http://schemas.microsoft.com/office/drawing/2014/main" id="{31258901-69B4-E94D-9BF4-D47242BD8D44}"/>
              </a:ext>
            </a:extLst>
          </p:cNvPr>
          <p:cNvSpPr txBox="1"/>
          <p:nvPr/>
        </p:nvSpPr>
        <p:spPr>
          <a:xfrm>
            <a:off x="5222380" y="2378758"/>
            <a:ext cx="12145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dirty="0" err="1"/>
              <a:t>Lorem</a:t>
            </a:r>
            <a:r>
              <a:rPr lang="de-DE" sz="1000" dirty="0"/>
              <a:t> </a:t>
            </a:r>
            <a:r>
              <a:rPr lang="de-DE" sz="1000" dirty="0" err="1"/>
              <a:t>ipsum</a:t>
            </a:r>
            <a:endParaRPr lang="de-DE" sz="1000" dirty="0"/>
          </a:p>
        </p:txBody>
      </p:sp>
      <p:sp>
        <p:nvSpPr>
          <p:cNvPr id="127" name="Oval 126">
            <a:extLst>
              <a:ext uri="{FF2B5EF4-FFF2-40B4-BE49-F238E27FC236}">
                <a16:creationId xmlns:a16="http://schemas.microsoft.com/office/drawing/2014/main" id="{AB9E23FA-CE1D-C242-A8ED-45A09AF3216A}"/>
              </a:ext>
            </a:extLst>
          </p:cNvPr>
          <p:cNvSpPr/>
          <p:nvPr/>
        </p:nvSpPr>
        <p:spPr>
          <a:xfrm>
            <a:off x="7449236" y="4665231"/>
            <a:ext cx="171682" cy="171682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rgbClr val="10589C"/>
                </a:solidFill>
              </a:rPr>
              <a:t> </a:t>
            </a:r>
          </a:p>
        </p:txBody>
      </p:sp>
      <p:sp>
        <p:nvSpPr>
          <p:cNvPr id="128" name="Textfeld 127">
            <a:extLst>
              <a:ext uri="{FF2B5EF4-FFF2-40B4-BE49-F238E27FC236}">
                <a16:creationId xmlns:a16="http://schemas.microsoft.com/office/drawing/2014/main" id="{A692B03C-991B-BB4D-B51E-FE42FFC43ADE}"/>
              </a:ext>
            </a:extLst>
          </p:cNvPr>
          <p:cNvSpPr txBox="1"/>
          <p:nvPr/>
        </p:nvSpPr>
        <p:spPr>
          <a:xfrm>
            <a:off x="7642515" y="4627961"/>
            <a:ext cx="12145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dirty="0" err="1"/>
              <a:t>Lorem</a:t>
            </a:r>
            <a:r>
              <a:rPr lang="de-DE" sz="1000" dirty="0"/>
              <a:t> </a:t>
            </a:r>
            <a:r>
              <a:rPr lang="de-DE" sz="1000" dirty="0" err="1"/>
              <a:t>ipsum</a:t>
            </a:r>
            <a:endParaRPr lang="de-DE" sz="1000" dirty="0"/>
          </a:p>
        </p:txBody>
      </p:sp>
      <p:sp>
        <p:nvSpPr>
          <p:cNvPr id="129" name="Oval 128">
            <a:extLst>
              <a:ext uri="{FF2B5EF4-FFF2-40B4-BE49-F238E27FC236}">
                <a16:creationId xmlns:a16="http://schemas.microsoft.com/office/drawing/2014/main" id="{B46F58BC-688A-8941-8910-D7DF6C4225FC}"/>
              </a:ext>
            </a:extLst>
          </p:cNvPr>
          <p:cNvSpPr/>
          <p:nvPr/>
        </p:nvSpPr>
        <p:spPr>
          <a:xfrm>
            <a:off x="1341769" y="1756473"/>
            <a:ext cx="171682" cy="171682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rgbClr val="10589C"/>
                </a:solidFill>
              </a:rPr>
              <a:t> </a:t>
            </a:r>
          </a:p>
        </p:txBody>
      </p:sp>
      <p:sp>
        <p:nvSpPr>
          <p:cNvPr id="130" name="Textfeld 129">
            <a:extLst>
              <a:ext uri="{FF2B5EF4-FFF2-40B4-BE49-F238E27FC236}">
                <a16:creationId xmlns:a16="http://schemas.microsoft.com/office/drawing/2014/main" id="{AAA58C0E-F382-5A49-9301-A2AE23B0CB31}"/>
              </a:ext>
            </a:extLst>
          </p:cNvPr>
          <p:cNvSpPr txBox="1"/>
          <p:nvPr/>
        </p:nvSpPr>
        <p:spPr>
          <a:xfrm>
            <a:off x="1535048" y="1719203"/>
            <a:ext cx="12145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dirty="0" err="1"/>
              <a:t>Lorem</a:t>
            </a:r>
            <a:r>
              <a:rPr lang="de-DE" sz="1000" dirty="0"/>
              <a:t> </a:t>
            </a:r>
            <a:r>
              <a:rPr lang="de-DE" sz="1000" dirty="0" err="1"/>
              <a:t>ipsum</a:t>
            </a:r>
            <a:endParaRPr lang="de-DE" sz="1000" dirty="0"/>
          </a:p>
        </p:txBody>
      </p:sp>
      <p:sp>
        <p:nvSpPr>
          <p:cNvPr id="131" name="Oval 130">
            <a:extLst>
              <a:ext uri="{FF2B5EF4-FFF2-40B4-BE49-F238E27FC236}">
                <a16:creationId xmlns:a16="http://schemas.microsoft.com/office/drawing/2014/main" id="{3E856EF4-9329-EC42-A996-C0FA510E7229}"/>
              </a:ext>
            </a:extLst>
          </p:cNvPr>
          <p:cNvSpPr/>
          <p:nvPr/>
        </p:nvSpPr>
        <p:spPr>
          <a:xfrm>
            <a:off x="4447307" y="4508389"/>
            <a:ext cx="171682" cy="171682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rgbClr val="10589C"/>
                </a:solidFill>
              </a:rPr>
              <a:t> </a:t>
            </a:r>
          </a:p>
        </p:txBody>
      </p:sp>
      <p:sp>
        <p:nvSpPr>
          <p:cNvPr id="132" name="Textfeld 131">
            <a:extLst>
              <a:ext uri="{FF2B5EF4-FFF2-40B4-BE49-F238E27FC236}">
                <a16:creationId xmlns:a16="http://schemas.microsoft.com/office/drawing/2014/main" id="{8774996D-4A0E-DD45-9E0E-0400AA98FA01}"/>
              </a:ext>
            </a:extLst>
          </p:cNvPr>
          <p:cNvSpPr txBox="1"/>
          <p:nvPr/>
        </p:nvSpPr>
        <p:spPr>
          <a:xfrm>
            <a:off x="4574670" y="4328738"/>
            <a:ext cx="12145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dirty="0" err="1"/>
              <a:t>Lorem</a:t>
            </a:r>
            <a:r>
              <a:rPr lang="de-DE" sz="1000" dirty="0"/>
              <a:t> </a:t>
            </a:r>
            <a:r>
              <a:rPr lang="de-DE" sz="1000" dirty="0" err="1"/>
              <a:t>ipsum</a:t>
            </a:r>
            <a:endParaRPr lang="de-DE" sz="1000" dirty="0"/>
          </a:p>
        </p:txBody>
      </p:sp>
      <p:sp>
        <p:nvSpPr>
          <p:cNvPr id="133" name="Oval 132">
            <a:extLst>
              <a:ext uri="{FF2B5EF4-FFF2-40B4-BE49-F238E27FC236}">
                <a16:creationId xmlns:a16="http://schemas.microsoft.com/office/drawing/2014/main" id="{10EE3D66-4031-564D-ABF2-382685073639}"/>
              </a:ext>
            </a:extLst>
          </p:cNvPr>
          <p:cNvSpPr/>
          <p:nvPr/>
        </p:nvSpPr>
        <p:spPr>
          <a:xfrm>
            <a:off x="1809412" y="3563988"/>
            <a:ext cx="171682" cy="171682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rgbClr val="10589C"/>
                </a:solidFill>
              </a:rPr>
              <a:t> </a:t>
            </a:r>
          </a:p>
        </p:txBody>
      </p:sp>
      <p:sp>
        <p:nvSpPr>
          <p:cNvPr id="134" name="Textfeld 133">
            <a:extLst>
              <a:ext uri="{FF2B5EF4-FFF2-40B4-BE49-F238E27FC236}">
                <a16:creationId xmlns:a16="http://schemas.microsoft.com/office/drawing/2014/main" id="{CABED068-2A9E-5F4E-98C9-22CE2734A2E5}"/>
              </a:ext>
            </a:extLst>
          </p:cNvPr>
          <p:cNvSpPr txBox="1"/>
          <p:nvPr/>
        </p:nvSpPr>
        <p:spPr>
          <a:xfrm>
            <a:off x="2002691" y="3526718"/>
            <a:ext cx="12145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dirty="0" err="1"/>
              <a:t>Lorem</a:t>
            </a:r>
            <a:r>
              <a:rPr lang="de-DE" sz="1000" dirty="0"/>
              <a:t> </a:t>
            </a:r>
            <a:r>
              <a:rPr lang="de-DE" sz="1000" dirty="0" err="1"/>
              <a:t>ipsum</a:t>
            </a:r>
            <a:endParaRPr lang="de-DE" sz="1000" dirty="0"/>
          </a:p>
        </p:txBody>
      </p:sp>
      <p:sp>
        <p:nvSpPr>
          <p:cNvPr id="135" name="Oval 134">
            <a:extLst>
              <a:ext uri="{FF2B5EF4-FFF2-40B4-BE49-F238E27FC236}">
                <a16:creationId xmlns:a16="http://schemas.microsoft.com/office/drawing/2014/main" id="{81CC2E1D-426F-4B48-854B-71555A972F07}"/>
              </a:ext>
            </a:extLst>
          </p:cNvPr>
          <p:cNvSpPr/>
          <p:nvPr/>
        </p:nvSpPr>
        <p:spPr>
          <a:xfrm>
            <a:off x="1981094" y="4994304"/>
            <a:ext cx="171682" cy="171682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rgbClr val="10589C"/>
                </a:solidFill>
              </a:rPr>
              <a:t> </a:t>
            </a:r>
          </a:p>
        </p:txBody>
      </p:sp>
      <p:sp>
        <p:nvSpPr>
          <p:cNvPr id="136" name="Textfeld 135">
            <a:extLst>
              <a:ext uri="{FF2B5EF4-FFF2-40B4-BE49-F238E27FC236}">
                <a16:creationId xmlns:a16="http://schemas.microsoft.com/office/drawing/2014/main" id="{63372562-4023-A54B-AB55-18E802AA262C}"/>
              </a:ext>
            </a:extLst>
          </p:cNvPr>
          <p:cNvSpPr txBox="1"/>
          <p:nvPr/>
        </p:nvSpPr>
        <p:spPr>
          <a:xfrm>
            <a:off x="2043687" y="4811922"/>
            <a:ext cx="12145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dirty="0" err="1"/>
              <a:t>Lorem</a:t>
            </a:r>
            <a:r>
              <a:rPr lang="de-DE" sz="1000" dirty="0"/>
              <a:t> </a:t>
            </a:r>
            <a:r>
              <a:rPr lang="de-DE" sz="1000" dirty="0" err="1"/>
              <a:t>ipsum</a:t>
            </a:r>
            <a:endParaRPr lang="de-DE" sz="1000" dirty="0"/>
          </a:p>
        </p:txBody>
      </p:sp>
      <p:sp>
        <p:nvSpPr>
          <p:cNvPr id="87" name="Textfeld 86">
            <a:extLst>
              <a:ext uri="{FF2B5EF4-FFF2-40B4-BE49-F238E27FC236}">
                <a16:creationId xmlns:a16="http://schemas.microsoft.com/office/drawing/2014/main" id="{C7F0D0F5-6796-894D-BAB7-255E2884B6D4}"/>
              </a:ext>
            </a:extLst>
          </p:cNvPr>
          <p:cNvSpPr txBox="1"/>
          <p:nvPr/>
        </p:nvSpPr>
        <p:spPr>
          <a:xfrm>
            <a:off x="1005405" y="4901348"/>
            <a:ext cx="1214500" cy="19151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DE" sz="1000" dirty="0" err="1"/>
              <a:t>Lorem</a:t>
            </a:r>
            <a:r>
              <a:rPr lang="de-DE" sz="1000" dirty="0"/>
              <a:t> </a:t>
            </a:r>
            <a:r>
              <a:rPr lang="de-DE" sz="1000" dirty="0" err="1"/>
              <a:t>ipsum</a:t>
            </a:r>
            <a:endParaRPr lang="de-DE" sz="1000" dirty="0"/>
          </a:p>
          <a:p>
            <a:pPr>
              <a:lnSpc>
                <a:spcPct val="150000"/>
              </a:lnSpc>
            </a:pPr>
            <a:r>
              <a:rPr lang="de-DE" sz="1000" dirty="0" err="1"/>
              <a:t>Lorem</a:t>
            </a:r>
            <a:r>
              <a:rPr lang="de-DE" sz="1000" dirty="0"/>
              <a:t> </a:t>
            </a:r>
            <a:r>
              <a:rPr lang="de-DE" sz="1000" dirty="0" err="1"/>
              <a:t>ipsum</a:t>
            </a:r>
            <a:endParaRPr lang="de-DE" sz="1000" dirty="0"/>
          </a:p>
          <a:p>
            <a:pPr>
              <a:lnSpc>
                <a:spcPct val="150000"/>
              </a:lnSpc>
            </a:pPr>
            <a:r>
              <a:rPr lang="de-DE" sz="1000" dirty="0" err="1"/>
              <a:t>Lorem</a:t>
            </a:r>
            <a:r>
              <a:rPr lang="de-DE" sz="1000" dirty="0"/>
              <a:t> </a:t>
            </a:r>
            <a:r>
              <a:rPr lang="de-DE" sz="1000" dirty="0" err="1"/>
              <a:t>ipsum</a:t>
            </a:r>
            <a:endParaRPr lang="de-DE" sz="1000" dirty="0"/>
          </a:p>
          <a:p>
            <a:pPr>
              <a:lnSpc>
                <a:spcPct val="150000"/>
              </a:lnSpc>
            </a:pPr>
            <a:r>
              <a:rPr lang="de-DE" sz="1000" dirty="0" err="1"/>
              <a:t>Lorem</a:t>
            </a:r>
            <a:r>
              <a:rPr lang="de-DE" sz="1000" dirty="0"/>
              <a:t> </a:t>
            </a:r>
            <a:r>
              <a:rPr lang="de-DE" sz="1000" dirty="0" err="1"/>
              <a:t>ipsum</a:t>
            </a:r>
            <a:endParaRPr lang="de-DE" sz="1000" dirty="0"/>
          </a:p>
          <a:p>
            <a:pPr>
              <a:lnSpc>
                <a:spcPct val="150000"/>
              </a:lnSpc>
            </a:pPr>
            <a:r>
              <a:rPr lang="de-DE" sz="1000" dirty="0" err="1"/>
              <a:t>Lorem</a:t>
            </a:r>
            <a:r>
              <a:rPr lang="de-DE" sz="1000" dirty="0"/>
              <a:t> </a:t>
            </a:r>
            <a:r>
              <a:rPr lang="de-DE" sz="1000" dirty="0" err="1"/>
              <a:t>ipsum</a:t>
            </a:r>
            <a:endParaRPr lang="de-DE" sz="1000" dirty="0"/>
          </a:p>
          <a:p>
            <a:pPr>
              <a:lnSpc>
                <a:spcPct val="150000"/>
              </a:lnSpc>
            </a:pPr>
            <a:r>
              <a:rPr lang="de-DE" sz="1000" dirty="0" err="1"/>
              <a:t>Lorem</a:t>
            </a:r>
            <a:r>
              <a:rPr lang="de-DE" sz="1000" dirty="0"/>
              <a:t> </a:t>
            </a:r>
            <a:r>
              <a:rPr lang="de-DE" sz="1000" dirty="0" err="1"/>
              <a:t>ipsum</a:t>
            </a:r>
            <a:endParaRPr lang="de-DE" sz="1000" dirty="0"/>
          </a:p>
          <a:p>
            <a:pPr>
              <a:lnSpc>
                <a:spcPct val="150000"/>
              </a:lnSpc>
            </a:pPr>
            <a:r>
              <a:rPr lang="de-DE" sz="1000" dirty="0" err="1"/>
              <a:t>Lorem</a:t>
            </a:r>
            <a:r>
              <a:rPr lang="de-DE" sz="1000" dirty="0"/>
              <a:t> </a:t>
            </a:r>
            <a:r>
              <a:rPr lang="de-DE" sz="1000" dirty="0" err="1"/>
              <a:t>ipsum</a:t>
            </a:r>
            <a:r>
              <a:rPr lang="de-DE" sz="1000" dirty="0"/>
              <a:t> </a:t>
            </a:r>
          </a:p>
          <a:p>
            <a:pPr>
              <a:lnSpc>
                <a:spcPct val="150000"/>
              </a:lnSpc>
            </a:pPr>
            <a:r>
              <a:rPr lang="de-DE" sz="1000" dirty="0" err="1"/>
              <a:t>Lorem</a:t>
            </a:r>
            <a:r>
              <a:rPr lang="de-DE" sz="1000" dirty="0"/>
              <a:t> </a:t>
            </a:r>
            <a:r>
              <a:rPr lang="de-DE" sz="1000" dirty="0" err="1"/>
              <a:t>ipsum</a:t>
            </a:r>
            <a:endParaRPr lang="de-DE" sz="1000" dirty="0"/>
          </a:p>
        </p:txBody>
      </p:sp>
      <p:cxnSp>
        <p:nvCxnSpPr>
          <p:cNvPr id="12" name="Gerade Verbindung 11">
            <a:extLst>
              <a:ext uri="{FF2B5EF4-FFF2-40B4-BE49-F238E27FC236}">
                <a16:creationId xmlns:a16="http://schemas.microsoft.com/office/drawing/2014/main" id="{8D66B911-3F4C-554F-A833-427FC830F354}"/>
              </a:ext>
            </a:extLst>
          </p:cNvPr>
          <p:cNvCxnSpPr/>
          <p:nvPr/>
        </p:nvCxnSpPr>
        <p:spPr>
          <a:xfrm>
            <a:off x="461208" y="5301932"/>
            <a:ext cx="412052" cy="0"/>
          </a:xfrm>
          <a:prstGeom prst="line">
            <a:avLst/>
          </a:prstGeom>
          <a:ln w="92075" cap="rnd">
            <a:solidFill>
              <a:srgbClr val="99A6D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Gerade Verbindung 99">
            <a:extLst>
              <a:ext uri="{FF2B5EF4-FFF2-40B4-BE49-F238E27FC236}">
                <a16:creationId xmlns:a16="http://schemas.microsoft.com/office/drawing/2014/main" id="{B54FA3B9-6EEE-1149-A6EA-39793833F783}"/>
              </a:ext>
            </a:extLst>
          </p:cNvPr>
          <p:cNvCxnSpPr/>
          <p:nvPr/>
        </p:nvCxnSpPr>
        <p:spPr>
          <a:xfrm>
            <a:off x="461208" y="5527039"/>
            <a:ext cx="412052" cy="0"/>
          </a:xfrm>
          <a:prstGeom prst="line">
            <a:avLst/>
          </a:prstGeom>
          <a:ln w="92075" cap="rnd">
            <a:solidFill>
              <a:srgbClr val="76BEC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Gerade Verbindung 113">
            <a:extLst>
              <a:ext uri="{FF2B5EF4-FFF2-40B4-BE49-F238E27FC236}">
                <a16:creationId xmlns:a16="http://schemas.microsoft.com/office/drawing/2014/main" id="{97B6620C-D03E-4147-807A-13E391D9514D}"/>
              </a:ext>
            </a:extLst>
          </p:cNvPr>
          <p:cNvCxnSpPr/>
          <p:nvPr/>
        </p:nvCxnSpPr>
        <p:spPr>
          <a:xfrm>
            <a:off x="461208" y="5773334"/>
            <a:ext cx="412052" cy="0"/>
          </a:xfrm>
          <a:prstGeom prst="line">
            <a:avLst/>
          </a:prstGeom>
          <a:ln w="92075" cap="rnd">
            <a:solidFill>
              <a:srgbClr val="F0D22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Gerade Verbindung 123">
            <a:extLst>
              <a:ext uri="{FF2B5EF4-FFF2-40B4-BE49-F238E27FC236}">
                <a16:creationId xmlns:a16="http://schemas.microsoft.com/office/drawing/2014/main" id="{0A50DB26-34F3-A24A-BFD0-18D33758FB90}"/>
              </a:ext>
            </a:extLst>
          </p:cNvPr>
          <p:cNvCxnSpPr/>
          <p:nvPr/>
        </p:nvCxnSpPr>
        <p:spPr>
          <a:xfrm>
            <a:off x="461208" y="5998441"/>
            <a:ext cx="412052" cy="0"/>
          </a:xfrm>
          <a:prstGeom prst="line">
            <a:avLst/>
          </a:prstGeom>
          <a:ln w="92075" cap="rnd">
            <a:solidFill>
              <a:srgbClr val="A4B80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Gerade Verbindung 136">
            <a:extLst>
              <a:ext uri="{FF2B5EF4-FFF2-40B4-BE49-F238E27FC236}">
                <a16:creationId xmlns:a16="http://schemas.microsoft.com/office/drawing/2014/main" id="{3D6E8D17-45E0-2E4D-A38E-EB87DC7CDF4C}"/>
              </a:ext>
            </a:extLst>
          </p:cNvPr>
          <p:cNvCxnSpPr/>
          <p:nvPr/>
        </p:nvCxnSpPr>
        <p:spPr>
          <a:xfrm>
            <a:off x="461208" y="6226928"/>
            <a:ext cx="412052" cy="0"/>
          </a:xfrm>
          <a:prstGeom prst="line">
            <a:avLst/>
          </a:prstGeom>
          <a:ln w="92075" cap="rnd">
            <a:solidFill>
              <a:srgbClr val="8B63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Gerade Verbindung 137">
            <a:extLst>
              <a:ext uri="{FF2B5EF4-FFF2-40B4-BE49-F238E27FC236}">
                <a16:creationId xmlns:a16="http://schemas.microsoft.com/office/drawing/2014/main" id="{AE6A2E33-B71D-1B43-94B8-41A22A02251E}"/>
              </a:ext>
            </a:extLst>
          </p:cNvPr>
          <p:cNvCxnSpPr/>
          <p:nvPr/>
        </p:nvCxnSpPr>
        <p:spPr>
          <a:xfrm>
            <a:off x="461208" y="6452035"/>
            <a:ext cx="412052" cy="0"/>
          </a:xfrm>
          <a:prstGeom prst="line">
            <a:avLst/>
          </a:prstGeom>
          <a:ln w="92075" cap="rnd">
            <a:solidFill>
              <a:srgbClr val="1058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Gerade Verbindung 138">
            <a:extLst>
              <a:ext uri="{FF2B5EF4-FFF2-40B4-BE49-F238E27FC236}">
                <a16:creationId xmlns:a16="http://schemas.microsoft.com/office/drawing/2014/main" id="{05AFF110-2CB0-F24E-8689-DDB6AB78C4FE}"/>
              </a:ext>
            </a:extLst>
          </p:cNvPr>
          <p:cNvCxnSpPr/>
          <p:nvPr/>
        </p:nvCxnSpPr>
        <p:spPr>
          <a:xfrm>
            <a:off x="461208" y="6698330"/>
            <a:ext cx="412052" cy="0"/>
          </a:xfrm>
          <a:prstGeom prst="line">
            <a:avLst/>
          </a:prstGeom>
          <a:ln w="92075" cap="rnd">
            <a:solidFill>
              <a:srgbClr val="F6630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Grafik 2">
            <a:extLst>
              <a:ext uri="{FF2B5EF4-FFF2-40B4-BE49-F238E27FC236}">
                <a16:creationId xmlns:a16="http://schemas.microsoft.com/office/drawing/2014/main" id="{24B2D007-4DD4-EF45-9D49-737A730CE813}"/>
              </a:ext>
            </a:extLst>
          </p:cNvPr>
          <p:cNvPicPr>
            <a:picLocks noChangeAspect="1"/>
          </p:cNvPicPr>
          <p:nvPr/>
        </p:nvPicPr>
        <p:blipFill>
          <a:blip r:embed="rId88"/>
          <a:srcRect/>
          <a:stretch/>
        </p:blipFill>
        <p:spPr>
          <a:xfrm>
            <a:off x="8618190" y="4935032"/>
            <a:ext cx="469900" cy="469900"/>
          </a:xfrm>
          <a:prstGeom prst="rect">
            <a:avLst/>
          </a:prstGeom>
        </p:spPr>
      </p:pic>
      <p:sp>
        <p:nvSpPr>
          <p:cNvPr id="140" name="Textfeld 139">
            <a:extLst>
              <a:ext uri="{FF2B5EF4-FFF2-40B4-BE49-F238E27FC236}">
                <a16:creationId xmlns:a16="http://schemas.microsoft.com/office/drawing/2014/main" id="{7E5637B0-573D-DB4A-AAE9-AA70F6097874}"/>
              </a:ext>
            </a:extLst>
          </p:cNvPr>
          <p:cNvSpPr txBox="1"/>
          <p:nvPr/>
        </p:nvSpPr>
        <p:spPr>
          <a:xfrm>
            <a:off x="8336079" y="5388539"/>
            <a:ext cx="12145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err="1">
                <a:solidFill>
                  <a:srgbClr val="01632F"/>
                </a:solidFill>
              </a:rPr>
              <a:t>Lorem</a:t>
            </a:r>
            <a:r>
              <a:rPr lang="de-DE" sz="1200" dirty="0">
                <a:solidFill>
                  <a:srgbClr val="01632F"/>
                </a:solidFill>
              </a:rPr>
              <a:t> </a:t>
            </a:r>
            <a:r>
              <a:rPr lang="de-DE" sz="1200" dirty="0" err="1">
                <a:solidFill>
                  <a:srgbClr val="01632F"/>
                </a:solidFill>
              </a:rPr>
              <a:t>ipsum</a:t>
            </a:r>
            <a:endParaRPr lang="de-DE" sz="1200" dirty="0">
              <a:solidFill>
                <a:srgbClr val="01632F"/>
              </a:solidFill>
            </a:endParaRPr>
          </a:p>
        </p:txBody>
      </p:sp>
      <p:sp>
        <p:nvSpPr>
          <p:cNvPr id="142" name="Oval 141">
            <a:extLst>
              <a:ext uri="{FF2B5EF4-FFF2-40B4-BE49-F238E27FC236}">
                <a16:creationId xmlns:a16="http://schemas.microsoft.com/office/drawing/2014/main" id="{5F90F076-8A6D-034A-9520-76C3EB3E351F}"/>
              </a:ext>
            </a:extLst>
          </p:cNvPr>
          <p:cNvSpPr/>
          <p:nvPr/>
        </p:nvSpPr>
        <p:spPr>
          <a:xfrm>
            <a:off x="8236992" y="5034424"/>
            <a:ext cx="276999" cy="276999"/>
          </a:xfrm>
          <a:prstGeom prst="ellipse">
            <a:avLst/>
          </a:prstGeom>
          <a:solidFill>
            <a:srgbClr val="0163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rgbClr val="01632F"/>
                </a:solidFill>
              </a:rPr>
              <a:t> </a:t>
            </a:r>
          </a:p>
        </p:txBody>
      </p:sp>
      <p:grpSp>
        <p:nvGrpSpPr>
          <p:cNvPr id="10" name="Gruppieren 9">
            <a:extLst>
              <a:ext uri="{FF2B5EF4-FFF2-40B4-BE49-F238E27FC236}">
                <a16:creationId xmlns:a16="http://schemas.microsoft.com/office/drawing/2014/main" id="{DF5E07D9-A05E-6547-BAA4-48CE4F481FB4}"/>
              </a:ext>
            </a:extLst>
          </p:cNvPr>
          <p:cNvGrpSpPr/>
          <p:nvPr/>
        </p:nvGrpSpPr>
        <p:grpSpPr>
          <a:xfrm>
            <a:off x="6263382" y="4362726"/>
            <a:ext cx="1869480" cy="873720"/>
            <a:chOff x="6263382" y="4362726"/>
            <a:chExt cx="1869480" cy="8737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89">
              <p14:nvContentPartPr>
                <p14:cNvPr id="6" name="Freihand 5">
                  <a:extLst>
                    <a:ext uri="{FF2B5EF4-FFF2-40B4-BE49-F238E27FC236}">
                      <a16:creationId xmlns:a16="http://schemas.microsoft.com/office/drawing/2014/main" id="{E44BC5F5-0340-EF43-9660-F47E139774AB}"/>
                    </a:ext>
                  </a:extLst>
                </p14:cNvPr>
                <p14:cNvContentPartPr/>
                <p14:nvPr/>
              </p14:nvContentPartPr>
              <p14:xfrm>
                <a:off x="6263382" y="4362726"/>
                <a:ext cx="823680" cy="707760"/>
              </p14:xfrm>
            </p:contentPart>
          </mc:Choice>
          <mc:Fallback xmlns="">
            <p:pic>
              <p:nvPicPr>
                <p:cNvPr id="6" name="Freihand 5">
                  <a:extLst>
                    <a:ext uri="{FF2B5EF4-FFF2-40B4-BE49-F238E27FC236}">
                      <a16:creationId xmlns:a16="http://schemas.microsoft.com/office/drawing/2014/main" id="{E44BC5F5-0340-EF43-9660-F47E139774AB}"/>
                    </a:ext>
                  </a:extLst>
                </p:cNvPr>
                <p:cNvPicPr/>
                <p:nvPr/>
              </p:nvPicPr>
              <p:blipFill>
                <a:blip r:embed="rId90"/>
                <a:stretch>
                  <a:fillRect/>
                </a:stretch>
              </p:blipFill>
              <p:spPr>
                <a:xfrm>
                  <a:off x="6227742" y="4327086"/>
                  <a:ext cx="895320" cy="779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1">
              <p14:nvContentPartPr>
                <p14:cNvPr id="8" name="Freihand 7">
                  <a:extLst>
                    <a:ext uri="{FF2B5EF4-FFF2-40B4-BE49-F238E27FC236}">
                      <a16:creationId xmlns:a16="http://schemas.microsoft.com/office/drawing/2014/main" id="{C7280F34-95BF-E740-93C5-10279F520490}"/>
                    </a:ext>
                  </a:extLst>
                </p14:cNvPr>
                <p14:cNvContentPartPr/>
                <p14:nvPr/>
              </p14:nvContentPartPr>
              <p14:xfrm>
                <a:off x="7378662" y="5172366"/>
                <a:ext cx="754200" cy="64080"/>
              </p14:xfrm>
            </p:contentPart>
          </mc:Choice>
          <mc:Fallback xmlns="">
            <p:pic>
              <p:nvPicPr>
                <p:cNvPr id="8" name="Freihand 7">
                  <a:extLst>
                    <a:ext uri="{FF2B5EF4-FFF2-40B4-BE49-F238E27FC236}">
                      <a16:creationId xmlns:a16="http://schemas.microsoft.com/office/drawing/2014/main" id="{C7280F34-95BF-E740-93C5-10279F520490}"/>
                    </a:ext>
                  </a:extLst>
                </p:cNvPr>
                <p:cNvPicPr/>
                <p:nvPr/>
              </p:nvPicPr>
              <p:blipFill>
                <a:blip r:embed="rId92"/>
                <a:stretch>
                  <a:fillRect/>
                </a:stretch>
              </p:blipFill>
              <p:spPr>
                <a:xfrm>
                  <a:off x="7343022" y="5136726"/>
                  <a:ext cx="825840" cy="135720"/>
                </a:xfrm>
                <a:prstGeom prst="rect">
                  <a:avLst/>
                </a:prstGeom>
              </p:spPr>
            </p:pic>
          </mc:Fallback>
        </mc:AlternateContent>
      </p:grpSp>
      <p:cxnSp>
        <p:nvCxnSpPr>
          <p:cNvPr id="143" name="Gerade Verbindung 142">
            <a:extLst>
              <a:ext uri="{FF2B5EF4-FFF2-40B4-BE49-F238E27FC236}">
                <a16:creationId xmlns:a16="http://schemas.microsoft.com/office/drawing/2014/main" id="{A44B87B7-83D2-7C42-ACF0-7CA485A5AE03}"/>
              </a:ext>
            </a:extLst>
          </p:cNvPr>
          <p:cNvCxnSpPr/>
          <p:nvPr/>
        </p:nvCxnSpPr>
        <p:spPr>
          <a:xfrm>
            <a:off x="470192" y="5080145"/>
            <a:ext cx="412052" cy="0"/>
          </a:xfrm>
          <a:prstGeom prst="line">
            <a:avLst/>
          </a:prstGeom>
          <a:ln w="92075" cap="rnd">
            <a:solidFill>
              <a:srgbClr val="01632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1" name="Grafik 140">
            <a:extLst>
              <a:ext uri="{FF2B5EF4-FFF2-40B4-BE49-F238E27FC236}">
                <a16:creationId xmlns:a16="http://schemas.microsoft.com/office/drawing/2014/main" id="{8F18CFC3-1F98-4D44-B921-CE90D51AAB1C}"/>
              </a:ext>
            </a:extLst>
          </p:cNvPr>
          <p:cNvPicPr>
            <a:picLocks noChangeAspect="1"/>
          </p:cNvPicPr>
          <p:nvPr/>
        </p:nvPicPr>
        <p:blipFill>
          <a:blip r:embed="rId93"/>
          <a:srcRect/>
          <a:stretch/>
        </p:blipFill>
        <p:spPr>
          <a:xfrm>
            <a:off x="3922425" y="5289259"/>
            <a:ext cx="685800" cy="685800"/>
          </a:xfrm>
          <a:prstGeom prst="rect">
            <a:avLst/>
          </a:prstGeom>
        </p:spPr>
      </p:pic>
      <p:pic>
        <p:nvPicPr>
          <p:cNvPr id="144" name="Grafik 143">
            <a:extLst>
              <a:ext uri="{FF2B5EF4-FFF2-40B4-BE49-F238E27FC236}">
                <a16:creationId xmlns:a16="http://schemas.microsoft.com/office/drawing/2014/main" id="{CE559730-724A-C841-B862-8F61A508C604}"/>
              </a:ext>
            </a:extLst>
          </p:cNvPr>
          <p:cNvPicPr>
            <a:picLocks noChangeAspect="1"/>
          </p:cNvPicPr>
          <p:nvPr/>
        </p:nvPicPr>
        <p:blipFill>
          <a:blip r:embed="rId94"/>
          <a:srcRect/>
          <a:stretch/>
        </p:blipFill>
        <p:spPr>
          <a:xfrm>
            <a:off x="3033300" y="3972200"/>
            <a:ext cx="495300" cy="990600"/>
          </a:xfrm>
          <a:prstGeom prst="rect">
            <a:avLst/>
          </a:prstGeom>
        </p:spPr>
      </p:pic>
      <p:pic>
        <p:nvPicPr>
          <p:cNvPr id="145" name="Grafik 144">
            <a:extLst>
              <a:ext uri="{FF2B5EF4-FFF2-40B4-BE49-F238E27FC236}">
                <a16:creationId xmlns:a16="http://schemas.microsoft.com/office/drawing/2014/main" id="{DECACD10-B207-DA46-8CC5-456925D1615F}"/>
              </a:ext>
            </a:extLst>
          </p:cNvPr>
          <p:cNvPicPr>
            <a:picLocks noChangeAspect="1"/>
          </p:cNvPicPr>
          <p:nvPr/>
        </p:nvPicPr>
        <p:blipFill>
          <a:blip r:embed="rId95"/>
          <a:srcRect/>
          <a:stretch/>
        </p:blipFill>
        <p:spPr>
          <a:xfrm>
            <a:off x="1225112" y="3259456"/>
            <a:ext cx="363696" cy="1003300"/>
          </a:xfrm>
          <a:prstGeom prst="rect">
            <a:avLst/>
          </a:prstGeom>
        </p:spPr>
      </p:pic>
      <p:pic>
        <p:nvPicPr>
          <p:cNvPr id="146" name="Grafik 145">
            <a:extLst>
              <a:ext uri="{FF2B5EF4-FFF2-40B4-BE49-F238E27FC236}">
                <a16:creationId xmlns:a16="http://schemas.microsoft.com/office/drawing/2014/main" id="{C1C2B814-9582-BE40-8A01-1F748B3B5BD5}"/>
              </a:ext>
            </a:extLst>
          </p:cNvPr>
          <p:cNvPicPr>
            <a:picLocks noChangeAspect="1"/>
          </p:cNvPicPr>
          <p:nvPr/>
        </p:nvPicPr>
        <p:blipFill>
          <a:blip r:embed="rId96"/>
          <a:srcRect/>
          <a:stretch/>
        </p:blipFill>
        <p:spPr>
          <a:xfrm>
            <a:off x="4962327" y="536722"/>
            <a:ext cx="774700" cy="1320800"/>
          </a:xfrm>
          <a:prstGeom prst="rect">
            <a:avLst/>
          </a:prstGeom>
        </p:spPr>
      </p:pic>
      <p:pic>
        <p:nvPicPr>
          <p:cNvPr id="147" name="Grafik 146">
            <a:extLst>
              <a:ext uri="{FF2B5EF4-FFF2-40B4-BE49-F238E27FC236}">
                <a16:creationId xmlns:a16="http://schemas.microsoft.com/office/drawing/2014/main" id="{0B61BB40-90DA-C54A-9BDB-B2E4CD35DF7E}"/>
              </a:ext>
            </a:extLst>
          </p:cNvPr>
          <p:cNvPicPr>
            <a:picLocks noChangeAspect="1"/>
          </p:cNvPicPr>
          <p:nvPr/>
        </p:nvPicPr>
        <p:blipFill>
          <a:blip r:embed="rId97"/>
          <a:srcRect/>
          <a:stretch/>
        </p:blipFill>
        <p:spPr>
          <a:xfrm>
            <a:off x="1753579" y="488290"/>
            <a:ext cx="366362" cy="469900"/>
          </a:xfrm>
          <a:prstGeom prst="rect">
            <a:avLst/>
          </a:prstGeom>
        </p:spPr>
      </p:pic>
      <p:pic>
        <p:nvPicPr>
          <p:cNvPr id="148" name="Grafik 147"/>
          <p:cNvPicPr/>
          <p:nvPr/>
        </p:nvPicPr>
        <p:blipFill>
          <a:blip r:embed="rId9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500" y="93583"/>
            <a:ext cx="1079500" cy="288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96732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rafik 60">
            <a:extLst>
              <a:ext uri="{FF2B5EF4-FFF2-40B4-BE49-F238E27FC236}">
                <a16:creationId xmlns:a16="http://schemas.microsoft.com/office/drawing/2014/main" id="{7D7142DB-7683-EB4D-8F65-18BB0E5030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5332" y="2232501"/>
            <a:ext cx="1981200" cy="1054100"/>
          </a:xfrm>
          <a:prstGeom prst="rect">
            <a:avLst/>
          </a:prstGeom>
        </p:spPr>
      </p:pic>
      <p:pic>
        <p:nvPicPr>
          <p:cNvPr id="31" name="Grafik 30">
            <a:extLst>
              <a:ext uri="{FF2B5EF4-FFF2-40B4-BE49-F238E27FC236}">
                <a16:creationId xmlns:a16="http://schemas.microsoft.com/office/drawing/2014/main" id="{12EC89A0-C62A-884B-822F-A44E748C832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53422" y="2219146"/>
            <a:ext cx="1295400" cy="1066800"/>
          </a:xfrm>
          <a:prstGeom prst="rect">
            <a:avLst/>
          </a:prstGeom>
        </p:spPr>
      </p:pic>
      <p:pic>
        <p:nvPicPr>
          <p:cNvPr id="5" name="Grafik 4">
            <a:extLst>
              <a:ext uri="{FF2B5EF4-FFF2-40B4-BE49-F238E27FC236}">
                <a16:creationId xmlns:a16="http://schemas.microsoft.com/office/drawing/2014/main" id="{69054862-3223-0644-AEEA-4F071EF3CFD8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7769738" y="5018160"/>
            <a:ext cx="673100" cy="501085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669D20FC-707E-8E4D-B63E-EE8A756D5CC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556143" y="5086032"/>
            <a:ext cx="508000" cy="508000"/>
          </a:xfrm>
          <a:prstGeom prst="rect">
            <a:avLst/>
          </a:prstGeom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1FEAE799-B387-CC44-896B-68CFB6B8CB32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4516054" y="5162232"/>
            <a:ext cx="431800" cy="431800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969BD67B-F9FD-2146-936F-909A89030F74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8913135" y="5099412"/>
            <a:ext cx="419100" cy="427482"/>
          </a:xfrm>
          <a:prstGeom prst="rect">
            <a:avLst/>
          </a:prstGeom>
        </p:spPr>
      </p:pic>
      <p:pic>
        <p:nvPicPr>
          <p:cNvPr id="13" name="Grafik 12">
            <a:extLst>
              <a:ext uri="{FF2B5EF4-FFF2-40B4-BE49-F238E27FC236}">
                <a16:creationId xmlns:a16="http://schemas.microsoft.com/office/drawing/2014/main" id="{F80F9A7E-1FF5-534D-9FF1-AF2C6455916E}"/>
              </a:ext>
            </a:extLst>
          </p:cNvPr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3566464" y="5118329"/>
            <a:ext cx="366362" cy="469900"/>
          </a:xfrm>
          <a:prstGeom prst="rect">
            <a:avLst/>
          </a:prstGeom>
        </p:spPr>
      </p:pic>
      <p:pic>
        <p:nvPicPr>
          <p:cNvPr id="15" name="Grafik 14">
            <a:extLst>
              <a:ext uri="{FF2B5EF4-FFF2-40B4-BE49-F238E27FC236}">
                <a16:creationId xmlns:a16="http://schemas.microsoft.com/office/drawing/2014/main" id="{052DF86E-2DA0-B34D-89A0-5BE40A571BD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834072" y="1036638"/>
            <a:ext cx="635000" cy="317500"/>
          </a:xfrm>
          <a:prstGeom prst="rect">
            <a:avLst/>
          </a:prstGeom>
        </p:spPr>
      </p:pic>
      <p:pic>
        <p:nvPicPr>
          <p:cNvPr id="17" name="Grafik 16">
            <a:extLst>
              <a:ext uri="{FF2B5EF4-FFF2-40B4-BE49-F238E27FC236}">
                <a16:creationId xmlns:a16="http://schemas.microsoft.com/office/drawing/2014/main" id="{86F6279E-4744-5B4E-AEDB-5AC43BFC27E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21018" y="824840"/>
            <a:ext cx="393700" cy="584200"/>
          </a:xfrm>
          <a:prstGeom prst="rect">
            <a:avLst/>
          </a:prstGeom>
        </p:spPr>
      </p:pic>
      <p:pic>
        <p:nvPicPr>
          <p:cNvPr id="19" name="Grafik 18">
            <a:extLst>
              <a:ext uri="{FF2B5EF4-FFF2-40B4-BE49-F238E27FC236}">
                <a16:creationId xmlns:a16="http://schemas.microsoft.com/office/drawing/2014/main" id="{2633A638-8481-4B43-B89D-E2CB180F73C1}"/>
              </a:ext>
            </a:extLst>
          </p:cNvPr>
          <p:cNvPicPr>
            <a:picLocks noChangeAspect="1"/>
          </p:cNvPicPr>
          <p:nvPr/>
        </p:nvPicPr>
        <p:blipFill>
          <a:blip r:embed="rId12"/>
          <a:srcRect/>
          <a:stretch/>
        </p:blipFill>
        <p:spPr>
          <a:xfrm>
            <a:off x="1432142" y="925107"/>
            <a:ext cx="482600" cy="482600"/>
          </a:xfrm>
          <a:prstGeom prst="rect">
            <a:avLst/>
          </a:prstGeom>
        </p:spPr>
      </p:pic>
      <p:pic>
        <p:nvPicPr>
          <p:cNvPr id="21" name="Grafik 20">
            <a:extLst>
              <a:ext uri="{FF2B5EF4-FFF2-40B4-BE49-F238E27FC236}">
                <a16:creationId xmlns:a16="http://schemas.microsoft.com/office/drawing/2014/main" id="{7B1990D5-9BB3-2A46-B999-8D459EF2C941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/>
          <a:stretch/>
        </p:blipFill>
        <p:spPr>
          <a:xfrm>
            <a:off x="3740832" y="1017203"/>
            <a:ext cx="444500" cy="381000"/>
          </a:xfrm>
          <a:prstGeom prst="rect">
            <a:avLst/>
          </a:prstGeom>
        </p:spPr>
      </p:pic>
      <p:pic>
        <p:nvPicPr>
          <p:cNvPr id="23" name="Grafik 22">
            <a:extLst>
              <a:ext uri="{FF2B5EF4-FFF2-40B4-BE49-F238E27FC236}">
                <a16:creationId xmlns:a16="http://schemas.microsoft.com/office/drawing/2014/main" id="{6BDC7DB8-C4A3-2946-A054-789446C16F8C}"/>
              </a:ext>
            </a:extLst>
          </p:cNvPr>
          <p:cNvPicPr>
            <a:picLocks noChangeAspect="1"/>
          </p:cNvPicPr>
          <p:nvPr/>
        </p:nvPicPr>
        <p:blipFill>
          <a:blip r:embed="rId14"/>
          <a:srcRect/>
          <a:stretch/>
        </p:blipFill>
        <p:spPr>
          <a:xfrm>
            <a:off x="6065682" y="998483"/>
            <a:ext cx="368300" cy="355600"/>
          </a:xfrm>
          <a:prstGeom prst="rect">
            <a:avLst/>
          </a:prstGeom>
        </p:spPr>
      </p:pic>
      <p:pic>
        <p:nvPicPr>
          <p:cNvPr id="25" name="Grafik 24">
            <a:extLst>
              <a:ext uri="{FF2B5EF4-FFF2-40B4-BE49-F238E27FC236}">
                <a16:creationId xmlns:a16="http://schemas.microsoft.com/office/drawing/2014/main" id="{2763264B-86E9-3D4D-AF73-C04F4D1FF404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8681036" y="2818238"/>
            <a:ext cx="762000" cy="495300"/>
          </a:xfrm>
          <a:prstGeom prst="rect">
            <a:avLst/>
          </a:prstGeom>
        </p:spPr>
      </p:pic>
      <p:pic>
        <p:nvPicPr>
          <p:cNvPr id="27" name="Grafik 26">
            <a:extLst>
              <a:ext uri="{FF2B5EF4-FFF2-40B4-BE49-F238E27FC236}">
                <a16:creationId xmlns:a16="http://schemas.microsoft.com/office/drawing/2014/main" id="{06C8E35E-AF54-8346-B28A-276DA35B24E8}"/>
              </a:ext>
            </a:extLst>
          </p:cNvPr>
          <p:cNvPicPr>
            <a:picLocks noChangeAspect="1"/>
          </p:cNvPicPr>
          <p:nvPr/>
        </p:nvPicPr>
        <p:blipFill>
          <a:blip r:embed="rId16"/>
          <a:srcRect/>
          <a:stretch/>
        </p:blipFill>
        <p:spPr>
          <a:xfrm>
            <a:off x="2494925" y="734607"/>
            <a:ext cx="596900" cy="673100"/>
          </a:xfrm>
          <a:prstGeom prst="rect">
            <a:avLst/>
          </a:prstGeom>
        </p:spPr>
      </p:pic>
      <p:pic>
        <p:nvPicPr>
          <p:cNvPr id="29" name="Grafik 28">
            <a:extLst>
              <a:ext uri="{FF2B5EF4-FFF2-40B4-BE49-F238E27FC236}">
                <a16:creationId xmlns:a16="http://schemas.microsoft.com/office/drawing/2014/main" id="{C62CF0A2-739C-E247-83ED-FCC491D3260C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265206" y="2124583"/>
            <a:ext cx="1308100" cy="1244600"/>
          </a:xfrm>
          <a:prstGeom prst="rect">
            <a:avLst/>
          </a:prstGeom>
        </p:spPr>
      </p:pic>
      <p:pic>
        <p:nvPicPr>
          <p:cNvPr id="33" name="Grafik 32">
            <a:extLst>
              <a:ext uri="{FF2B5EF4-FFF2-40B4-BE49-F238E27FC236}">
                <a16:creationId xmlns:a16="http://schemas.microsoft.com/office/drawing/2014/main" id="{960DF28D-0590-0740-B0D5-DD8C10DE587F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6168841" y="4153827"/>
            <a:ext cx="1701800" cy="304800"/>
          </a:xfrm>
          <a:prstGeom prst="rect">
            <a:avLst/>
          </a:prstGeom>
        </p:spPr>
      </p:pic>
      <p:pic>
        <p:nvPicPr>
          <p:cNvPr id="35" name="Grafik 34">
            <a:extLst>
              <a:ext uri="{FF2B5EF4-FFF2-40B4-BE49-F238E27FC236}">
                <a16:creationId xmlns:a16="http://schemas.microsoft.com/office/drawing/2014/main" id="{BAE0AD50-2E3B-1046-941A-0A3A8A0FBDE1}"/>
              </a:ext>
            </a:extLst>
          </p:cNvPr>
          <p:cNvPicPr>
            <a:picLocks noChangeAspect="1"/>
          </p:cNvPicPr>
          <p:nvPr/>
        </p:nvPicPr>
        <p:blipFill>
          <a:blip r:embed="rId19"/>
          <a:srcRect/>
          <a:stretch/>
        </p:blipFill>
        <p:spPr>
          <a:xfrm>
            <a:off x="2580150" y="5283429"/>
            <a:ext cx="381000" cy="304800"/>
          </a:xfrm>
          <a:prstGeom prst="rect">
            <a:avLst/>
          </a:prstGeom>
        </p:spPr>
      </p:pic>
      <p:pic>
        <p:nvPicPr>
          <p:cNvPr id="37" name="Grafik 36">
            <a:extLst>
              <a:ext uri="{FF2B5EF4-FFF2-40B4-BE49-F238E27FC236}">
                <a16:creationId xmlns:a16="http://schemas.microsoft.com/office/drawing/2014/main" id="{2B1FD12A-F512-A545-9422-F52FFA6C21CB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8881385" y="5855135"/>
            <a:ext cx="482600" cy="596900"/>
          </a:xfrm>
          <a:prstGeom prst="rect">
            <a:avLst/>
          </a:prstGeom>
        </p:spPr>
      </p:pic>
      <p:pic>
        <p:nvPicPr>
          <p:cNvPr id="39" name="Grafik 38">
            <a:extLst>
              <a:ext uri="{FF2B5EF4-FFF2-40B4-BE49-F238E27FC236}">
                <a16:creationId xmlns:a16="http://schemas.microsoft.com/office/drawing/2014/main" id="{7FF19144-DC62-9F48-A31B-1D5C437ECD4F}"/>
              </a:ext>
            </a:extLst>
          </p:cNvPr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1059210" y="3788007"/>
            <a:ext cx="952500" cy="609600"/>
          </a:xfrm>
          <a:prstGeom prst="rect">
            <a:avLst/>
          </a:prstGeom>
        </p:spPr>
      </p:pic>
      <p:pic>
        <p:nvPicPr>
          <p:cNvPr id="41" name="Grafik 40">
            <a:extLst>
              <a:ext uri="{FF2B5EF4-FFF2-40B4-BE49-F238E27FC236}">
                <a16:creationId xmlns:a16="http://schemas.microsoft.com/office/drawing/2014/main" id="{A0860D27-C4B5-354D-9BB4-D26E3F270E44}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6483508" y="1980038"/>
            <a:ext cx="1193800" cy="1333500"/>
          </a:xfrm>
          <a:prstGeom prst="rect">
            <a:avLst/>
          </a:prstGeom>
        </p:spPr>
      </p:pic>
      <p:pic>
        <p:nvPicPr>
          <p:cNvPr id="43" name="Grafik 42">
            <a:extLst>
              <a:ext uri="{FF2B5EF4-FFF2-40B4-BE49-F238E27FC236}">
                <a16:creationId xmlns:a16="http://schemas.microsoft.com/office/drawing/2014/main" id="{D6799ECE-FA6D-3A47-9D82-AE8E77337B86}"/>
              </a:ext>
            </a:extLst>
          </p:cNvPr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3711274" y="2516240"/>
            <a:ext cx="203200" cy="393700"/>
          </a:xfrm>
          <a:prstGeom prst="rect">
            <a:avLst/>
          </a:prstGeom>
        </p:spPr>
      </p:pic>
      <p:pic>
        <p:nvPicPr>
          <p:cNvPr id="45" name="Grafik 44">
            <a:extLst>
              <a:ext uri="{FF2B5EF4-FFF2-40B4-BE49-F238E27FC236}">
                <a16:creationId xmlns:a16="http://schemas.microsoft.com/office/drawing/2014/main" id="{DB1C2C16-8130-C840-B5F9-A55DAC3B96D0}"/>
              </a:ext>
            </a:extLst>
          </p:cNvPr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>
            <a:off x="8864935" y="4039674"/>
            <a:ext cx="736600" cy="495300"/>
          </a:xfrm>
          <a:prstGeom prst="rect">
            <a:avLst/>
          </a:prstGeom>
        </p:spPr>
      </p:pic>
      <p:pic>
        <p:nvPicPr>
          <p:cNvPr id="47" name="Grafik 46">
            <a:extLst>
              <a:ext uri="{FF2B5EF4-FFF2-40B4-BE49-F238E27FC236}">
                <a16:creationId xmlns:a16="http://schemas.microsoft.com/office/drawing/2014/main" id="{EEC10CAD-79D7-5449-B2ED-003FA2BB43D0}"/>
              </a:ext>
            </a:extLst>
          </p:cNvPr>
          <p:cNvPicPr>
            <a:picLocks noChangeAspect="1"/>
          </p:cNvPicPr>
          <p:nvPr/>
        </p:nvPicPr>
        <p:blipFill>
          <a:blip r:embed="rId25"/>
          <a:srcRect/>
          <a:stretch/>
        </p:blipFill>
        <p:spPr>
          <a:xfrm>
            <a:off x="8024888" y="3880419"/>
            <a:ext cx="685800" cy="685800"/>
          </a:xfrm>
          <a:prstGeom prst="rect">
            <a:avLst/>
          </a:prstGeom>
        </p:spPr>
      </p:pic>
      <p:pic>
        <p:nvPicPr>
          <p:cNvPr id="49" name="Grafik 48">
            <a:extLst>
              <a:ext uri="{FF2B5EF4-FFF2-40B4-BE49-F238E27FC236}">
                <a16:creationId xmlns:a16="http://schemas.microsoft.com/office/drawing/2014/main" id="{D6C88CB3-60A9-7B4D-91E7-3C8F767B7095}"/>
              </a:ext>
            </a:extLst>
          </p:cNvPr>
          <p:cNvPicPr>
            <a:picLocks noChangeAspect="1"/>
          </p:cNvPicPr>
          <p:nvPr/>
        </p:nvPicPr>
        <p:blipFill>
          <a:blip r:embed="rId26"/>
          <a:srcRect/>
          <a:stretch/>
        </p:blipFill>
        <p:spPr>
          <a:xfrm>
            <a:off x="2321265" y="3540781"/>
            <a:ext cx="495300" cy="990600"/>
          </a:xfrm>
          <a:prstGeom prst="rect">
            <a:avLst/>
          </a:prstGeom>
        </p:spPr>
      </p:pic>
      <p:pic>
        <p:nvPicPr>
          <p:cNvPr id="51" name="Grafik 50">
            <a:extLst>
              <a:ext uri="{FF2B5EF4-FFF2-40B4-BE49-F238E27FC236}">
                <a16:creationId xmlns:a16="http://schemas.microsoft.com/office/drawing/2014/main" id="{666E1A9A-C73D-D24F-82AB-932AED048806}"/>
              </a:ext>
            </a:extLst>
          </p:cNvPr>
          <p:cNvPicPr>
            <a:picLocks noChangeAspect="1"/>
          </p:cNvPicPr>
          <p:nvPr/>
        </p:nvPicPr>
        <p:blipFill>
          <a:blip r:embed="rId27"/>
          <a:stretch>
            <a:fillRect/>
          </a:stretch>
        </p:blipFill>
        <p:spPr>
          <a:xfrm>
            <a:off x="6688446" y="5097253"/>
            <a:ext cx="584200" cy="457200"/>
          </a:xfrm>
          <a:prstGeom prst="rect">
            <a:avLst/>
          </a:prstGeom>
        </p:spPr>
      </p:pic>
      <p:pic>
        <p:nvPicPr>
          <p:cNvPr id="53" name="Grafik 52">
            <a:extLst>
              <a:ext uri="{FF2B5EF4-FFF2-40B4-BE49-F238E27FC236}">
                <a16:creationId xmlns:a16="http://schemas.microsoft.com/office/drawing/2014/main" id="{13E6481C-DE54-0044-B785-2E802E291AA7}"/>
              </a:ext>
            </a:extLst>
          </p:cNvPr>
          <p:cNvPicPr>
            <a:picLocks noChangeAspect="1"/>
          </p:cNvPicPr>
          <p:nvPr/>
        </p:nvPicPr>
        <p:blipFill>
          <a:blip r:embed="rId28"/>
          <a:stretch>
            <a:fillRect/>
          </a:stretch>
        </p:blipFill>
        <p:spPr>
          <a:xfrm>
            <a:off x="3804874" y="3574873"/>
            <a:ext cx="1219200" cy="952500"/>
          </a:xfrm>
          <a:prstGeom prst="rect">
            <a:avLst/>
          </a:prstGeom>
        </p:spPr>
      </p:pic>
      <p:pic>
        <p:nvPicPr>
          <p:cNvPr id="55" name="Grafik 54">
            <a:extLst>
              <a:ext uri="{FF2B5EF4-FFF2-40B4-BE49-F238E27FC236}">
                <a16:creationId xmlns:a16="http://schemas.microsoft.com/office/drawing/2014/main" id="{497E3FC7-6FF9-3B4F-BEA2-91991B2D2728}"/>
              </a:ext>
            </a:extLst>
          </p:cNvPr>
          <p:cNvPicPr>
            <a:picLocks noChangeAspect="1"/>
          </p:cNvPicPr>
          <p:nvPr/>
        </p:nvPicPr>
        <p:blipFill>
          <a:blip r:embed="rId29"/>
          <a:stretch>
            <a:fillRect/>
          </a:stretch>
        </p:blipFill>
        <p:spPr>
          <a:xfrm>
            <a:off x="7870641" y="2461205"/>
            <a:ext cx="622300" cy="863600"/>
          </a:xfrm>
          <a:prstGeom prst="rect">
            <a:avLst/>
          </a:prstGeom>
        </p:spPr>
      </p:pic>
      <p:pic>
        <p:nvPicPr>
          <p:cNvPr id="57" name="Grafik 56">
            <a:extLst>
              <a:ext uri="{FF2B5EF4-FFF2-40B4-BE49-F238E27FC236}">
                <a16:creationId xmlns:a16="http://schemas.microsoft.com/office/drawing/2014/main" id="{44FDA6B2-B1F8-7E47-A803-8A786EBB2641}"/>
              </a:ext>
            </a:extLst>
          </p:cNvPr>
          <p:cNvPicPr>
            <a:picLocks noChangeAspect="1"/>
          </p:cNvPicPr>
          <p:nvPr/>
        </p:nvPicPr>
        <p:blipFill>
          <a:blip r:embed="rId30"/>
          <a:srcRect/>
          <a:stretch/>
        </p:blipFill>
        <p:spPr>
          <a:xfrm>
            <a:off x="349192" y="3565681"/>
            <a:ext cx="363696" cy="1003300"/>
          </a:xfrm>
          <a:prstGeom prst="rect">
            <a:avLst/>
          </a:prstGeom>
        </p:spPr>
      </p:pic>
      <p:pic>
        <p:nvPicPr>
          <p:cNvPr id="59" name="Grafik 58">
            <a:extLst>
              <a:ext uri="{FF2B5EF4-FFF2-40B4-BE49-F238E27FC236}">
                <a16:creationId xmlns:a16="http://schemas.microsoft.com/office/drawing/2014/main" id="{5CD90972-89CA-C049-93D6-B134995CFC5B}"/>
              </a:ext>
            </a:extLst>
          </p:cNvPr>
          <p:cNvPicPr>
            <a:picLocks noChangeAspect="1"/>
          </p:cNvPicPr>
          <p:nvPr/>
        </p:nvPicPr>
        <p:blipFill>
          <a:blip r:embed="rId31"/>
          <a:srcRect/>
          <a:stretch/>
        </p:blipFill>
        <p:spPr>
          <a:xfrm>
            <a:off x="5283335" y="3390723"/>
            <a:ext cx="774700" cy="1320800"/>
          </a:xfrm>
          <a:prstGeom prst="rect">
            <a:avLst/>
          </a:prstGeom>
        </p:spPr>
      </p:pic>
      <p:sp>
        <p:nvSpPr>
          <p:cNvPr id="107" name="Textfeld 106">
            <a:extLst>
              <a:ext uri="{FF2B5EF4-FFF2-40B4-BE49-F238E27FC236}">
                <a16:creationId xmlns:a16="http://schemas.microsoft.com/office/drawing/2014/main" id="{51057652-6ED1-514E-9379-F81072A36F12}"/>
              </a:ext>
            </a:extLst>
          </p:cNvPr>
          <p:cNvSpPr txBox="1"/>
          <p:nvPr/>
        </p:nvSpPr>
        <p:spPr>
          <a:xfrm>
            <a:off x="107940" y="1359081"/>
            <a:ext cx="12145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err="1">
                <a:solidFill>
                  <a:srgbClr val="99A6D0"/>
                </a:solidFill>
              </a:rPr>
              <a:t>Lorem</a:t>
            </a:r>
            <a:r>
              <a:rPr lang="de-DE" sz="1200" dirty="0">
                <a:solidFill>
                  <a:srgbClr val="99A6D0"/>
                </a:solidFill>
              </a:rPr>
              <a:t> </a:t>
            </a:r>
            <a:r>
              <a:rPr lang="de-DE" sz="1200" dirty="0" err="1">
                <a:solidFill>
                  <a:srgbClr val="99A6D0"/>
                </a:solidFill>
              </a:rPr>
              <a:t>ipsum</a:t>
            </a:r>
            <a:endParaRPr lang="de-DE" sz="1200" dirty="0">
              <a:solidFill>
                <a:srgbClr val="99A6D0"/>
              </a:solidFill>
            </a:endParaRPr>
          </a:p>
        </p:txBody>
      </p:sp>
      <p:sp>
        <p:nvSpPr>
          <p:cNvPr id="108" name="Textfeld 107">
            <a:extLst>
              <a:ext uri="{FF2B5EF4-FFF2-40B4-BE49-F238E27FC236}">
                <a16:creationId xmlns:a16="http://schemas.microsoft.com/office/drawing/2014/main" id="{527CD151-5CE9-7B45-BFAE-A1F61A47AB2A}"/>
              </a:ext>
            </a:extLst>
          </p:cNvPr>
          <p:cNvSpPr txBox="1"/>
          <p:nvPr/>
        </p:nvSpPr>
        <p:spPr>
          <a:xfrm>
            <a:off x="1184760" y="1369928"/>
            <a:ext cx="12145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err="1">
                <a:solidFill>
                  <a:srgbClr val="F0D22F"/>
                </a:solidFill>
              </a:rPr>
              <a:t>Lorem</a:t>
            </a:r>
            <a:r>
              <a:rPr lang="de-DE" sz="1200" dirty="0">
                <a:solidFill>
                  <a:srgbClr val="F0D22F"/>
                </a:solidFill>
              </a:rPr>
              <a:t> </a:t>
            </a:r>
            <a:r>
              <a:rPr lang="de-DE" sz="1200" dirty="0" err="1">
                <a:solidFill>
                  <a:srgbClr val="F0D22F"/>
                </a:solidFill>
              </a:rPr>
              <a:t>ipsum</a:t>
            </a:r>
            <a:endParaRPr lang="de-DE" sz="1200" dirty="0">
              <a:solidFill>
                <a:srgbClr val="F0D22F"/>
              </a:solidFill>
            </a:endParaRPr>
          </a:p>
        </p:txBody>
      </p:sp>
      <p:sp>
        <p:nvSpPr>
          <p:cNvPr id="109" name="Textfeld 108">
            <a:extLst>
              <a:ext uri="{FF2B5EF4-FFF2-40B4-BE49-F238E27FC236}">
                <a16:creationId xmlns:a16="http://schemas.microsoft.com/office/drawing/2014/main" id="{FABACFED-2471-A947-8049-78DFB63EDB1F}"/>
              </a:ext>
            </a:extLst>
          </p:cNvPr>
          <p:cNvSpPr txBox="1"/>
          <p:nvPr/>
        </p:nvSpPr>
        <p:spPr>
          <a:xfrm>
            <a:off x="4647364" y="1374087"/>
            <a:ext cx="12145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err="1">
                <a:solidFill>
                  <a:srgbClr val="8B63A3"/>
                </a:solidFill>
              </a:rPr>
              <a:t>Lorem</a:t>
            </a:r>
            <a:r>
              <a:rPr lang="de-DE" sz="1200" dirty="0">
                <a:solidFill>
                  <a:srgbClr val="8B63A3"/>
                </a:solidFill>
              </a:rPr>
              <a:t> </a:t>
            </a:r>
            <a:r>
              <a:rPr lang="de-DE" sz="1200" dirty="0" err="1">
                <a:solidFill>
                  <a:srgbClr val="8B63A3"/>
                </a:solidFill>
              </a:rPr>
              <a:t>ipsum</a:t>
            </a:r>
            <a:endParaRPr lang="de-DE" sz="1200" dirty="0">
              <a:solidFill>
                <a:srgbClr val="8B63A3"/>
              </a:solidFill>
            </a:endParaRPr>
          </a:p>
        </p:txBody>
      </p:sp>
      <p:sp>
        <p:nvSpPr>
          <p:cNvPr id="110" name="Textfeld 109">
            <a:extLst>
              <a:ext uri="{FF2B5EF4-FFF2-40B4-BE49-F238E27FC236}">
                <a16:creationId xmlns:a16="http://schemas.microsoft.com/office/drawing/2014/main" id="{E5871769-254D-6B40-A764-7EB2CCEFC1F5}"/>
              </a:ext>
            </a:extLst>
          </p:cNvPr>
          <p:cNvSpPr txBox="1"/>
          <p:nvPr/>
        </p:nvSpPr>
        <p:spPr>
          <a:xfrm>
            <a:off x="3492767" y="1375113"/>
            <a:ext cx="12145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err="1">
                <a:solidFill>
                  <a:srgbClr val="A4B80D"/>
                </a:solidFill>
              </a:rPr>
              <a:t>Lorem</a:t>
            </a:r>
            <a:r>
              <a:rPr lang="de-DE" sz="1200" dirty="0">
                <a:solidFill>
                  <a:srgbClr val="A4B80D"/>
                </a:solidFill>
              </a:rPr>
              <a:t> </a:t>
            </a:r>
            <a:r>
              <a:rPr lang="de-DE" sz="1200" dirty="0" err="1">
                <a:solidFill>
                  <a:srgbClr val="A4B80D"/>
                </a:solidFill>
              </a:rPr>
              <a:t>ipsum</a:t>
            </a:r>
            <a:endParaRPr lang="de-DE" sz="1200" dirty="0">
              <a:solidFill>
                <a:srgbClr val="A4B80D"/>
              </a:solidFill>
            </a:endParaRPr>
          </a:p>
        </p:txBody>
      </p:sp>
      <p:sp>
        <p:nvSpPr>
          <p:cNvPr id="115" name="Textfeld 114">
            <a:extLst>
              <a:ext uri="{FF2B5EF4-FFF2-40B4-BE49-F238E27FC236}">
                <a16:creationId xmlns:a16="http://schemas.microsoft.com/office/drawing/2014/main" id="{6F0C305B-1898-454F-817F-51B03777693B}"/>
              </a:ext>
            </a:extLst>
          </p:cNvPr>
          <p:cNvSpPr txBox="1"/>
          <p:nvPr/>
        </p:nvSpPr>
        <p:spPr>
          <a:xfrm>
            <a:off x="5766046" y="1366734"/>
            <a:ext cx="12145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err="1">
                <a:solidFill>
                  <a:srgbClr val="10589C"/>
                </a:solidFill>
              </a:rPr>
              <a:t>Lorem</a:t>
            </a:r>
            <a:r>
              <a:rPr lang="de-DE" sz="1200" dirty="0">
                <a:solidFill>
                  <a:srgbClr val="10589C"/>
                </a:solidFill>
              </a:rPr>
              <a:t> </a:t>
            </a:r>
            <a:r>
              <a:rPr lang="de-DE" sz="1200" dirty="0" err="1">
                <a:solidFill>
                  <a:srgbClr val="10589C"/>
                </a:solidFill>
              </a:rPr>
              <a:t>ipsum</a:t>
            </a:r>
            <a:endParaRPr lang="de-DE" sz="1200" dirty="0">
              <a:solidFill>
                <a:srgbClr val="10589C"/>
              </a:solidFill>
            </a:endParaRPr>
          </a:p>
        </p:txBody>
      </p:sp>
      <p:sp>
        <p:nvSpPr>
          <p:cNvPr id="116" name="Rechteck 115">
            <a:extLst>
              <a:ext uri="{FF2B5EF4-FFF2-40B4-BE49-F238E27FC236}">
                <a16:creationId xmlns:a16="http://schemas.microsoft.com/office/drawing/2014/main" id="{1F535F5C-BE00-B644-B190-E79BB7D7B36A}"/>
              </a:ext>
            </a:extLst>
          </p:cNvPr>
          <p:cNvSpPr/>
          <p:nvPr/>
        </p:nvSpPr>
        <p:spPr>
          <a:xfrm rot="512330">
            <a:off x="8331784" y="235268"/>
            <a:ext cx="952468" cy="43305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7" name="Textfeld 116">
            <a:extLst>
              <a:ext uri="{FF2B5EF4-FFF2-40B4-BE49-F238E27FC236}">
                <a16:creationId xmlns:a16="http://schemas.microsoft.com/office/drawing/2014/main" id="{1C263C5A-6429-F14D-B086-BE51741D3FF9}"/>
              </a:ext>
            </a:extLst>
          </p:cNvPr>
          <p:cNvSpPr txBox="1"/>
          <p:nvPr/>
        </p:nvSpPr>
        <p:spPr>
          <a:xfrm>
            <a:off x="2318206" y="1367790"/>
            <a:ext cx="12145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err="1">
                <a:solidFill>
                  <a:srgbClr val="76BEC2"/>
                </a:solidFill>
              </a:rPr>
              <a:t>Lorem</a:t>
            </a:r>
            <a:r>
              <a:rPr lang="de-DE" sz="1200" dirty="0">
                <a:solidFill>
                  <a:srgbClr val="76BEC2"/>
                </a:solidFill>
              </a:rPr>
              <a:t> </a:t>
            </a:r>
            <a:r>
              <a:rPr lang="de-DE" sz="1200" dirty="0" err="1">
                <a:solidFill>
                  <a:srgbClr val="76BEC2"/>
                </a:solidFill>
              </a:rPr>
              <a:t>ipsum</a:t>
            </a:r>
            <a:endParaRPr lang="de-DE" sz="1200" dirty="0">
              <a:solidFill>
                <a:srgbClr val="76BEC2"/>
              </a:solidFill>
            </a:endParaRPr>
          </a:p>
        </p:txBody>
      </p:sp>
      <p:sp>
        <p:nvSpPr>
          <p:cNvPr id="106" name="Textfeld 105">
            <a:extLst>
              <a:ext uri="{FF2B5EF4-FFF2-40B4-BE49-F238E27FC236}">
                <a16:creationId xmlns:a16="http://schemas.microsoft.com/office/drawing/2014/main" id="{3603782A-8AFA-5648-82A0-414DADE398F3}"/>
              </a:ext>
            </a:extLst>
          </p:cNvPr>
          <p:cNvSpPr txBox="1"/>
          <p:nvPr/>
        </p:nvSpPr>
        <p:spPr>
          <a:xfrm rot="537846">
            <a:off x="8377499" y="331178"/>
            <a:ext cx="12145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/>
              <a:t>Schulname</a:t>
            </a:r>
          </a:p>
        </p:txBody>
      </p:sp>
      <p:sp>
        <p:nvSpPr>
          <p:cNvPr id="118" name="Oval 117">
            <a:extLst>
              <a:ext uri="{FF2B5EF4-FFF2-40B4-BE49-F238E27FC236}">
                <a16:creationId xmlns:a16="http://schemas.microsoft.com/office/drawing/2014/main" id="{10E6B0F0-A8BD-894B-A3AE-262933773CA6}"/>
              </a:ext>
            </a:extLst>
          </p:cNvPr>
          <p:cNvSpPr/>
          <p:nvPr/>
        </p:nvSpPr>
        <p:spPr>
          <a:xfrm>
            <a:off x="6131325" y="1663327"/>
            <a:ext cx="276999" cy="276999"/>
          </a:xfrm>
          <a:prstGeom prst="ellipse">
            <a:avLst/>
          </a:prstGeom>
          <a:solidFill>
            <a:srgbClr val="1058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rgbClr val="10589C"/>
                </a:solidFill>
              </a:rPr>
              <a:t> </a:t>
            </a:r>
          </a:p>
        </p:txBody>
      </p:sp>
      <p:sp>
        <p:nvSpPr>
          <p:cNvPr id="119" name="Oval 118">
            <a:extLst>
              <a:ext uri="{FF2B5EF4-FFF2-40B4-BE49-F238E27FC236}">
                <a16:creationId xmlns:a16="http://schemas.microsoft.com/office/drawing/2014/main" id="{4C895CB7-9EC8-D143-9D3E-07F5ABC4E904}"/>
              </a:ext>
            </a:extLst>
          </p:cNvPr>
          <p:cNvSpPr/>
          <p:nvPr/>
        </p:nvSpPr>
        <p:spPr>
          <a:xfrm>
            <a:off x="5024074" y="1663974"/>
            <a:ext cx="276999" cy="276999"/>
          </a:xfrm>
          <a:prstGeom prst="ellipse">
            <a:avLst/>
          </a:prstGeom>
          <a:solidFill>
            <a:srgbClr val="8B63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rgbClr val="10589C"/>
                </a:solidFill>
              </a:rPr>
              <a:t> </a:t>
            </a:r>
          </a:p>
        </p:txBody>
      </p:sp>
      <p:sp>
        <p:nvSpPr>
          <p:cNvPr id="120" name="Oval 119">
            <a:extLst>
              <a:ext uri="{FF2B5EF4-FFF2-40B4-BE49-F238E27FC236}">
                <a16:creationId xmlns:a16="http://schemas.microsoft.com/office/drawing/2014/main" id="{8C65F13B-DEB2-1B4E-AB94-F067BE7F2AAC}"/>
              </a:ext>
            </a:extLst>
          </p:cNvPr>
          <p:cNvSpPr/>
          <p:nvPr/>
        </p:nvSpPr>
        <p:spPr>
          <a:xfrm>
            <a:off x="3836675" y="1659435"/>
            <a:ext cx="276999" cy="276999"/>
          </a:xfrm>
          <a:prstGeom prst="ellipse">
            <a:avLst/>
          </a:prstGeom>
          <a:solidFill>
            <a:srgbClr val="A4B8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rgbClr val="10589C"/>
                </a:solidFill>
              </a:rPr>
              <a:t> </a:t>
            </a:r>
          </a:p>
        </p:txBody>
      </p:sp>
      <p:sp>
        <p:nvSpPr>
          <p:cNvPr id="121" name="Oval 120">
            <a:extLst>
              <a:ext uri="{FF2B5EF4-FFF2-40B4-BE49-F238E27FC236}">
                <a16:creationId xmlns:a16="http://schemas.microsoft.com/office/drawing/2014/main" id="{BD8A89C1-69CF-9549-8986-2D1ACC285A64}"/>
              </a:ext>
            </a:extLst>
          </p:cNvPr>
          <p:cNvSpPr/>
          <p:nvPr/>
        </p:nvSpPr>
        <p:spPr>
          <a:xfrm>
            <a:off x="1515011" y="1651086"/>
            <a:ext cx="276999" cy="276999"/>
          </a:xfrm>
          <a:prstGeom prst="ellipse">
            <a:avLst/>
          </a:prstGeom>
          <a:solidFill>
            <a:srgbClr val="F0D2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rgbClr val="10589C"/>
                </a:solidFill>
              </a:rPr>
              <a:t> </a:t>
            </a:r>
          </a:p>
        </p:txBody>
      </p:sp>
      <p:sp>
        <p:nvSpPr>
          <p:cNvPr id="122" name="Oval 121">
            <a:extLst>
              <a:ext uri="{FF2B5EF4-FFF2-40B4-BE49-F238E27FC236}">
                <a16:creationId xmlns:a16="http://schemas.microsoft.com/office/drawing/2014/main" id="{EFC6C4CF-AFDD-B94C-8734-F3D70A6FB030}"/>
              </a:ext>
            </a:extLst>
          </p:cNvPr>
          <p:cNvSpPr/>
          <p:nvPr/>
        </p:nvSpPr>
        <p:spPr>
          <a:xfrm>
            <a:off x="2649276" y="1636080"/>
            <a:ext cx="276999" cy="276999"/>
          </a:xfrm>
          <a:prstGeom prst="ellipse">
            <a:avLst/>
          </a:prstGeom>
          <a:solidFill>
            <a:srgbClr val="76BE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rgbClr val="10589C"/>
                </a:solidFill>
              </a:rPr>
              <a:t> </a:t>
            </a:r>
          </a:p>
        </p:txBody>
      </p:sp>
      <p:sp>
        <p:nvSpPr>
          <p:cNvPr id="123" name="Oval 122">
            <a:extLst>
              <a:ext uri="{FF2B5EF4-FFF2-40B4-BE49-F238E27FC236}">
                <a16:creationId xmlns:a16="http://schemas.microsoft.com/office/drawing/2014/main" id="{4F29392B-6469-9D48-88C6-8DB142AEF17D}"/>
              </a:ext>
            </a:extLst>
          </p:cNvPr>
          <p:cNvSpPr/>
          <p:nvPr/>
        </p:nvSpPr>
        <p:spPr>
          <a:xfrm>
            <a:off x="462965" y="1643733"/>
            <a:ext cx="276999" cy="276999"/>
          </a:xfrm>
          <a:prstGeom prst="ellipse">
            <a:avLst/>
          </a:prstGeom>
          <a:solidFill>
            <a:srgbClr val="99A6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rgbClr val="10589C"/>
                </a:solidFill>
              </a:rPr>
              <a:t> </a:t>
            </a:r>
          </a:p>
        </p:txBody>
      </p:sp>
      <p:sp>
        <p:nvSpPr>
          <p:cNvPr id="129" name="Oval 128">
            <a:extLst>
              <a:ext uri="{FF2B5EF4-FFF2-40B4-BE49-F238E27FC236}">
                <a16:creationId xmlns:a16="http://schemas.microsoft.com/office/drawing/2014/main" id="{B46F58BC-688A-8941-8910-D7DF6C4225FC}"/>
              </a:ext>
            </a:extLst>
          </p:cNvPr>
          <p:cNvSpPr/>
          <p:nvPr/>
        </p:nvSpPr>
        <p:spPr>
          <a:xfrm>
            <a:off x="8268513" y="1444478"/>
            <a:ext cx="171682" cy="171682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rgbClr val="10589C"/>
                </a:solidFill>
              </a:rPr>
              <a:t> </a:t>
            </a:r>
          </a:p>
        </p:txBody>
      </p:sp>
      <p:sp>
        <p:nvSpPr>
          <p:cNvPr id="130" name="Textfeld 129">
            <a:extLst>
              <a:ext uri="{FF2B5EF4-FFF2-40B4-BE49-F238E27FC236}">
                <a16:creationId xmlns:a16="http://schemas.microsoft.com/office/drawing/2014/main" id="{AAA58C0E-F382-5A49-9301-A2AE23B0CB31}"/>
              </a:ext>
            </a:extLst>
          </p:cNvPr>
          <p:cNvSpPr txBox="1"/>
          <p:nvPr/>
        </p:nvSpPr>
        <p:spPr>
          <a:xfrm>
            <a:off x="8440195" y="1384108"/>
            <a:ext cx="12145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dirty="0" err="1"/>
              <a:t>Lorem</a:t>
            </a:r>
            <a:r>
              <a:rPr lang="de-DE" sz="1000" dirty="0"/>
              <a:t> </a:t>
            </a:r>
            <a:r>
              <a:rPr lang="de-DE" sz="1000" dirty="0" err="1"/>
              <a:t>ipsum</a:t>
            </a:r>
            <a:endParaRPr lang="de-DE" sz="1000" dirty="0"/>
          </a:p>
        </p:txBody>
      </p:sp>
      <p:sp>
        <p:nvSpPr>
          <p:cNvPr id="87" name="Textfeld 86">
            <a:extLst>
              <a:ext uri="{FF2B5EF4-FFF2-40B4-BE49-F238E27FC236}">
                <a16:creationId xmlns:a16="http://schemas.microsoft.com/office/drawing/2014/main" id="{C7F0D0F5-6796-894D-BAB7-255E2884B6D4}"/>
              </a:ext>
            </a:extLst>
          </p:cNvPr>
          <p:cNvSpPr txBox="1"/>
          <p:nvPr/>
        </p:nvSpPr>
        <p:spPr>
          <a:xfrm>
            <a:off x="1003687" y="5134611"/>
            <a:ext cx="1214500" cy="1684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DE" sz="1000" dirty="0" err="1"/>
              <a:t>Lorem</a:t>
            </a:r>
            <a:r>
              <a:rPr lang="de-DE" sz="1000" dirty="0"/>
              <a:t> </a:t>
            </a:r>
            <a:r>
              <a:rPr lang="de-DE" sz="1000" dirty="0" err="1"/>
              <a:t>ipsum</a:t>
            </a:r>
            <a:endParaRPr lang="de-DE" sz="1000" dirty="0"/>
          </a:p>
          <a:p>
            <a:pPr>
              <a:lnSpc>
                <a:spcPct val="150000"/>
              </a:lnSpc>
            </a:pPr>
            <a:r>
              <a:rPr lang="de-DE" sz="1000" dirty="0" err="1"/>
              <a:t>Lorem</a:t>
            </a:r>
            <a:r>
              <a:rPr lang="de-DE" sz="1000" dirty="0"/>
              <a:t> </a:t>
            </a:r>
            <a:r>
              <a:rPr lang="de-DE" sz="1000" dirty="0" err="1"/>
              <a:t>ipsum</a:t>
            </a:r>
            <a:endParaRPr lang="de-DE" sz="1000" dirty="0"/>
          </a:p>
          <a:p>
            <a:pPr>
              <a:lnSpc>
                <a:spcPct val="150000"/>
              </a:lnSpc>
            </a:pPr>
            <a:r>
              <a:rPr lang="de-DE" sz="1000" dirty="0" err="1"/>
              <a:t>Lorem</a:t>
            </a:r>
            <a:r>
              <a:rPr lang="de-DE" sz="1000" dirty="0"/>
              <a:t> </a:t>
            </a:r>
            <a:r>
              <a:rPr lang="de-DE" sz="1000" dirty="0" err="1"/>
              <a:t>ipsum</a:t>
            </a:r>
            <a:endParaRPr lang="de-DE" sz="1000" dirty="0"/>
          </a:p>
          <a:p>
            <a:pPr>
              <a:lnSpc>
                <a:spcPct val="150000"/>
              </a:lnSpc>
            </a:pPr>
            <a:r>
              <a:rPr lang="de-DE" sz="1000" dirty="0" err="1"/>
              <a:t>Lorem</a:t>
            </a:r>
            <a:r>
              <a:rPr lang="de-DE" sz="1000" dirty="0"/>
              <a:t> </a:t>
            </a:r>
            <a:r>
              <a:rPr lang="de-DE" sz="1000" dirty="0" err="1"/>
              <a:t>ipsum</a:t>
            </a:r>
            <a:endParaRPr lang="de-DE" sz="1000" dirty="0"/>
          </a:p>
          <a:p>
            <a:pPr>
              <a:lnSpc>
                <a:spcPct val="150000"/>
              </a:lnSpc>
            </a:pPr>
            <a:r>
              <a:rPr lang="de-DE" sz="1000" dirty="0" err="1"/>
              <a:t>Lorem</a:t>
            </a:r>
            <a:r>
              <a:rPr lang="de-DE" sz="1000" dirty="0"/>
              <a:t> </a:t>
            </a:r>
            <a:r>
              <a:rPr lang="de-DE" sz="1000" dirty="0" err="1"/>
              <a:t>ipsum</a:t>
            </a:r>
            <a:endParaRPr lang="de-DE" sz="1000" dirty="0"/>
          </a:p>
          <a:p>
            <a:pPr>
              <a:lnSpc>
                <a:spcPct val="150000"/>
              </a:lnSpc>
            </a:pPr>
            <a:r>
              <a:rPr lang="de-DE" sz="1000" dirty="0" err="1"/>
              <a:t>Lorem</a:t>
            </a:r>
            <a:r>
              <a:rPr lang="de-DE" sz="1000" dirty="0"/>
              <a:t> </a:t>
            </a:r>
            <a:r>
              <a:rPr lang="de-DE" sz="1000" dirty="0" err="1"/>
              <a:t>ipsum</a:t>
            </a:r>
            <a:r>
              <a:rPr lang="de-DE" sz="1000" dirty="0"/>
              <a:t> </a:t>
            </a:r>
          </a:p>
          <a:p>
            <a:pPr>
              <a:lnSpc>
                <a:spcPct val="150000"/>
              </a:lnSpc>
            </a:pPr>
            <a:r>
              <a:rPr lang="de-DE" sz="1000" dirty="0" err="1"/>
              <a:t>Lorem</a:t>
            </a:r>
            <a:r>
              <a:rPr lang="de-DE" sz="1000" dirty="0"/>
              <a:t> </a:t>
            </a:r>
            <a:r>
              <a:rPr lang="de-DE" sz="1000" dirty="0" err="1"/>
              <a:t>ipsum</a:t>
            </a:r>
            <a:endParaRPr lang="de-DE" sz="1000" dirty="0"/>
          </a:p>
        </p:txBody>
      </p:sp>
      <p:cxnSp>
        <p:nvCxnSpPr>
          <p:cNvPr id="12" name="Gerade Verbindung 11">
            <a:extLst>
              <a:ext uri="{FF2B5EF4-FFF2-40B4-BE49-F238E27FC236}">
                <a16:creationId xmlns:a16="http://schemas.microsoft.com/office/drawing/2014/main" id="{8D66B911-3F4C-554F-A833-427FC830F354}"/>
              </a:ext>
            </a:extLst>
          </p:cNvPr>
          <p:cNvCxnSpPr/>
          <p:nvPr/>
        </p:nvCxnSpPr>
        <p:spPr>
          <a:xfrm>
            <a:off x="461208" y="5301932"/>
            <a:ext cx="412052" cy="0"/>
          </a:xfrm>
          <a:prstGeom prst="line">
            <a:avLst/>
          </a:prstGeom>
          <a:ln w="92075" cap="rnd">
            <a:solidFill>
              <a:srgbClr val="99A6D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Gerade Verbindung 99">
            <a:extLst>
              <a:ext uri="{FF2B5EF4-FFF2-40B4-BE49-F238E27FC236}">
                <a16:creationId xmlns:a16="http://schemas.microsoft.com/office/drawing/2014/main" id="{B54FA3B9-6EEE-1149-A6EA-39793833F783}"/>
              </a:ext>
            </a:extLst>
          </p:cNvPr>
          <p:cNvCxnSpPr/>
          <p:nvPr/>
        </p:nvCxnSpPr>
        <p:spPr>
          <a:xfrm>
            <a:off x="461208" y="5527039"/>
            <a:ext cx="412052" cy="0"/>
          </a:xfrm>
          <a:prstGeom prst="line">
            <a:avLst/>
          </a:prstGeom>
          <a:ln w="92075" cap="rnd">
            <a:solidFill>
              <a:srgbClr val="76BEC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Gerade Verbindung 113">
            <a:extLst>
              <a:ext uri="{FF2B5EF4-FFF2-40B4-BE49-F238E27FC236}">
                <a16:creationId xmlns:a16="http://schemas.microsoft.com/office/drawing/2014/main" id="{97B6620C-D03E-4147-807A-13E391D9514D}"/>
              </a:ext>
            </a:extLst>
          </p:cNvPr>
          <p:cNvCxnSpPr/>
          <p:nvPr/>
        </p:nvCxnSpPr>
        <p:spPr>
          <a:xfrm>
            <a:off x="461208" y="5773334"/>
            <a:ext cx="412052" cy="0"/>
          </a:xfrm>
          <a:prstGeom prst="line">
            <a:avLst/>
          </a:prstGeom>
          <a:ln w="92075" cap="rnd">
            <a:solidFill>
              <a:srgbClr val="F0D22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Gerade Verbindung 123">
            <a:extLst>
              <a:ext uri="{FF2B5EF4-FFF2-40B4-BE49-F238E27FC236}">
                <a16:creationId xmlns:a16="http://schemas.microsoft.com/office/drawing/2014/main" id="{0A50DB26-34F3-A24A-BFD0-18D33758FB90}"/>
              </a:ext>
            </a:extLst>
          </p:cNvPr>
          <p:cNvCxnSpPr/>
          <p:nvPr/>
        </p:nvCxnSpPr>
        <p:spPr>
          <a:xfrm>
            <a:off x="461208" y="5998441"/>
            <a:ext cx="412052" cy="0"/>
          </a:xfrm>
          <a:prstGeom prst="line">
            <a:avLst/>
          </a:prstGeom>
          <a:ln w="92075" cap="rnd">
            <a:solidFill>
              <a:srgbClr val="A4B80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Gerade Verbindung 136">
            <a:extLst>
              <a:ext uri="{FF2B5EF4-FFF2-40B4-BE49-F238E27FC236}">
                <a16:creationId xmlns:a16="http://schemas.microsoft.com/office/drawing/2014/main" id="{3D6E8D17-45E0-2E4D-A38E-EB87DC7CDF4C}"/>
              </a:ext>
            </a:extLst>
          </p:cNvPr>
          <p:cNvCxnSpPr/>
          <p:nvPr/>
        </p:nvCxnSpPr>
        <p:spPr>
          <a:xfrm>
            <a:off x="461208" y="6226928"/>
            <a:ext cx="412052" cy="0"/>
          </a:xfrm>
          <a:prstGeom prst="line">
            <a:avLst/>
          </a:prstGeom>
          <a:ln w="92075" cap="rnd">
            <a:solidFill>
              <a:srgbClr val="8B63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Gerade Verbindung 137">
            <a:extLst>
              <a:ext uri="{FF2B5EF4-FFF2-40B4-BE49-F238E27FC236}">
                <a16:creationId xmlns:a16="http://schemas.microsoft.com/office/drawing/2014/main" id="{AE6A2E33-B71D-1B43-94B8-41A22A02251E}"/>
              </a:ext>
            </a:extLst>
          </p:cNvPr>
          <p:cNvCxnSpPr/>
          <p:nvPr/>
        </p:nvCxnSpPr>
        <p:spPr>
          <a:xfrm>
            <a:off x="461208" y="6452035"/>
            <a:ext cx="412052" cy="0"/>
          </a:xfrm>
          <a:prstGeom prst="line">
            <a:avLst/>
          </a:prstGeom>
          <a:ln w="92075" cap="rnd">
            <a:solidFill>
              <a:srgbClr val="1058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Gerade Verbindung 138">
            <a:extLst>
              <a:ext uri="{FF2B5EF4-FFF2-40B4-BE49-F238E27FC236}">
                <a16:creationId xmlns:a16="http://schemas.microsoft.com/office/drawing/2014/main" id="{05AFF110-2CB0-F24E-8689-DDB6AB78C4FE}"/>
              </a:ext>
            </a:extLst>
          </p:cNvPr>
          <p:cNvCxnSpPr/>
          <p:nvPr/>
        </p:nvCxnSpPr>
        <p:spPr>
          <a:xfrm>
            <a:off x="461208" y="6698330"/>
            <a:ext cx="412052" cy="0"/>
          </a:xfrm>
          <a:prstGeom prst="line">
            <a:avLst/>
          </a:prstGeom>
          <a:ln w="92075" cap="rnd">
            <a:solidFill>
              <a:srgbClr val="F6630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6" name="Grafik 55">
            <a:extLst>
              <a:ext uri="{FF2B5EF4-FFF2-40B4-BE49-F238E27FC236}">
                <a16:creationId xmlns:a16="http://schemas.microsoft.com/office/drawing/2014/main" id="{F9435C49-D6BB-5C49-AB54-459E06C314FF}"/>
              </a:ext>
            </a:extLst>
          </p:cNvPr>
          <p:cNvPicPr>
            <a:picLocks noChangeAspect="1"/>
          </p:cNvPicPr>
          <p:nvPr/>
        </p:nvPicPr>
        <p:blipFill>
          <a:blip r:embed="rId32"/>
          <a:srcRect/>
          <a:stretch/>
        </p:blipFill>
        <p:spPr>
          <a:xfrm>
            <a:off x="7095689" y="916407"/>
            <a:ext cx="469900" cy="469900"/>
          </a:xfrm>
          <a:prstGeom prst="rect">
            <a:avLst/>
          </a:prstGeom>
        </p:spPr>
      </p:pic>
      <p:sp>
        <p:nvSpPr>
          <p:cNvPr id="58" name="Textfeld 57">
            <a:extLst>
              <a:ext uri="{FF2B5EF4-FFF2-40B4-BE49-F238E27FC236}">
                <a16:creationId xmlns:a16="http://schemas.microsoft.com/office/drawing/2014/main" id="{4AAFF578-D67E-3F47-BBBE-925EABF43082}"/>
              </a:ext>
            </a:extLst>
          </p:cNvPr>
          <p:cNvSpPr txBox="1"/>
          <p:nvPr/>
        </p:nvSpPr>
        <p:spPr>
          <a:xfrm>
            <a:off x="6813578" y="1369914"/>
            <a:ext cx="12145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err="1">
                <a:solidFill>
                  <a:srgbClr val="01632F"/>
                </a:solidFill>
              </a:rPr>
              <a:t>Lorem</a:t>
            </a:r>
            <a:r>
              <a:rPr lang="de-DE" sz="1200" dirty="0">
                <a:solidFill>
                  <a:srgbClr val="01632F"/>
                </a:solidFill>
              </a:rPr>
              <a:t> </a:t>
            </a:r>
            <a:r>
              <a:rPr lang="de-DE" sz="1200" dirty="0" err="1">
                <a:solidFill>
                  <a:srgbClr val="01632F"/>
                </a:solidFill>
              </a:rPr>
              <a:t>ipsum</a:t>
            </a:r>
            <a:endParaRPr lang="de-DE" sz="1200" dirty="0">
              <a:solidFill>
                <a:srgbClr val="01632F"/>
              </a:solidFill>
            </a:endParaRPr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12720D5A-5E5C-6E46-9FBB-5084A8B21587}"/>
              </a:ext>
            </a:extLst>
          </p:cNvPr>
          <p:cNvSpPr/>
          <p:nvPr/>
        </p:nvSpPr>
        <p:spPr>
          <a:xfrm>
            <a:off x="7179644" y="1643732"/>
            <a:ext cx="276999" cy="276999"/>
          </a:xfrm>
          <a:prstGeom prst="ellipse">
            <a:avLst/>
          </a:prstGeom>
          <a:solidFill>
            <a:srgbClr val="0163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rgbClr val="01632F"/>
                </a:solidFill>
              </a:rPr>
              <a:t> </a:t>
            </a:r>
          </a:p>
        </p:txBody>
      </p:sp>
      <p:pic>
        <p:nvPicPr>
          <p:cNvPr id="62" name="Grafik 61">
            <a:extLst>
              <a:ext uri="{FF2B5EF4-FFF2-40B4-BE49-F238E27FC236}">
                <a16:creationId xmlns:a16="http://schemas.microsoft.com/office/drawing/2014/main" id="{D28FE415-EEB2-6F42-AD63-0FDC62C09618}"/>
              </a:ext>
            </a:extLst>
          </p:cNvPr>
          <p:cNvPicPr>
            <a:picLocks noChangeAspect="1"/>
          </p:cNvPicPr>
          <p:nvPr/>
        </p:nvPicPr>
        <p:blipFill>
          <a:blip r:embed="rId33"/>
          <a:srcRect/>
          <a:stretch/>
        </p:blipFill>
        <p:spPr>
          <a:xfrm>
            <a:off x="3092758" y="3540781"/>
            <a:ext cx="495300" cy="97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95467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97</Words>
  <Application>Microsoft Office PowerPoint</Application>
  <PresentationFormat>A4-Papier (210 x 297 mm)</PresentationFormat>
  <Paragraphs>61</Paragraphs>
  <Slides>2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Steph Scho</dc:creator>
  <cp:lastModifiedBy>Buelow, Sandra</cp:lastModifiedBy>
  <cp:revision>9</cp:revision>
  <dcterms:created xsi:type="dcterms:W3CDTF">2022-04-22T08:40:26Z</dcterms:created>
  <dcterms:modified xsi:type="dcterms:W3CDTF">2022-05-03T09:18:59Z</dcterms:modified>
</cp:coreProperties>
</file>