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1BB3"/>
    <a:srgbClr val="01632F"/>
    <a:srgbClr val="F6630D"/>
    <a:srgbClr val="10589C"/>
    <a:srgbClr val="8B63A3"/>
    <a:srgbClr val="A4B80D"/>
    <a:srgbClr val="F0D22F"/>
    <a:srgbClr val="99A6D0"/>
    <a:srgbClr val="76B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3"/>
    <p:restoredTop sz="96405"/>
  </p:normalViewPr>
  <p:slideViewPr>
    <p:cSldViewPr snapToGrid="0" snapToObjects="1">
      <p:cViewPr varScale="1">
        <p:scale>
          <a:sx n="134" d="100"/>
          <a:sy n="134" d="100"/>
        </p:scale>
        <p:origin x="65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4:45.329"/>
    </inkml:context>
    <inkml:brush xml:id="br0">
      <inkml:brushProperty name="width" value="0.2" units="cm"/>
      <inkml:brushProperty name="height" value="0.2" units="cm"/>
      <inkml:brushProperty name="color" value="#F0D22F"/>
    </inkml:brush>
  </inkml:definitions>
  <inkml:trace contextRef="#ctx0" brushRef="#br0">0 1122 24575,'5'-25'0,"1"-4"0,3-5 0,-1-6 0,3 1 0,-1-4 0,1 6 0,2-3 0,2-1 0,2-3 0,8-7 0,-4 9 0,9-7 0,-5 7 0,3-2 0,1 1 0,-5 10 0,2-2 0,-3 7 0,2-3 0,-3 1 0,-1 1 0,0-2 0,1 2 0,2-3 0,-3 3 0,0 4 0,-6 3 0,-1 5 0,0 1 0,0 1 0,2-3 0,-3 4 0,-2 1 0,-4 6 0,-1 0 0,-2 1 0,-1 3 0,-2-1 0,1 2 0,-1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9.091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2890 2574 24575,'-17'0'0,"-7"0"0,-7 0 0,-20 0 0,-5 0 0,-3 0 0,-1-7 0,6 3 0,-3-14 0,0 6 0,9-16 0,-10 0 0,2-3 0,-2-3 0,1 10 0,14-4 0,4 5 0,0-5 0,-6-9 0,15 13 0,-1-4 0,-3-6 0,-2-3 0,0 3 0,-1 5 0,-3-11 0,0 7 0,5 5 0,0 2 0,0 3 0,1 1 0,-24-25 0,11 8 0,-1-15 0,5 9 0,-3-7 0,0 13 0,5-4 0,-3 7 0,5-9 0,-1 3 0,3 1 0,5 3 0,-7-3 0,-2-2 0,-8-11 0,-3-11 0,2 3 0,-1 1 0,8 3 0,1 4 0,8 1 0,3 10 0,5-1 0,1 8 0,0-7 0,-4 2 0,-3-13 0,2 15 0,-1-8 0,2 2 0,-4 3 0,0-11 0,6 14 0,1-6 0,2 8 0,2 2 0,-2 3 0,6 9 0,0 1 0,3 11 0,3-6 0,2 6 0,5 3 0,0 3 0,0-1 0,-1 1 0,-4-7 0,-1-3 0,-2-1 0,-1-1 0,4 4 0,-2 2 0,4 5 0,2 2 0,2 4 0,2-5 0,0-3 0,-1-3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1.013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80 1 24575,'-2'24'0,"2"8"0,-6 7 0,3 8 0,-6 3 0,1 2 0,-1-2 0,1 0 0,-1-4 0,6-8 0,-3 0 0,4 0 0,-1 5 0,1 9 0,2-4 0,-2 8 0,1-3 0,-1 1 0,2-4 0,0-2 0,0-7 0,0 11 0,0-1 0,0 12 0,0 2 0,0-7 0,0 1 0,-2-12 0,2-1 0,-2-3 0,2-9 0,2 2 0,-2-9 0,2 0 0,-2-4 0,0-6 0,0 1 0,0-8 0,0-2 0,0-2 0,0-2 0,0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3.99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0 2838 24575,'6'-37'0,"1"-10"0,3-11 0,0 2 0,2-12 0,-1 12 0,-1 0 0,3-13 0,1 6 0,0-5 0,3-6 0,0 6 0,2-12 0,-1 8 0,-1 2 0,2 0 0,-1 5 0,4-2 0,-2 6 0,-2 8 0,-3 1 0,0 9 0,-3-2 0,5 2 0,-5 5 0,1-2 0,0 8 0,-3-1 0,3 4 0,-1-5 0,1 5 0,-1-3 0,3 1 0,0 2 0,-1 1 0,-3 4 0,1 1 0,-2-1 0,1 1 0,2-4 0,-3 5 0,2-3 0,-1 3 0,1-1 0,-1 3 0,1 0 0,1-3 0,2 1 0,5-10 0,0 3 0,-1-2 0,-2 6 0,-1 9 0,2-6 0,0 4 0,4-9 0,-3 6 0,-1-3 0,-1 4 0,-2 2 0,1 0 0,-1 2 0,2-2 0,3-2 0,2-1 0,2 1 0,-4 2 0,1 2 0,-3 1 0,2 4 0,-2 1 0,-2-1 0,4 4 0,-7-6 0,7 4 0,-3-4 0,4 4 0,-2-3 0,1-1 0,-4 2 0,-2 2 0,0 2 0,-4 0 0,5 0 0,4-1 0,6-2 0,8-5 0,1-5 0,8 0 0,-6 2 0,-3 6 0,-8 5 0,-10 1 0,1 1 0,-6 1 0,1-3 0,-1 3 0,-1 3 0,-1-3 0,-1 4 0,-3-5 0,-2 5 0,0-4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7:23.182"/>
    </inkml:context>
    <inkml:brush xml:id="br0">
      <inkml:brushProperty name="width" value="0.2" units="cm"/>
      <inkml:brushProperty name="height" value="0.2" units="cm"/>
      <inkml:brushProperty name="color" value="#76BEC2"/>
    </inkml:brush>
  </inkml:definitions>
  <inkml:trace contextRef="#ctx0" brushRef="#br0">-6 4771 24575,'50'-23'0,"13"-18"0,17-22 0,21-21 0,-16 6 0,6-2 0,-18 14 0,2-2 0,-13 13 0,-5 0 0,-4 7 0,-6-1 0,8-16 0,7 3 0,-10-8 0,10-2 0,-10 1 0,14-18 0,8-19 0,-3-13 0,3 0 0,0-29 0,5-6 0,-39 70 0,-1-1 0,1 1 0,1 2 0,18-47 0,-7 26 0,-10 17 0,1-15 0,4-24 0,0-14 0,8-34 0,-1 11 0,-6 0 0,-5 31 0,-18 42 0,-6 24 0,-1 9 0,-5 1 0,-2-13 0,0 17 0,-6-11 0,4 21 0,-2 4 0,0 8 0,-3-14 0,1 2 0,3-23 0,2-1 0,-2 5 0,1-12 0,-1 5 0,-1-9 0,-2 0 0,1 16 0,-6 13 0,2 26 0,-2 13 0,0 8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7:24.746"/>
    </inkml:context>
    <inkml:brush xml:id="br0">
      <inkml:brushProperty name="width" value="0.2" units="cm"/>
      <inkml:brushProperty name="height" value="0.2" units="cm"/>
      <inkml:brushProperty name="color" value="#76BEC2"/>
    </inkml:brush>
  </inkml:definitions>
  <inkml:trace contextRef="#ctx0" brushRef="#br0">1 1191 24575,'13'-64'0,"2"-6"0,4 5 0,4-7 0,3 0 0,0 11 0,10-8 0,-2 8 0,12-13 0,6-4 0,-1 9 0,2-8 0,-7 21 0,-5-4 0,-4 16 0,-11 8 0,2 11 0,-3 1 0,7 2 0,3-1 0,-2 4 0,-3 0 0,-8 8 0,-6 2 0,-4 4 0,-3 2 0,-3 0 0,-2 3 0,-2 0 0,-1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7:41.194"/>
    </inkml:context>
    <inkml:brush xml:id="br0">
      <inkml:brushProperty name="width" value="0.2" units="cm"/>
      <inkml:brushProperty name="height" value="0.2" units="cm"/>
      <inkml:brushProperty name="color" value="#F0D22F"/>
    </inkml:brush>
  </inkml:definitions>
  <inkml:trace contextRef="#ctx0" brushRef="#br0">125 1 24575,'-6'36'0,"1"0"0,0 0 0,1 2 0,0 6 0,0 9 0,-1 11 0,0-3 0,-1 2 0,1-8 0,-1 3 0,2-6 0,0-5 0,1 7 0,0-4 0,-1 11 0,0 3 0,1-8 0,0 5 0,-1-12 0,1 9 0,-1 2 0,0-5 0,1 11 0,0-7 0,0 4 0,1-1 0,-1-3 0,1-7 0,0 6 0,1 1 0,-1 5 0,1 16 0,0-11 0,0 15 0,0-9 0,1 11 0,-1-6 0,0-12 0,1-9 0,-1-14 0,1 0 0,0 3 0,0 3 0,0-1 0,0 5 0,0-3 0,0 0 0,0 3 0,0-6 0,0-1 0,0-7 0,0 4 0,0-3 0,0 3 0,1 10 0,-1 5 0,1 11 0,-1 0 0,1-12 0,-1-1 0,1-15 0,-1-1 0,0-9 0,0-6 0,1 4 0,-1-6 0,1 7 0,-1-3 0,0 0 0,1-6 0,-1 2 0,0-8 0,0 0 0,0-7 0,0-5 0,0-2 0,0 4 0,0-1 0,0 13 0,1 2 0,-1 18 0,0 2 0,1-1 0,-1-13 0,1-14 0,-1-8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8:09.409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4913 1902 24575,'-34'0'0,"1"0"0,-6 0 0,-8 0 0,-14-3 0,-12-3 0,-1-2 0,-12-6 0,0 0 0,33 4 0,-1 1 0,-2 0 0,-1-1 0,0 0 0,1-1 0,-3 2 0,2-2 0,7-1 0,1-1 0,-3 2 0,2 0 0,-32-14 0,7 5 0,23 6 0,1 0 0,7 0 0,-17-6 0,-13-11 0,1 3 0,-15-12 0,15 9 0,-9-6 0,-5-3 0,6 5 0,36 13 0,0 0 0,-39-15 0,0-7 0,11 7 0,13 5 0,10 6 0,5 3 0,-9-5 0,-7-8 0,-3 0 0,-17-15 0,0 6 0,-4-8 0,9 8 0,8 1 0,16 6 0,-8-4 0,9 6 0,0-2 0,2 8 0,16 4 0,-3 5 0,10-1 0,-9-1 0,-1-2 0,-1 0 0,-1 5 0,6 0 0,0 3 0,2 0 0,6 3 0,-4 0 0,4 0 0,0 2 0,0-3 0,6 3 0,-1-1 0,1 4 0,0 0 0,-5 0 0,-3-3 0,-1 1 0,-3-3 0,9 6 0,-2-1 0,5 3 0,5 1 0,-2 0 0,6 1 0,-1 1 0,3 1 0,2 1 0,-1 1 0,1-2 0,-2 1 0,-2-1 0,0-1 0,-7-1 0,-4-1 0,-8-2 0,-6-3 0,2 1 0,1-1 0,8 4 0,2 0 0,3 1 0,-4 1 0,-2-2 0,-10-2 0,-3 1 0,-1-4 0,1 4 0,16 1 0,3 3 0,8-1 0,0 3 0,-3-3 0,3 3 0,-2-3 0,4 2 0,0 0 0,2 1 0,1-1 0,-1 1 0,2-1 0,-1 1 0,-1-1 0,-1 1 0,2-1 0,-3 1 0,4 0 0,-2 0 0,-2-1 0,-3-3 0,3 1 0,-2 1 0,4-1 0,-2 2 0,0-4 0,-4 2 0,2-2 0,-2 4 0,6-3 0,1 5 0,4-1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04.118"/>
    </inkml:context>
    <inkml:brush xml:id="br0">
      <inkml:brushProperty name="width" value="0.2" units="cm"/>
      <inkml:brushProperty name="height" value="0.2" units="cm"/>
      <inkml:brushProperty name="color" value="#8B63A3"/>
    </inkml:brush>
  </inkml:definitions>
  <inkml:trace contextRef="#ctx0" brushRef="#br0">994 228 24575,'-15'-3'0,"-1"0"0,4 2 0,-7-2 0,-6-1 0,-4-2 0,-5 2 0,5-2 0,-4 1 0,9 3 0,-2-1 0,6 1 0,3-2 0,0 1 0,-2-1 0,-4 0 0,-5-2 0,-6-1 0,-3-3 0,-6 0 0,-1-1 0,1 2 0,5 0 0,7 3 0,6 0 0,6 2 0,1 0 0,4 1 0,0-1 0,1 1 0,-1-2 0,2 1 0,-3-1 0,2 1 0,-5-1 0,2 0 0,0-3 0,2 3 0,1 0 0,-1 0 0,-7-1 0,2-1 0,-4 0 0,12 4 0,1 0 0,7 3 0,0-2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06.853"/>
    </inkml:context>
    <inkml:brush xml:id="br0">
      <inkml:brushProperty name="width" value="0.2" units="cm"/>
      <inkml:brushProperty name="height" value="0.2" units="cm"/>
      <inkml:brushProperty name="color" value="#8B63A3"/>
    </inkml:brush>
  </inkml:definitions>
  <inkml:trace contextRef="#ctx0" brushRef="#br0">5623 2447 24575,'0'-42'0,"0"1"0,0-2 0,0 0 0,0 2 0,0 1 0,0 9 0,0 3 0,0 0 0,0 0 0,0 1 0,-2-3 0,2 6 0,-4-6 0,4 1 0,-4-5 0,2 0 0,-1 8 0,0-2 0,2 7 0,-2-4 0,0-1 0,1 0 0,-3-1 0,2 3 0,-3-4 0,1 5 0,0-3 0,0 5 0,-1-1 0,0 1 0,-3-4 0,1 5 0,-4-4 0,3 3 0,-5-6 0,-1-4 0,-4 1 0,2 1 0,-2 2 0,1 1 0,-1 3 0,-2-6 0,1 6 0,-5-7 0,-1 2 0,-4-3 0,0 2 0,6 4 0,-9-7 0,3 5 0,-9-14 0,-3-2 0,-4-3 0,-12-11 0,0 7 0,-5-3 0,9 14 0,4 5 0,9 11 0,-3-2 0,-1 3 0,-6 0 0,-11-6 0,1 4 0,-25-9 0,-3 0 0,35 13 0,-2-1 0,-3 2 0,-1-1 0,7 1 0,-1 1 0,-6-1 0,1 0 0,7 3 0,0 1 0,-1 0 0,-1-1 0,0 1 0,1 1 0,-34-8 0,-7 0 0,16 8 0,-7-3 0,18 8 0,16 0 0,15 5 0,2-1 0,-6 1 0,-4-1 0,-3 2 0,-5 1 0,-10 2 0,-15-2 0,-12 1 0,-9-4 0,15 4 0,-7-4 0,27 4 0,2-3 0,15 3 0,6-3 0,-16 4 0,-4-5 0,-16 5 0,4-3 0,7 3 0,5 0 0,4 0 0,5 0 0,-5 0 0,9 0 0,-5 0 0,2 0 0,0 0 0,3 0 0,10 0 0,1 2 0,2-1 0,-4 1 0,-4-2 0,-2 0 0,-2 0 0,-3 0 0,-2 0 0,-2 0 0,6 0 0,4 0 0,6 0 0,-2-3 0,-8 3 0,-7-4 0,0 3 0,-2-1 0,9 0 0,-5 1 0,-1-1 0,5 0 0,-1 2 0,9-4 0,5 3 0,6-1 0,10 1 0,9 0 0,-1 0 0,2 1 0,-7 0 0,2-2 0,2 2 0,3-2 0,4 2 0,1 0 0,0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09.518"/>
    </inkml:context>
    <inkml:brush xml:id="br0">
      <inkml:brushProperty name="width" value="0.2" units="cm"/>
      <inkml:brushProperty name="height" value="0.2" units="cm"/>
      <inkml:brushProperty name="color" value="#8B63A3"/>
    </inkml:brush>
  </inkml:definitions>
  <inkml:trace contextRef="#ctx0" brushRef="#br0">4922 3958 24575,'-21'-4'0,"-10"-1"0,2-1 0,-16-4 0,5-1 0,-3-1 0,2-1 0,-11-6 0,-9 0 0,-23-10 0,-5-4 0,-7-3 0,1-3 0,19 2 0,-13-7 0,11-3 0,29 22 0,-2-2 0,-7-6 0,-1-1 0,2 5 0,1-2 0,-14-9 0,-1-1 0,11 9 0,2 1 0,-1-3 0,4 1 0,-32-13 0,35 18 0,18 6 0,5 3 0,-14-10 0,-19-18 0,-5-5 0,25 18 0,0-1 0,-32-27 0,31 26 0,0-1 0,-34-27 0,10 5 0,9 9 0,8-2 0,-1 4 0,-11-23 0,22 28 0,0-1 0,1 0 0,-1-1 0,-10-8 0,0 1 0,15 13 0,0 1 0,-27-33 0,20 19 0,16 9 0,-16-12 0,2-2 0,-22-18 0,-4-3 0,33 39 0,-3-1 0,-2-1 0,0 0 0,-22-25 0,0 6 0,16 12 0,9 11 0,-3-7 0,2 6 0,-7-14 0,-3 2 0,0-6 0,6 9 0,-1-3 0,6 10 0,4-4 0,-1 4 0,6 5 0,-9-8 0,2 5 0,-10-10 0,1 3 0,8 7 0,0 1 0,11 12 0,-2-1 0,0 5 0,4-1 0,-4 1 0,4 0 0,-8-6 0,3 3 0,-4-3 0,1 2 0,3 1 0,-7-1 0,1 0 0,-4-4 0,1 3 0,-8-4 0,-2-3 0,2 5 0,11 3 0,13 14 0,13 5 0,1 5 0,2-2 0,-3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27.519"/>
    </inkml:context>
    <inkml:brush xml:id="br0">
      <inkml:brushProperty name="width" value="0.2" units="cm"/>
      <inkml:brushProperty name="height" value="0.2" units="cm"/>
      <inkml:brushProperty name="color" value="#10589C"/>
    </inkml:brush>
  </inkml:definitions>
  <inkml:trace contextRef="#ctx0" brushRef="#br0">1 3 24575,'39'9'0,"-2"-2"0,8 2 0,-5-1 0,2 1 0,-4-1 0,-9-2 0,6 1 0,-3-1 0,4 0 0,15 1 0,-11-1 0,12 1 0,-13 1 0,-3-1 0,-3-1 0,2 0 0,-2-1 0,6-1 0,-3 3 0,-2-3 0,-2 1 0,-8-1 0,3-1 0,-3 2 0,-1 0 0,-2-2 0,3 1 0,2 2 0,0-2 0,2 1 0,-4-1 0,-1 0 0,5 0 0,-1 1 0,3 0 0,-3 1 0,3 1 0,0-1 0,2 2 0,2 0 0,-7-1 0,4 2 0,-3-2 0,2 2 0,-4-2 0,-2 0 0,-5-1 0,0 0 0,4 2 0,0-1 0,-3 1 0,-2-2 0,-3-1 0,-5-2 0,3 1 0,-1 0 0,-2 0 0,3 0 0,-2-1 0,-5-1 0,0 0 0,-2-1 0,1 0 0,-2 1 0,5 0 0,-3 0 0,1 0 0,-2 0 0,3-1 0,-4 1 0,3-1 0,-3 1 0,2 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5.262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0 1898 24575,'13'-45'0,"2"-1"0,8-14 0,12-15 0,5-5 0,8-11 0,7 6 0,-6 5 0,6-3 0,-2-8 0,4-1 0,0 3 0,5-1 0,6 5 0,5-3 0,11-5 0,-4 17 0,-4 9 0,11 0 0,0 13 0,3-1 0,-12 12 0,-24 12 0,-9 5 0,-10 7 0,1 3 0,3-6 0,-4 6 0,18-7 0,-3 5 0,12-1 0,-12 4 0,-11 4 0,-15 2 0,-9 3 0,0 1 0,-1-1 0,-5 1 0,-2 1 0,-2 3 0,3-4 0,-4 3 0,2-1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6.374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0 1389 24575,'57'-26'0,"-2"0"0,18-7 0,2 1 0,8-1 0,4 2-791,13-3 0,2 3 791,-14 7 0,-3 3 0,-6 4 0,-3 1 256,-10 1 1,-4 1-257,21-7 262,-1-9-262,-14 1 0,21-7 0,7 5 807,0 0-807,13-1-3277,-13-1 0,-12 5 3047,20-3 230,-38 10 0,35-10 0,-15 0 0,7-4 0,-4 2 3276,-8 0 0,-21 9-3044,-5 1-232,-17 5 0,-9 4 0,1-3 0,2-9 0,13-13 0,6-3 0,0-2 0,-9 2 0,-7 11 0,-8-7 0,4 6 0,-4-1 0,7-3 0,-8 4 0,-2 9 0,-9 2 0,-9 13 0,-2 3 0,-4 3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8.073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4454 1474 24575,'-195'-47'0,"-2"0"0,-1 1 0,21 5 0,3 0 0,7-2 0,13-4 0,7-3 0,6 0-775,-32-9 1,3-4 774,-7 1 0,3-1 0,38 10 0,8 6 251,6 3 1,5 10-252,-50-13 256,57 13-256,-1 9 0,1-13 0,-23-2 790,-1-13-790,19 12 0,20-6 0,17 13 0,-7-10 0,-4 4 0,0 2 0,-8-9 0,14 10 0,7 2 0,18 10 0,28 19 0,12 0 0,10 6 0,-3 0 0,2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9:49.997"/>
    </inkml:context>
    <inkml:brush xml:id="br0">
      <inkml:brushProperty name="width" value="0.2" units="cm"/>
      <inkml:brushProperty name="height" value="0.2" units="cm"/>
      <inkml:brushProperty name="color" value="#99A6D0"/>
    </inkml:brush>
  </inkml:definitions>
  <inkml:trace contextRef="#ctx0" brushRef="#br0">0 0 24575,'4'15'0,"0"-1"0,1 2 0,0 2 0,2 2 0,2 4 0,0 2 0,2 3 0,0 0 0,1-5 0,1 2 0,-2-6 0,-1 1 0,1-6 0,-5-2 0,2 0 0,0-2 0,1 4 0,4 4 0,-1-2 0,4 2 0,-4-4 0,-1-5 0,-3-1 0,-2-2 0,-1-1 0,1 1 0,1 0 0,-2-1 0,1 1 0,-2-2 0,1 1 0,-1-2 0,2 3 0,0 2 0,1-2 0,4 9 0,0-5 0,3 7 0,0-3 0,-2 0 0,1-1 0,-2-2 0,2 0 0,2 1 0,1 1 0,1 0 0,0-2 0,-5-3 0,-4-2 0,-3-5 0,-2 1 0,-1-1 0,1 0 0,2 4 0,7 6 0,2 1 0,2 3 0,-4-4 0,-4-6 0,-5-2 0,-2-4 0,0 4 0,2-3 0,0 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53:39.735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0 14 24575,'17'-2'0,"-4"0"0,-9 2 0,-1 0 0,7 0 0,4 0 0,15-2 0,6 2 0,9-2 0,11 2 0,15 0 0,12-3 0,-32 3 0,1 0 0,37-3-3277,11 3 0,-25 0 3162,-17 0 0,-1 0 115,2 0 0,27 0 0,-53 0 0,7 2 0,4 1 0,7 1 3276,26-1 0,-1 2-3044,14-2-232,-20 0 0,-17-1 0,-12-2 0,-4 2 0,8-1 0,7 3 0,-1-4 0,-4 2 0,-16-2 0,-6 0 0,-12 0 0,-6 0 0,-2 0 0,3 0 0,2 0 0,6 2 0,1-2 0,6 2 0,0-2 0,8 0 0,-1 0 0,0 2 0,-6-2 0,-3 2 0,-6-2 0,4 0 0,2 0 0,0 0 0,0 0 0,-6 1 0,-3-1 0,1 2 0,0-2 0,8 2 0,2-2 0,1 2 0,-6-2 0,-7 0 0,-5 0 0,-1 0 0,0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53:42.042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1 53 24575,'27'0'0,"9"-2"0,15-1 0,12 1 0,20-1 0,7 3 0,-38 0 0,3 0 0,1 0 0,1 0 0,-4 0 0,-1 0 0,3 0 0,-1 0 0,28 0 0,6 0 0,-12 0 0,-7 0 0,9 0 0,-5 0 0,19 0 0,-5 0 0,-6 0 0,-7 0 0,-13 0 0,6 0 0,5 0 0,13 0 0,-3 3 0,10 0 0,-15 0 0,-5-1 0,-5-2 0,-13 0 0,-1 0 0,-13 0 0,-5 0 0,-7 0 0,-10 0 0,2 0 0,3-2 0,1 2 0,10-2 0,-8 2 0,0 0 0,-8-2 0,-3 2 0,-1-3 0,0 2 0,6 0 0,4-1 0,13 1 0,4-3 0,-3 4 0,-7-2 0,-6 2 0,-12-2 0,1 2 0,-8-1 0,2-1 0,1 2 0,0-2 0,2 2 0,-6 0 0,1 0 0,-1-1 0,0 1 0,2-2 0,2 1 0,5-1 0,7-2 0,3 2 0,-3-2 0,-5 4 0,-6-2 0,-4 1 0,1-1 0,-2 1 0,3-2 0,0 3 0,-3-2 0,1 2 0,-4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53:43.606"/>
    </inkml:context>
    <inkml:brush xml:id="br0">
      <inkml:brushProperty name="width" value="0.2" units="cm"/>
      <inkml:brushProperty name="height" value="0.2" units="cm"/>
      <inkml:brushProperty name="color" value="#A0BC4A"/>
    </inkml:brush>
  </inkml:definitions>
  <inkml:trace contextRef="#ctx0" brushRef="#br0">0 208 24575,'40'-4'0,"2"0"0,5-1 0,13-2 0,2-1 0,17-3 0,-3 0 0,5 0 0,-5 0 0,-14 1 0,-9 2 0,-13 0 0,-6 3 0,-4-3 0,-10 5 0,-2-2 0,-8 2 0,-1 1 0,3-3 0,0 3 0,3-1 0,2-1 0,-1 1 0,-1-1 0,-1 1 0,-2-1 0,1-1 0,3 3 0,1-3 0,1 2 0,-2 0 0,-4-1 0,1 2 0,1-2 0,0 1 0,1-2 0,-1-1 0,0 1 0,-4 0 0,-2 3 0,-4 1 0,-1 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6T07:27:43.932"/>
    </inkml:context>
    <inkml:brush xml:id="br0">
      <inkml:brushProperty name="width" value="0.2" units="cm"/>
      <inkml:brushProperty name="height" value="0.2" units="cm"/>
      <inkml:brushProperty name="color" value="#01632F"/>
    </inkml:brush>
  </inkml:definitions>
  <inkml:trace contextRef="#ctx0" brushRef="#br0">1 1 24575,'36'31'0,"5"3"0,17 18 0,6 5 0,15 10 0,-8-1 0,-9-15 0,-8-2 0,-8-8 0,1-1 0,-7-2 0,0-3 0,-6-5 0,-1 4 0,-5-5 0,-6-3 0,-2-2 0,-4-7 0,0 0 0,5 2 0,2 1 0,4 4 0,1-2 0,1 2 0,-6-4 0,4 3 0,-6-3 0,2-1 0,-5-1 0,5 2 0,-2 0 0,5 4 0,-1-2 0,-4-5 0,-4-3 0,-5-2 0,2 3 0,-2-2 0,3 5 0,1-4 0,4 5 0,3 1 0,4 0 0,4 7 0,-1-3 0,5 3 0,-7-5 0,5 0 0,-6-2 0,7 3 0,-4 0 0,-1-4 0,-2 1 0,5 2 0,-2 1 0,1 2 0,-1-2 0,-1 0 0,0 4 0,7 3 0,-7-3 0,6 2 0,-2-3 0,3 4 0,5-5 0,0 5 0,10-4 0,1 0 0,16 1 0,-13-6 0,14 3 0,-14-4 0,6 0 0,-16-4 0,-8-3 0,-17-5 0,-6-2 0,-8-3 0,-2-1 0,-4-1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6T07:27:45.437"/>
    </inkml:context>
    <inkml:brush xml:id="br0">
      <inkml:brushProperty name="width" value="0.2" units="cm"/>
      <inkml:brushProperty name="height" value="0.2" units="cm"/>
      <inkml:brushProperty name="color" value="#01632F"/>
    </inkml:brush>
  </inkml:definitions>
  <inkml:trace contextRef="#ctx0" brushRef="#br0">1 1 24575,'32'9'0,"30"7"0,15 2 0,34 3 0,-47-11 0,2 0 0,-10-2 0,3-2 0,11 1 0,1-1 0,34 4 0,5-4 0,-33 0 0,-2-4 0,-21 0 0,4 2 0,-2-4 0,-3 2 0,6 0 0,-3-2 0,3 2 0,-6-2 0,15 2 0,-6 0 0,19 3 0,-8-3 0,-5 2 0,0-2 0,-14 0 0,1 0 0,-8-2 0,-2 2 0,-1-2 0,5 2 0,-5-1 0,-3 0 0,-8 0 0,-10-1 0,-8 1 0,-4 0 0,-6 0 0,-1-1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3.994"/>
    </inkml:context>
    <inkml:brush xml:id="br0">
      <inkml:brushProperty name="width" value="0.19998" units="cm"/>
      <inkml:brushProperty name="height" value="0.19998" units="cm"/>
      <inkml:brushProperty name="color" value="#F6630D"/>
    </inkml:brush>
  </inkml:definitions>
  <inkml:trace contextRef="#ctx0" brushRef="#br0">137 3029 24575,'2'-38'0,"1"-10"0,0-11 0,0 2 0,1-12 0,0 12 0,0 0 0,0-13 0,1 6 0,0-6 0,0-5 0,1 5 0,1-11 0,-1 8 0,0 1 0,0 0 0,0 6 0,2-2 0,-1 6 0,-1 9 0,-1-1 0,0 10 0,-1-2 0,2 2 0,-2 6 0,1-3 0,-1 8 0,0 0 0,0 4 0,0-6 0,0 6 0,1-4 0,0 1 0,0 3 0,0 0 0,-2 5 0,2 0 0,-2 0 0,1 0 0,0-3 0,0 4 0,0-2 0,0 3 0,0-2 0,0 4 0,-1-1 0,2-2 0,0 1 0,2-11 0,0 3 0,-1-1 0,0 5 0,-1 10 0,2-6 0,-1 3 0,1-8 0,0 5 0,-1-2 0,0 4 0,-1 1 0,0 1 0,1 1 0,-1-1 0,2-2 0,1-2 0,0 2 0,-1 1 0,0 3 0,-1 1 0,1 4 0,-1 0 0,0 0 0,1 4 0,-3-6 0,3 4 0,-1-4 0,1 4 0,-1-4 0,1 0 0,-1 2 0,-1 2 0,-1 1 0,0 1 0,1 0 0,1-1 0,3-3 0,2-3 0,1-7 0,2 1 0,-2 2 0,0 5 0,-3 6 0,-4 1 0,0 1 0,-2 1 0,1-3 0,-1 3 0,1 2 0,-2-2 0,1 4 0,-2-5 0,0 5 0,0-4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29.364"/>
    </inkml:context>
    <inkml:brush xml:id="br0">
      <inkml:brushProperty name="width" value="0.2" units="cm"/>
      <inkml:brushProperty name="height" value="0.2" units="cm"/>
      <inkml:brushProperty name="color" value="#10589C"/>
    </inkml:brush>
  </inkml:definitions>
  <inkml:trace contextRef="#ctx0" brushRef="#br0">1 1531 24575,'221'-46'0,"77"-17"0,45-12 0,44-15 0,44-16 0,-133 28 0,12 0 0,-89 18 0,33-3 0,11-12 0,23 2 0,21-20 0,-77 27 0,22-4 0,-121 30 0,11 2 0,-78 13 0,-11 7 0,11 1 0,-21-1 0,54-12 0,12 0 0,10-10 0,1 7 0,-34 3 0,-33 15 0,-10 2 0,-12 3 0,11 3 0,-11-6 0,22 3 0,-32-2 0,-1 1 0,11-4 0,-22 5 0,22-2 0,0-3 0,-22 5 0,22-3 0,-11 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59.504"/>
    </inkml:context>
    <inkml:brush xml:id="br0">
      <inkml:brushProperty name="width" value="0.20005" units="cm"/>
      <inkml:brushProperty name="height" value="0.20005" units="cm"/>
      <inkml:brushProperty name="color" value="#F6630D"/>
    </inkml:brush>
  </inkml:definitions>
  <inkml:trace contextRef="#ctx0" brushRef="#br0">138 138 24575,'31'10'0,"7"1"0,2 7 0,0-2 0,6 4 0,-6-2 0,2 0 0,-7 0 0,-7-8 0,-9 0 0,3-2 0,-8-2 0,8 3 0,-4-1 0,4 2 0,2 2 0,2 0 0,1 2 0,8 3 0,-7-2 0,10 3 0,-4 0 0,5 2 0,-3-3 0,-7-2 0,-4-2 0,-6-5 0,-2 4 0,5-1 0,-1 2 0,4 1 0,8 3 0,-2 1 0,3-1 0,-5 3 0,-4-6 0,-1 2 0,-2-2 0,-3-3 0,-2-2 0,-5-3 0,-3-2 0,-3 0 0,1 0 0,1 1 0,0 2 0,3 0 0,-1 1 0,0 2 0,-1-5 0,2 7 0,4 0 0,1 2 0,10 5 0,-5-1 0,9 4 0,-6-1 0,5 0 0,-9-3 0,-2-5 0,-7-4 0,0 0 0,-1-2 0,2 0 0,-4 1 0,-2-4 0,-3-2 0,-2-1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3.994"/>
    </inkml:context>
    <inkml:brush xml:id="br0">
      <inkml:brushProperty name="width" value="0.2" units="cm"/>
      <inkml:brushProperty name="height" value="0.2" units="cm"/>
      <inkml:brushProperty name="color" value="#E91BB3"/>
    </inkml:brush>
  </inkml:definitions>
  <inkml:trace contextRef="#ctx0" brushRef="#br0">433 3716 24575,'-1'-48'0,"0"-11"0,-1-13 0,0 1 0,0-15 0,0 15 0,0 1 0,0-16 0,-1 6 0,1-6 0,-1-7 0,0 6 0,-1-13 0,1 9 0,0 3 0,0-1 0,-1 7 0,0-2 0,1 7 0,0 11 0,0 0 0,0 12 0,1-3 0,-1 2 0,1 7 0,-1-2 0,1 10 0,0-1 0,0 4 0,0-6 0,0 7 0,-1-5 0,1 2 0,-1 3 0,1 0 0,0 6 0,-1 0 0,2 1 0,-1-1 0,-1-4 0,1 7 0,0-5 0,0 5 0,0-3 0,0 5 0,0 0 0,0-4 0,-1 2 0,-1-14 0,1 4 0,-1-1 0,1 6 0,1 11 0,-2-6 0,1 4 0,-1-11 0,1 7 0,-1-3 0,1 5 0,1 3 0,-1-1 0,0 3 0,0-3 0,-1-2 0,1-2 0,-2 2 0,2 2 0,-1 2 0,1 3 0,-1 5 0,1-1 0,0 0 0,-1 5 0,2-7 0,-2 5 0,1-5 0,0 5 0,-1-5 0,1 0 0,0 2 0,0 3 0,1 2 0,0 0 0,-1 0 0,0 0 0,-2-5 0,-1-4 0,0-7 0,-1 0 0,0 2 0,1 7 0,2 7 0,1 2 0,0 0 0,1 3 0,0-5 0,1 4 0,-1 3 0,1-3 0,-1 5 0,2-6 0,-1 6 0,1-5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3.9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137 138 24575,'16'32'0,"4"7"0,8 10 0,-1-2 0,5 11 0,-2-10 0,-3-1 0,9 11 0,0-5 0,4 5 0,6 5 0,1-6 0,4 10 0,-2-6 0,-2-1 0,6-1 0,-4-4 0,11 2 0,-8-6 0,-3-6 0,-7-1 0,-2-8 0,-5 2 0,10-1 0,-12-5 0,3 2 0,0-7 0,-8 0 0,6-2 0,-1 4 0,1-5 0,1 4 0,5-2 0,0-2 0,-2 0 0,-7-4 0,2 0 0,-6 0 0,4 0 0,3 2 0,-7-3 0,6 2 0,-2-3 0,2 2 0,-2-3 0,-1 0 0,7 3 0,4-2 0,12 9 0,2-2 0,-3 1 0,-4-5 0,-7-7 0,10 4 0,-4-3 0,13 8 0,-7-5 0,-2 2 0,-6-3 0,-3-2 0,0 0 0,0-1 0,3 1 0,11 2 0,2 1 0,10-1 0,-16-2 0,6-1 0,-9-2 0,6-3 0,-4 1 0,-8-1 0,12-3 0,-21 4 0,21-2 0,-8 3 0,9-4 0,-3 4 0,1 0 0,-10-2 0,-6-2 0,-2 0 0,-6-1 0,10 0 0,12 0 0,17 3 0,20 3 0,4 5 0,21 0 0,-16-2 0,-9-4 0,-18-5 0,-31-2 0,4 1 0,-17-2 0,4 3 0,-6-3 0,1-1 0,-5 1 0,-2-3 0,-9 4 0,-2-4 0,-3 3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13.994"/>
    </inkml:context>
    <inkml:brush xml:id="br0">
      <inkml:brushProperty name="width" value="0.20002" units="cm"/>
      <inkml:brushProperty name="height" value="0.20002" units="cm"/>
      <inkml:brushProperty name="color" value="#7F7F7F"/>
    </inkml:brush>
  </inkml:definitions>
  <inkml:trace contextRef="#ctx0" brushRef="#br0">138 2536 24575,'8'-32'0,"1"-8"0,3-9 0,1 2 0,2-11 0,-2 11 0,-1 0 0,5-11 0,0 5 0,1-5 0,3-5 0,1 6 0,1-10 0,-1 6 0,0 1 0,2 1 0,-1 4 0,4-1 0,-3 4 0,-1 8 0,-4 0 0,-1 7 0,-2-1 0,5 2 0,-6 4 0,2-2 0,-1 7 0,-3-1 0,3 4 0,-1-5 0,0 5 0,1-4 0,3 2 0,-1 2 0,-1 0 0,-2 4 0,0 0 0,-3 0 0,2 1 0,2-4 0,-3 4 0,2-2 0,-1 3 0,1-2 0,-1 3 0,0 1 0,3-4 0,2 2 0,5-10 0,1 4 0,-1-2 0,-2 5 0,-3 7 0,4-4 0,-1 2 0,5-6 0,-2 3 0,-2-1 0,-2 4 0,-2 1 0,0-1 0,0 3 0,2-3 0,5 0 0,1-3 0,3 3 0,-5 0 0,1 3 0,-3 0 0,2 4 0,-2 0 0,-3 0 0,5 3 0,-9-5 0,9 4 0,-4-4 0,5 3 0,-2-2 0,1-1 0,-5 2 0,-2 1 0,-1 2 0,-4 0 0,5 0 0,6 0 0,8-3 0,9-3 0,1-5 0,11 0 0,-8 2 0,-4 4 0,-9 5 0,-14 2 0,2-1 0,-7 2 0,1-3 0,-2 3 0,-1 1 0,-1-1 0,-1 3 0,-4-4 0,-2 4 0,0-3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30.939"/>
    </inkml:context>
    <inkml:brush xml:id="br0">
      <inkml:brushProperty name="width" value="0.2" units="cm"/>
      <inkml:brushProperty name="height" value="0.2" units="cm"/>
      <inkml:brushProperty name="color" value="#10589C"/>
    </inkml:brush>
  </inkml:definitions>
  <inkml:trace contextRef="#ctx0" brushRef="#br0">1 390 24575,'64'-16'0,"19"0"0,0-2 0,12 0 0,-28 2 0,17 0 0,-17 0 0,24-3 0,0-3 0,-1 1 0,-3-1 0,-12 4 0,-7-1 0,-7 3 0,-16 3 0,-7 2 0,-8 1 0,-7 0 0,3 1 0,-11 1 0,-4 0 0,8 1 0,-11-2 0,14 2 0,-14-1 0,-4 4 0,-4 0 0,0 3 0,0-1 0,7-1 0,-7 1 0,12-3 0,-12 2 0,7-1 0,-7 1 0,0 1 0,0 0 0,0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57.61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1 36 24575,'45'-4'0,"-2"4"0,-5-8 0,-6 6 0,6-4 0,2 0 0,45 0 0,14 2 0,1 4 0,6 0 0,-35 0 0,0 0 0,8 2 0,8 0 0,-11 0 0,-16-2 0,-3 2 0,31 2 0,-4 2 0,7 0 0,9 4 0,-25 3 0,-5-7 0,12 6 0,-16-10 0,10 16 0,-8-12 0,-8 8 0,18 2 0,-11 1 0,5-1 0,-21-2 0,-12-8 0,-17 0 0,0-6 0,-8 6 0,3-2 0,-5 0 0,-3 0 0,-2-4 0,-3 0 0,10 0 0,10 4 0,17 4 0,0 3 0,-2 3 0,-13-10 0,-12 2 0,-5-6 0,-4 2 0,0-2 0,1 4 0,3-4 0,0 6 0,2 0 0,14 6 0,15 10 0,29 11 0,-1-1 0,0 1 0,-16-11 0,-23-12 0,-8-2 0,-17-8 0,-2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5:59.50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1 1 24575,'38'12'0,"9"2"0,2 7 0,1-1 0,7 4 0,-8-2 0,3 0 0,-8-1 0,-10-8 0,-10-1 0,3-3 0,-10-1 0,10 3 0,-4-1 0,3 2 0,4 2 0,2 1 0,2 2 0,9 3 0,-8-2 0,12 5 0,-5-2 0,6 3 0,-4-3 0,-8-3 0,-5-2 0,-8-6 0,-1 5 0,4-2 0,0 3 0,6 1 0,8 3 0,-1 2 0,2-1 0,-5 3 0,-5-7 0,-1 2 0,-3-2 0,-3-3 0,-4-3 0,-5-4 0,-3-2 0,-5 0 0,1-1 0,2 3 0,0 1 0,4 1 0,-2 0 0,1 3 0,-2-5 0,2 7 0,6 0 0,1 3 0,12 7 0,-6-3 0,11 6 0,-7-1 0,5-1 0,-10-3 0,-3-6 0,-8-5 0,0-1 0,-2-1 0,2 0 0,-3 0 0,-4-4 0,-3-2 0,-3-2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1.900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1 1 24575,'34'71'0,"13"-4"0,-19 4 0,19-3 0,-6 17 0,6-7 0,8 17 0,-1-2 0,0 6 0,1-7 0,-1 14 0,0-21 0,-13 22 0,0-29 0,-21 17 0,7-13 0,0 17 0,0-7 0,14-3 0,-14-7 0,7 10 0,-7-4 0,-13-2 0,13 2 0,-13-24 0,-1 64 0,8-43 0,-8 35 0,1-45 0,-1-11 0,-13-1 0,0 8 0,0 4 0,0 13 0,0 5 0,0-1 0,0 3 0,0-27 0,0-1 0,0-21 0,0-3 0,0 6 0,0 5 0,0-5 0,0 29 0,0-7 0,0 4 0,0-26 0,0-13 0,0-15 0,0 7 0,0 4 0,0 18 0,0-4 0,0 14 0,0-24 0,0 13 0,0-24 0,0-7 0,0-8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4.949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3345 0 24575,'-19'52'0,"3"-7"0,-3 10 0,-3 0 0,0 7 0,-4 2 0,7-12 0,-3 3 0,0-6 0,-1 8 0,-2 2 0,2-1 0,-3 6 0,-5 0 0,-1 5 0,-4 1 0,2-6 0,0 1 0,-4-1 0,0 7 0,-7 6 0,8-5 0,-4 2 0,6-13 0,3 1 0,-2-8 0,6-5 0,-1-4 0,1 0 0,-4 7 0,-2 3 0,-2-2 0,1 0 0,6-11 0,-7 5 0,3-1 0,-10 6 0,7-4 0,-14 10 0,4-2 0,-10 11 0,-4 3 0,7-9 0,-6 5 0,4-8 0,-1 4 0,-2 2 0,7-14 0,-6 13 0,6-9 0,-8 8 0,9-15 0,4-2 0,9-14 0,2 6 0,1-4 0,-2 4 0,-2-1 0,3-3 0,-2-4 0,6-2 0,-8-2 0,8-1 0,0-3 0,0 1 0,2-1 0,-4 1 0,-4 2 0,6-2 0,-17 9 0,7-5 0,-12 11 0,7-7 0,6-2 0,5-4 0,8-7 0,3-3 0,3 1 0,-3-3 0,2 4 0,-10 3 0,4-2 0,1 0 0,7-6 0,10-4 0,4-4 0,3-2 0,-1 2 0,-2-1 0,0 0 0,-2 2 0,-1-1 0,-6 5 0,-4 0 0,-8 6 0,-3-4 0,-3 6 0,6-9 0,-3 7 0,11-8 0,-2 3 0,5-4 0,6 0 0,0-2 0,4 0 0,-1 0 0,0 0 0,-1 0 0,3 0 0,1-1 0,0 0 0,-1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2T08:46:06.794"/>
    </inkml:context>
    <inkml:brush xml:id="br0">
      <inkml:brushProperty name="width" value="0.2" units="cm"/>
      <inkml:brushProperty name="height" value="0.2" units="cm"/>
      <inkml:brushProperty name="color" value="#F6630D"/>
    </inkml:brush>
  </inkml:definitions>
  <inkml:trace contextRef="#ctx0" brushRef="#br0">2650 48 24575,'-36'5'0,"-10"1"0,-22-3 0,-24 2 0,34-5 0,-2 0 0,5 1 0,0 0 0,-2 0 0,3-1 0,-28 3 0,3-3 0,18 0 0,7 0 0,5 0 0,3 0 0,-4 0 0,-10 0 0,8-3 0,-10 3 0,8-2 0,-6 2 0,3-2 0,0 1 0,4-3 0,-3 3 0,-1-3 0,-7 3 0,3-3 0,3 1 0,-4-2 0,7 0 0,1 2 0,12 1 0,14 2 0,8 0 0,3 0 0,-5-2 0,0 2 0,-6-4 0,-3 4 0,5-4 0,-7 4 0,7-4 0,-8 4 0,3-4 0,2 4 0,-6-4 0,8 3 0,-5-1 0,9 1 0,7 0 0,2 0 0,6 1 0,-2 0 0,0-2 0,0 2 0,-5-2 0,0 2 0,1 0 0,2 0 0,6 0 0,1 0 0,-3 0 0,-3 0 0,-7 0 0,2 0 0,2 0 0,4 0 0,5 0 0,2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EE9CF-D2EF-B14C-B680-178AE12B4827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2D36D-561E-514B-A61B-007C653CCD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88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2D36D-561E-514B-A61B-007C653CCD6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498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2D36D-561E-514B-A61B-007C653CCD6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000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63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7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43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499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14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133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34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38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72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290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95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16390-BF85-6B4E-9AAC-4F313600AAEC}" type="datetimeFigureOut">
              <a:rPr lang="de-DE" smtClean="0"/>
              <a:t>06.11.2024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81500-8DF2-484F-9276-00BE8B9684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839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.xml"/><Relationship Id="rId21" Type="http://schemas.openxmlformats.org/officeDocument/2006/relationships/image" Target="../media/image19.png"/><Relationship Id="rId34" Type="http://schemas.openxmlformats.org/officeDocument/2006/relationships/customXml" Target="../ink/ink5.xml"/><Relationship Id="rId55" Type="http://schemas.openxmlformats.org/officeDocument/2006/relationships/image" Target="../media/image31.emf"/><Relationship Id="rId63" Type="http://schemas.openxmlformats.org/officeDocument/2006/relationships/image" Target="../media/image35.emf"/><Relationship Id="rId68" Type="http://schemas.openxmlformats.org/officeDocument/2006/relationships/customXml" Target="../ink/ink17.xml"/><Relationship Id="rId76" Type="http://schemas.openxmlformats.org/officeDocument/2006/relationships/customXml" Target="../ink/ink21.xml"/><Relationship Id="rId84" Type="http://schemas.openxmlformats.org/officeDocument/2006/relationships/customXml" Target="../ink/ink25.xml"/><Relationship Id="rId89" Type="http://schemas.openxmlformats.org/officeDocument/2006/relationships/customXml" Target="../ink/ink27.xml"/><Relationship Id="rId97" Type="http://schemas.openxmlformats.org/officeDocument/2006/relationships/image" Target="../media/image29.jpg"/><Relationship Id="rId104" Type="http://schemas.openxmlformats.org/officeDocument/2006/relationships/customXml" Target="../ink/ink32.xml"/><Relationship Id="rId7" Type="http://schemas.openxmlformats.org/officeDocument/2006/relationships/image" Target="../media/image5.png"/><Relationship Id="rId71" Type="http://schemas.openxmlformats.org/officeDocument/2006/relationships/image" Target="../media/image49.png"/><Relationship Id="rId92" Type="http://schemas.openxmlformats.org/officeDocument/2006/relationships/image" Target="../media/image6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5.emf"/><Relationship Id="rId107" Type="http://schemas.openxmlformats.org/officeDocument/2006/relationships/image" Target="../media/image51.emf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customXml" Target="../ink/ink4.xml"/><Relationship Id="rId37" Type="http://schemas.openxmlformats.org/officeDocument/2006/relationships/image" Target="../media/image29.emf"/><Relationship Id="rId40" Type="http://schemas.openxmlformats.org/officeDocument/2006/relationships/customXml" Target="../ink/ink8.xml"/><Relationship Id="rId53" Type="http://schemas.openxmlformats.org/officeDocument/2006/relationships/image" Target="../media/image40.png"/><Relationship Id="rId58" Type="http://schemas.openxmlformats.org/officeDocument/2006/relationships/customXml" Target="../ink/ink12.xml"/><Relationship Id="rId66" Type="http://schemas.openxmlformats.org/officeDocument/2006/relationships/customXml" Target="../ink/ink16.xml"/><Relationship Id="rId74" Type="http://schemas.openxmlformats.org/officeDocument/2006/relationships/customXml" Target="../ink/ink20.xml"/><Relationship Id="rId79" Type="http://schemas.openxmlformats.org/officeDocument/2006/relationships/image" Target="../media/image370.emf"/><Relationship Id="rId87" Type="http://schemas.openxmlformats.org/officeDocument/2006/relationships/image" Target="../media/image57.png"/><Relationship Id="rId102" Type="http://schemas.openxmlformats.org/officeDocument/2006/relationships/customXml" Target="../ink/ink31.xml"/><Relationship Id="rId5" Type="http://schemas.openxmlformats.org/officeDocument/2006/relationships/image" Target="../media/image3.png"/><Relationship Id="rId61" Type="http://schemas.openxmlformats.org/officeDocument/2006/relationships/image" Target="../media/image34.emf"/><Relationship Id="rId82" Type="http://schemas.openxmlformats.org/officeDocument/2006/relationships/customXml" Target="../ink/ink24.xml"/><Relationship Id="rId90" Type="http://schemas.openxmlformats.org/officeDocument/2006/relationships/image" Target="../media/image59.png"/><Relationship Id="rId95" Type="http://schemas.openxmlformats.org/officeDocument/2006/relationships/image" Target="../media/image27.png"/><Relationship Id="rId19" Type="http://schemas.openxmlformats.org/officeDocument/2006/relationships/image" Target="../media/image1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4.emf"/><Relationship Id="rId30" Type="http://schemas.openxmlformats.org/officeDocument/2006/relationships/customXml" Target="../ink/ink3.xml"/><Relationship Id="rId35" Type="http://schemas.openxmlformats.org/officeDocument/2006/relationships/image" Target="../media/image28.emf"/><Relationship Id="rId56" Type="http://schemas.openxmlformats.org/officeDocument/2006/relationships/customXml" Target="../ink/ink11.xml"/><Relationship Id="rId64" Type="http://schemas.openxmlformats.org/officeDocument/2006/relationships/customXml" Target="../ink/ink15.xml"/><Relationship Id="rId69" Type="http://schemas.openxmlformats.org/officeDocument/2006/relationships/image" Target="../media/image48.png"/><Relationship Id="rId77" Type="http://schemas.openxmlformats.org/officeDocument/2006/relationships/image" Target="../media/image52.png"/><Relationship Id="rId100" Type="http://schemas.openxmlformats.org/officeDocument/2006/relationships/customXml" Target="../ink/ink30.xml"/><Relationship Id="rId105" Type="http://schemas.openxmlformats.org/officeDocument/2006/relationships/image" Target="../media/image50.emf"/><Relationship Id="rId8" Type="http://schemas.openxmlformats.org/officeDocument/2006/relationships/image" Target="../media/image6.png"/><Relationship Id="rId51" Type="http://schemas.openxmlformats.org/officeDocument/2006/relationships/image" Target="../media/image39.png"/><Relationship Id="rId72" Type="http://schemas.openxmlformats.org/officeDocument/2006/relationships/customXml" Target="../ink/ink19.xml"/><Relationship Id="rId80" Type="http://schemas.openxmlformats.org/officeDocument/2006/relationships/customXml" Target="../ink/ink23.xml"/><Relationship Id="rId85" Type="http://schemas.openxmlformats.org/officeDocument/2006/relationships/image" Target="../media/image56.png"/><Relationship Id="rId93" Type="http://schemas.openxmlformats.org/officeDocument/2006/relationships/image" Target="../media/image25.png"/><Relationship Id="rId98" Type="http://schemas.openxmlformats.org/officeDocument/2006/relationships/customXml" Target="../ink/ink29.xml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27.emf"/><Relationship Id="rId38" Type="http://schemas.openxmlformats.org/officeDocument/2006/relationships/customXml" Target="../ink/ink7.xml"/><Relationship Id="rId59" Type="http://schemas.openxmlformats.org/officeDocument/2006/relationships/image" Target="../media/image33.emf"/><Relationship Id="rId67" Type="http://schemas.openxmlformats.org/officeDocument/2006/relationships/image" Target="../media/image47.png"/><Relationship Id="rId103" Type="http://schemas.openxmlformats.org/officeDocument/2006/relationships/image" Target="../media/image49.emf"/><Relationship Id="rId20" Type="http://schemas.openxmlformats.org/officeDocument/2006/relationships/image" Target="../media/image18.png"/><Relationship Id="rId54" Type="http://schemas.openxmlformats.org/officeDocument/2006/relationships/customXml" Target="../ink/ink10.xml"/><Relationship Id="rId62" Type="http://schemas.openxmlformats.org/officeDocument/2006/relationships/customXml" Target="../ink/ink14.xml"/><Relationship Id="rId70" Type="http://schemas.openxmlformats.org/officeDocument/2006/relationships/customXml" Target="../ink/ink18.xml"/><Relationship Id="rId75" Type="http://schemas.openxmlformats.org/officeDocument/2006/relationships/image" Target="../media/image51.png"/><Relationship Id="rId83" Type="http://schemas.openxmlformats.org/officeDocument/2006/relationships/image" Target="../media/image55.png"/><Relationship Id="rId88" Type="http://schemas.openxmlformats.org/officeDocument/2006/relationships/image" Target="../media/image24.png"/><Relationship Id="rId91" Type="http://schemas.openxmlformats.org/officeDocument/2006/relationships/customXml" Target="../ink/ink28.xml"/><Relationship Id="rId96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customXml" Target="../ink/ink2.xml"/><Relationship Id="rId36" Type="http://schemas.openxmlformats.org/officeDocument/2006/relationships/customXml" Target="../ink/ink6.xml"/><Relationship Id="rId57" Type="http://schemas.openxmlformats.org/officeDocument/2006/relationships/image" Target="../media/image32.emf"/><Relationship Id="rId106" Type="http://schemas.openxmlformats.org/officeDocument/2006/relationships/customXml" Target="../ink/ink33.xml"/><Relationship Id="rId10" Type="http://schemas.openxmlformats.org/officeDocument/2006/relationships/image" Target="../media/image8.png"/><Relationship Id="rId31" Type="http://schemas.openxmlformats.org/officeDocument/2006/relationships/image" Target="../media/image26.emf"/><Relationship Id="rId52" Type="http://schemas.openxmlformats.org/officeDocument/2006/relationships/customXml" Target="../ink/ink9.xml"/><Relationship Id="rId60" Type="http://schemas.openxmlformats.org/officeDocument/2006/relationships/customXml" Target="../ink/ink13.xml"/><Relationship Id="rId65" Type="http://schemas.openxmlformats.org/officeDocument/2006/relationships/image" Target="../media/image36.emf"/><Relationship Id="rId73" Type="http://schemas.openxmlformats.org/officeDocument/2006/relationships/image" Target="../media/image37.emf"/><Relationship Id="rId78" Type="http://schemas.openxmlformats.org/officeDocument/2006/relationships/customXml" Target="../ink/ink22.xml"/><Relationship Id="rId81" Type="http://schemas.openxmlformats.org/officeDocument/2006/relationships/image" Target="../media/image38.emf"/><Relationship Id="rId86" Type="http://schemas.openxmlformats.org/officeDocument/2006/relationships/customXml" Target="../ink/ink26.xml"/><Relationship Id="rId94" Type="http://schemas.openxmlformats.org/officeDocument/2006/relationships/image" Target="../media/image26.png"/><Relationship Id="rId99" Type="http://schemas.openxmlformats.org/officeDocument/2006/relationships/image" Target="../media/image47.emf"/><Relationship Id="rId101" Type="http://schemas.openxmlformats.org/officeDocument/2006/relationships/image" Target="../media/image48.emf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9" Type="http://schemas.openxmlformats.org/officeDocument/2006/relationships/image" Target="../media/image30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26" Type="http://schemas.openxmlformats.org/officeDocument/2006/relationships/image" Target="../media/image26.png"/><Relationship Id="rId3" Type="http://schemas.openxmlformats.org/officeDocument/2006/relationships/image" Target="../media/image1.png"/><Relationship Id="rId21" Type="http://schemas.openxmlformats.org/officeDocument/2006/relationships/image" Target="../media/image17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5" Type="http://schemas.openxmlformats.org/officeDocument/2006/relationships/image" Target="../media/image25.png"/><Relationship Id="rId33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2.png"/><Relationship Id="rId20" Type="http://schemas.openxmlformats.org/officeDocument/2006/relationships/image" Target="../media/image16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24" Type="http://schemas.openxmlformats.org/officeDocument/2006/relationships/image" Target="../media/image20.png"/><Relationship Id="rId32" Type="http://schemas.openxmlformats.org/officeDocument/2006/relationships/image" Target="../media/image24.png"/><Relationship Id="rId5" Type="http://schemas.openxmlformats.org/officeDocument/2006/relationships/image" Target="../media/image3.png"/><Relationship Id="rId15" Type="http://schemas.openxmlformats.org/officeDocument/2006/relationships/image" Target="../media/image11.png"/><Relationship Id="rId23" Type="http://schemas.openxmlformats.org/officeDocument/2006/relationships/image" Target="../media/image19.png"/><Relationship Id="rId28" Type="http://schemas.openxmlformats.org/officeDocument/2006/relationships/image" Target="../media/image22.png"/><Relationship Id="rId10" Type="http://schemas.openxmlformats.org/officeDocument/2006/relationships/image" Target="../media/image6.png"/><Relationship Id="rId19" Type="http://schemas.openxmlformats.org/officeDocument/2006/relationships/image" Target="../media/image15.png"/><Relationship Id="rId31" Type="http://schemas.openxmlformats.org/officeDocument/2006/relationships/image" Target="../media/image28.png"/><Relationship Id="rId4" Type="http://schemas.openxmlformats.org/officeDocument/2006/relationships/image" Target="../media/image2.png"/><Relationship Id="rId9" Type="http://schemas.openxmlformats.org/officeDocument/2006/relationships/image" Target="../media/image31.png"/><Relationship Id="rId14" Type="http://schemas.openxmlformats.org/officeDocument/2006/relationships/image" Target="../media/image10.png"/><Relationship Id="rId22" Type="http://schemas.openxmlformats.org/officeDocument/2006/relationships/image" Target="../media/image18.png"/><Relationship Id="rId27" Type="http://schemas.openxmlformats.org/officeDocument/2006/relationships/image" Target="../media/image21.png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rafik 60">
            <a:extLst>
              <a:ext uri="{FF2B5EF4-FFF2-40B4-BE49-F238E27FC236}">
                <a16:creationId xmlns:a16="http://schemas.microsoft.com/office/drawing/2014/main" id="{7D7142DB-7683-EB4D-8F65-18BB0E503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1660" y="169316"/>
            <a:ext cx="1981200" cy="10541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12EC89A0-C62A-884B-822F-A44E748C83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1950" y="2247900"/>
            <a:ext cx="1295400" cy="1066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9054862-3223-0644-AEEA-4F071EF3CFD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71451" y="2877467"/>
            <a:ext cx="673100" cy="50108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69D20FC-707E-8E4D-B63E-EE8A756D5C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6340" y="4334441"/>
            <a:ext cx="508000" cy="50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FEAE799-B387-CC44-896B-68CFB6B8CB3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620775" y="4295142"/>
            <a:ext cx="431800" cy="4318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52DF86E-2DA0-B34D-89A0-5BE40A571B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36403" y="5768657"/>
            <a:ext cx="635000" cy="3175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86F6279E-4744-5B4E-AEDB-5AC43BFC27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2260" y="815193"/>
            <a:ext cx="393700" cy="5842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2633A638-8481-4B43-B89D-E2CB180F73C1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599786" y="6093924"/>
            <a:ext cx="482600" cy="4826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7B1990D5-9BB3-2A46-B999-8D459EF2C94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707261" y="2947515"/>
            <a:ext cx="444500" cy="381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BDC7DB8-C4A3-2946-A054-789446C16F8C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8534365" y="1236773"/>
            <a:ext cx="368300" cy="355600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2763264B-86E9-3D4D-AF73-C04F4D1FF40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3551" y="2390739"/>
            <a:ext cx="762000" cy="4953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06C8E35E-AF54-8346-B28A-276DA35B24E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636398" y="5860098"/>
            <a:ext cx="596900" cy="6731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62CF0A2-739C-E247-83ED-FCC491D3260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291206" y="2385061"/>
            <a:ext cx="1308100" cy="12446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960DF28D-0590-0740-B0D5-DD8C10DE587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775120" y="5449316"/>
            <a:ext cx="1701800" cy="304800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BAE0AD50-2E3B-1046-941A-0A3A8A0FBDE1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462441" y="1960209"/>
            <a:ext cx="381000" cy="304800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2B1FD12A-F512-A545-9422-F52FFA6C21C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223194" y="350873"/>
            <a:ext cx="482600" cy="596900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7FF19144-DC62-9F48-A31B-1D5C437ECD4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2260" y="3745760"/>
            <a:ext cx="952500" cy="6096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A0860D27-C4B5-354D-9BB4-D26E3F270E4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06563" y="2925093"/>
            <a:ext cx="1193800" cy="133350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D6799ECE-FA6D-3A47-9D82-AE8E77337B86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119440" y="107573"/>
            <a:ext cx="203200" cy="393700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DB1C2C16-8130-C840-B5F9-A55DAC3B96D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746908" y="5527039"/>
            <a:ext cx="736600" cy="495300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666E1A9A-C73D-D24F-82AB-932AED04880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574872" y="5793739"/>
            <a:ext cx="584200" cy="4572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13E6481C-DE54-0044-B785-2E802E291AA7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552982" y="518059"/>
            <a:ext cx="1219200" cy="952500"/>
          </a:xfrm>
          <a:prstGeom prst="rect">
            <a:avLst/>
          </a:prstGeom>
        </p:spPr>
      </p:pic>
      <p:pic>
        <p:nvPicPr>
          <p:cNvPr id="55" name="Grafik 54">
            <a:extLst>
              <a:ext uri="{FF2B5EF4-FFF2-40B4-BE49-F238E27FC236}">
                <a16:creationId xmlns:a16="http://schemas.microsoft.com/office/drawing/2014/main" id="{497E3FC7-6FF9-3B4F-BEA2-91991B2D2728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7727958" y="3164206"/>
            <a:ext cx="622300" cy="8636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66" name="Freihand 65">
                <a:extLst>
                  <a:ext uri="{FF2B5EF4-FFF2-40B4-BE49-F238E27FC236}">
                    <a16:creationId xmlns:a16="http://schemas.microsoft.com/office/drawing/2014/main" id="{8DC7370A-2834-EB48-A257-E800D383433D}"/>
                  </a:ext>
                </a:extLst>
              </p14:cNvPr>
              <p14:cNvContentPartPr/>
              <p14:nvPr/>
            </p14:nvContentPartPr>
            <p14:xfrm rot="18316891">
              <a:off x="4216627" y="6040110"/>
              <a:ext cx="228679" cy="403890"/>
            </p14:xfrm>
          </p:contentPart>
        </mc:Choice>
        <mc:Fallback xmlns="">
          <p:pic>
            <p:nvPicPr>
              <p:cNvPr id="66" name="Freihand 65">
                <a:extLst>
                  <a:ext uri="{FF2B5EF4-FFF2-40B4-BE49-F238E27FC236}">
                    <a16:creationId xmlns:a16="http://schemas.microsoft.com/office/drawing/2014/main" id="{8DC7370A-2834-EB48-A257-E800D383433D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 rot="18316891">
                <a:off x="4167290" y="5990794"/>
                <a:ext cx="327353" cy="5025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70" name="Freihand 69">
                <a:extLst>
                  <a:ext uri="{FF2B5EF4-FFF2-40B4-BE49-F238E27FC236}">
                    <a16:creationId xmlns:a16="http://schemas.microsoft.com/office/drawing/2014/main" id="{6A6D02BA-3DB3-F34E-80D9-A3DC22B2886F}"/>
                  </a:ext>
                </a:extLst>
              </p14:cNvPr>
              <p14:cNvContentPartPr/>
              <p14:nvPr/>
            </p14:nvContentPartPr>
            <p14:xfrm rot="2780106" flipV="1">
              <a:off x="5364480" y="2533151"/>
              <a:ext cx="642731" cy="137837"/>
            </p14:xfrm>
          </p:contentPart>
        </mc:Choice>
        <mc:Fallback xmlns="">
          <p:pic>
            <p:nvPicPr>
              <p:cNvPr id="70" name="Freihand 69">
                <a:extLst>
                  <a:ext uri="{FF2B5EF4-FFF2-40B4-BE49-F238E27FC236}">
                    <a16:creationId xmlns:a16="http://schemas.microsoft.com/office/drawing/2014/main" id="{6A6D02BA-3DB3-F34E-80D9-A3DC22B2886F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 rot="2780106" flipV="1">
                <a:off x="5315150" y="2483846"/>
                <a:ext cx="741391" cy="2364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72" name="Freihand 71">
                <a:extLst>
                  <a:ext uri="{FF2B5EF4-FFF2-40B4-BE49-F238E27FC236}">
                    <a16:creationId xmlns:a16="http://schemas.microsoft.com/office/drawing/2014/main" id="{7E7E5F36-593E-9648-B087-7769EAC0F0B5}"/>
                  </a:ext>
                </a:extLst>
              </p14:cNvPr>
              <p14:cNvContentPartPr/>
              <p14:nvPr/>
            </p14:nvContentPartPr>
            <p14:xfrm>
              <a:off x="5615905" y="1624844"/>
              <a:ext cx="2033360" cy="551414"/>
            </p14:xfrm>
          </p:contentPart>
        </mc:Choice>
        <mc:Fallback xmlns="">
          <p:pic>
            <p:nvPicPr>
              <p:cNvPr id="72" name="Freihand 71">
                <a:extLst>
                  <a:ext uri="{FF2B5EF4-FFF2-40B4-BE49-F238E27FC236}">
                    <a16:creationId xmlns:a16="http://schemas.microsoft.com/office/drawing/2014/main" id="{7E7E5F36-593E-9648-B087-7769EAC0F0B5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566583" y="1575533"/>
                <a:ext cx="2132004" cy="65003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73" name="Freihand 72">
                <a:extLst>
                  <a:ext uri="{FF2B5EF4-FFF2-40B4-BE49-F238E27FC236}">
                    <a16:creationId xmlns:a16="http://schemas.microsoft.com/office/drawing/2014/main" id="{D7ADAC4A-8E7D-4C4E-90FD-53068DFDFBB8}"/>
                  </a:ext>
                </a:extLst>
              </p14:cNvPr>
              <p14:cNvContentPartPr/>
              <p14:nvPr/>
            </p14:nvContentPartPr>
            <p14:xfrm>
              <a:off x="7850547" y="1442706"/>
              <a:ext cx="497319" cy="141013"/>
            </p14:xfrm>
          </p:contentPart>
        </mc:Choice>
        <mc:Fallback xmlns="">
          <p:pic>
            <p:nvPicPr>
              <p:cNvPr id="73" name="Freihand 72">
                <a:extLst>
                  <a:ext uri="{FF2B5EF4-FFF2-40B4-BE49-F238E27FC236}">
                    <a16:creationId xmlns:a16="http://schemas.microsoft.com/office/drawing/2014/main" id="{D7ADAC4A-8E7D-4C4E-90FD-53068DFDFBB8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7801247" y="1393297"/>
                <a:ext cx="596279" cy="2398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75" name="Freihand 74">
                <a:extLst>
                  <a:ext uri="{FF2B5EF4-FFF2-40B4-BE49-F238E27FC236}">
                    <a16:creationId xmlns:a16="http://schemas.microsoft.com/office/drawing/2014/main" id="{B699AD2A-BA13-9A4F-987E-5AC2D8A76853}"/>
                  </a:ext>
                </a:extLst>
              </p14:cNvPr>
              <p14:cNvContentPartPr/>
              <p14:nvPr/>
            </p14:nvContentPartPr>
            <p14:xfrm>
              <a:off x="3781472" y="442913"/>
              <a:ext cx="1091998" cy="157301"/>
            </p14:xfrm>
          </p:contentPart>
        </mc:Choice>
        <mc:Fallback xmlns="">
          <p:pic>
            <p:nvPicPr>
              <p:cNvPr id="75" name="Freihand 74">
                <a:extLst>
                  <a:ext uri="{FF2B5EF4-FFF2-40B4-BE49-F238E27FC236}">
                    <a16:creationId xmlns:a16="http://schemas.microsoft.com/office/drawing/2014/main" id="{B699AD2A-BA13-9A4F-987E-5AC2D8A76853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732147" y="393486"/>
                <a:ext cx="1190649" cy="2561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76" name="Freihand 75">
                <a:extLst>
                  <a:ext uri="{FF2B5EF4-FFF2-40B4-BE49-F238E27FC236}">
                    <a16:creationId xmlns:a16="http://schemas.microsoft.com/office/drawing/2014/main" id="{CB63E9DC-F69E-244A-90E9-A7CAEC80F2EA}"/>
                  </a:ext>
                </a:extLst>
              </p14:cNvPr>
              <p14:cNvContentPartPr/>
              <p14:nvPr/>
            </p14:nvContentPartPr>
            <p14:xfrm rot="21072505">
              <a:off x="5846336" y="625886"/>
              <a:ext cx="667080" cy="363960"/>
            </p14:xfrm>
          </p:contentPart>
        </mc:Choice>
        <mc:Fallback xmlns="">
          <p:pic>
            <p:nvPicPr>
              <p:cNvPr id="76" name="Freihand 75">
                <a:extLst>
                  <a:ext uri="{FF2B5EF4-FFF2-40B4-BE49-F238E27FC236}">
                    <a16:creationId xmlns:a16="http://schemas.microsoft.com/office/drawing/2014/main" id="{CB63E9DC-F69E-244A-90E9-A7CAEC80F2EA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 rot="21072505">
                <a:off x="5796989" y="576566"/>
                <a:ext cx="765773" cy="46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77" name="Freihand 76">
                <a:extLst>
                  <a:ext uri="{FF2B5EF4-FFF2-40B4-BE49-F238E27FC236}">
                    <a16:creationId xmlns:a16="http://schemas.microsoft.com/office/drawing/2014/main" id="{49EC3BA0-BBE2-1948-B794-54483D95E859}"/>
                  </a:ext>
                </a:extLst>
              </p14:cNvPr>
              <p14:cNvContentPartPr/>
              <p14:nvPr/>
            </p14:nvContentPartPr>
            <p14:xfrm>
              <a:off x="7697802" y="1509142"/>
              <a:ext cx="364478" cy="1534258"/>
            </p14:xfrm>
          </p:contentPart>
        </mc:Choice>
        <mc:Fallback xmlns="">
          <p:pic>
            <p:nvPicPr>
              <p:cNvPr id="77" name="Freihand 76">
                <a:extLst>
                  <a:ext uri="{FF2B5EF4-FFF2-40B4-BE49-F238E27FC236}">
                    <a16:creationId xmlns:a16="http://schemas.microsoft.com/office/drawing/2014/main" id="{49EC3BA0-BBE2-1948-B794-54483D95E859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648461" y="1459824"/>
                <a:ext cx="463521" cy="1632894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006F9155-FBBD-D449-A6BA-9B1801376D2B}"/>
              </a:ext>
            </a:extLst>
          </p:cNvPr>
          <p:cNvGrpSpPr/>
          <p:nvPr/>
        </p:nvGrpSpPr>
        <p:grpSpPr>
          <a:xfrm>
            <a:off x="1129018" y="4190720"/>
            <a:ext cx="6705374" cy="1607040"/>
            <a:chOff x="1100586" y="4190720"/>
            <a:chExt cx="6705374" cy="1607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78" name="Freihand 77">
                  <a:extLst>
                    <a:ext uri="{FF2B5EF4-FFF2-40B4-BE49-F238E27FC236}">
                      <a16:creationId xmlns:a16="http://schemas.microsoft.com/office/drawing/2014/main" id="{10AA40BF-554C-5244-8437-75A1F0B4BC7C}"/>
                    </a:ext>
                  </a:extLst>
                </p14:cNvPr>
                <p14:cNvContentPartPr/>
                <p14:nvPr/>
              </p14:nvContentPartPr>
              <p14:xfrm>
                <a:off x="6601400" y="4190720"/>
                <a:ext cx="1204560" cy="1430640"/>
              </p14:xfrm>
            </p:contentPart>
          </mc:Choice>
          <mc:Fallback xmlns="">
            <p:pic>
              <p:nvPicPr>
                <p:cNvPr id="78" name="Freihand 77">
                  <a:extLst>
                    <a:ext uri="{FF2B5EF4-FFF2-40B4-BE49-F238E27FC236}">
                      <a16:creationId xmlns:a16="http://schemas.microsoft.com/office/drawing/2014/main" id="{10AA40BF-554C-5244-8437-75A1F0B4BC7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565400" y="4154720"/>
                  <a:ext cx="1276200" cy="15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79" name="Freihand 78">
                  <a:extLst>
                    <a:ext uri="{FF2B5EF4-FFF2-40B4-BE49-F238E27FC236}">
                      <a16:creationId xmlns:a16="http://schemas.microsoft.com/office/drawing/2014/main" id="{3A2ADD40-D0BE-4947-957C-020D6676CF0C}"/>
                    </a:ext>
                  </a:extLst>
                </p14:cNvPr>
                <p14:cNvContentPartPr/>
                <p14:nvPr/>
              </p14:nvContentPartPr>
              <p14:xfrm>
                <a:off x="4704920" y="5771480"/>
                <a:ext cx="954000" cy="26280"/>
              </p14:xfrm>
            </p:contentPart>
          </mc:Choice>
          <mc:Fallback xmlns="">
            <p:pic>
              <p:nvPicPr>
                <p:cNvPr id="79" name="Freihand 78">
                  <a:extLst>
                    <a:ext uri="{FF2B5EF4-FFF2-40B4-BE49-F238E27FC236}">
                      <a16:creationId xmlns:a16="http://schemas.microsoft.com/office/drawing/2014/main" id="{3A2ADD40-D0BE-4947-957C-020D6676CF0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668920" y="5735840"/>
                  <a:ext cx="102564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80" name="Freihand 79">
                  <a:extLst>
                    <a:ext uri="{FF2B5EF4-FFF2-40B4-BE49-F238E27FC236}">
                      <a16:creationId xmlns:a16="http://schemas.microsoft.com/office/drawing/2014/main" id="{27BB468A-49B8-7545-B057-0DCBCD6AAB0F}"/>
                    </a:ext>
                  </a:extLst>
                </p14:cNvPr>
                <p14:cNvContentPartPr/>
                <p14:nvPr/>
              </p14:nvContentPartPr>
              <p14:xfrm rot="462255">
                <a:off x="1100586" y="4487934"/>
                <a:ext cx="1040626" cy="926530"/>
              </p14:xfrm>
            </p:contentPart>
          </mc:Choice>
          <mc:Fallback xmlns="">
            <p:pic>
              <p:nvPicPr>
                <p:cNvPr id="80" name="Freihand 79">
                  <a:extLst>
                    <a:ext uri="{FF2B5EF4-FFF2-40B4-BE49-F238E27FC236}">
                      <a16:creationId xmlns:a16="http://schemas.microsoft.com/office/drawing/2014/main" id="{27BB468A-49B8-7545-B057-0DCBCD6AAB0F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 rot="462255">
                  <a:off x="1051272" y="4438620"/>
                  <a:ext cx="1139253" cy="1025518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82" name="Freihand 81">
                <a:extLst>
                  <a:ext uri="{FF2B5EF4-FFF2-40B4-BE49-F238E27FC236}">
                    <a16:creationId xmlns:a16="http://schemas.microsoft.com/office/drawing/2014/main" id="{3730283C-40B8-5441-A4FF-32AE13EFAADF}"/>
                  </a:ext>
                </a:extLst>
              </p14:cNvPr>
              <p14:cNvContentPartPr/>
              <p14:nvPr/>
            </p14:nvContentPartPr>
            <p14:xfrm>
              <a:off x="902892" y="3032960"/>
              <a:ext cx="28800" cy="593640"/>
            </p14:xfrm>
          </p:contentPart>
        </mc:Choice>
        <mc:Fallback xmlns="">
          <p:pic>
            <p:nvPicPr>
              <p:cNvPr id="82" name="Freihand 81">
                <a:extLst>
                  <a:ext uri="{FF2B5EF4-FFF2-40B4-BE49-F238E27FC236}">
                    <a16:creationId xmlns:a16="http://schemas.microsoft.com/office/drawing/2014/main" id="{3730283C-40B8-5441-A4FF-32AE13EFAADF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853572" y="2983610"/>
                <a:ext cx="127440" cy="6923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83" name="Freihand 82">
                <a:extLst>
                  <a:ext uri="{FF2B5EF4-FFF2-40B4-BE49-F238E27FC236}">
                    <a16:creationId xmlns:a16="http://schemas.microsoft.com/office/drawing/2014/main" id="{9751A129-7847-1D4E-9D5C-40F40E1222ED}"/>
                  </a:ext>
                </a:extLst>
              </p14:cNvPr>
              <p14:cNvContentPartPr/>
              <p14:nvPr/>
            </p14:nvContentPartPr>
            <p14:xfrm>
              <a:off x="884354" y="1051054"/>
              <a:ext cx="588034" cy="1022050"/>
            </p14:xfrm>
          </p:contentPart>
        </mc:Choice>
        <mc:Fallback xmlns="">
          <p:pic>
            <p:nvPicPr>
              <p:cNvPr id="83" name="Freihand 82">
                <a:extLst>
                  <a:ext uri="{FF2B5EF4-FFF2-40B4-BE49-F238E27FC236}">
                    <a16:creationId xmlns:a16="http://schemas.microsoft.com/office/drawing/2014/main" id="{9751A129-7847-1D4E-9D5C-40F40E1222ED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835021" y="1001734"/>
                <a:ext cx="686700" cy="11206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88" name="Freihand 87">
                <a:extLst>
                  <a:ext uri="{FF2B5EF4-FFF2-40B4-BE49-F238E27FC236}">
                    <a16:creationId xmlns:a16="http://schemas.microsoft.com/office/drawing/2014/main" id="{99A138DA-FE67-F342-810E-9C3243D7F7D1}"/>
                  </a:ext>
                </a:extLst>
              </p14:cNvPr>
              <p14:cNvContentPartPr/>
              <p14:nvPr/>
            </p14:nvContentPartPr>
            <p14:xfrm>
              <a:off x="2752244" y="3692014"/>
              <a:ext cx="866156" cy="1717634"/>
            </p14:xfrm>
          </p:contentPart>
        </mc:Choice>
        <mc:Fallback xmlns="">
          <p:pic>
            <p:nvPicPr>
              <p:cNvPr id="88" name="Freihand 87">
                <a:extLst>
                  <a:ext uri="{FF2B5EF4-FFF2-40B4-BE49-F238E27FC236}">
                    <a16:creationId xmlns:a16="http://schemas.microsoft.com/office/drawing/2014/main" id="{99A138DA-FE67-F342-810E-9C3243D7F7D1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2702924" y="3642692"/>
                <a:ext cx="965156" cy="181627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89" name="Freihand 88">
                <a:extLst>
                  <a:ext uri="{FF2B5EF4-FFF2-40B4-BE49-F238E27FC236}">
                    <a16:creationId xmlns:a16="http://schemas.microsoft.com/office/drawing/2014/main" id="{2D567160-16D5-E645-A04D-5F7239709451}"/>
                  </a:ext>
                </a:extLst>
              </p14:cNvPr>
              <p14:cNvContentPartPr/>
              <p14:nvPr/>
            </p14:nvContentPartPr>
            <p14:xfrm rot="10420540">
              <a:off x="2351114" y="5704152"/>
              <a:ext cx="287862" cy="429199"/>
            </p14:xfrm>
          </p:contentPart>
        </mc:Choice>
        <mc:Fallback xmlns="">
          <p:pic>
            <p:nvPicPr>
              <p:cNvPr id="89" name="Freihand 88">
                <a:extLst>
                  <a:ext uri="{FF2B5EF4-FFF2-40B4-BE49-F238E27FC236}">
                    <a16:creationId xmlns:a16="http://schemas.microsoft.com/office/drawing/2014/main" id="{2D567160-16D5-E645-A04D-5F7239709451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 rot="10420540">
                <a:off x="2301818" y="5654823"/>
                <a:ext cx="386455" cy="5278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91" name="Freihand 90">
                <a:extLst>
                  <a:ext uri="{FF2B5EF4-FFF2-40B4-BE49-F238E27FC236}">
                    <a16:creationId xmlns:a16="http://schemas.microsoft.com/office/drawing/2014/main" id="{CD0E4624-0B45-374C-B7D4-CF36CCE7BE96}"/>
                  </a:ext>
                </a:extLst>
              </p14:cNvPr>
              <p14:cNvContentPartPr/>
              <p14:nvPr/>
            </p14:nvContentPartPr>
            <p14:xfrm flipH="1">
              <a:off x="4231161" y="3710480"/>
              <a:ext cx="45719" cy="1461886"/>
            </p14:xfrm>
          </p:contentPart>
        </mc:Choice>
        <mc:Fallback xmlns="">
          <p:pic>
            <p:nvPicPr>
              <p:cNvPr id="91" name="Freihand 90">
                <a:extLst>
                  <a:ext uri="{FF2B5EF4-FFF2-40B4-BE49-F238E27FC236}">
                    <a16:creationId xmlns:a16="http://schemas.microsoft.com/office/drawing/2014/main" id="{CD0E4624-0B45-374C-B7D4-CF36CCE7BE96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 flipH="1">
                <a:off x="4181842" y="3661162"/>
                <a:ext cx="144357" cy="15605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93" name="Freihand 92">
                <a:extLst>
                  <a:ext uri="{FF2B5EF4-FFF2-40B4-BE49-F238E27FC236}">
                    <a16:creationId xmlns:a16="http://schemas.microsoft.com/office/drawing/2014/main" id="{59E97E0D-4511-4D46-A99F-B5F2359DE53A}"/>
                  </a:ext>
                </a:extLst>
              </p14:cNvPr>
              <p14:cNvContentPartPr/>
              <p14:nvPr/>
            </p14:nvContentPartPr>
            <p14:xfrm>
              <a:off x="1408400" y="2888600"/>
              <a:ext cx="1768680" cy="684720"/>
            </p14:xfrm>
          </p:contentPart>
        </mc:Choice>
        <mc:Fallback xmlns="">
          <p:pic>
            <p:nvPicPr>
              <p:cNvPr id="93" name="Freihand 92">
                <a:extLst>
                  <a:ext uri="{FF2B5EF4-FFF2-40B4-BE49-F238E27FC236}">
                    <a16:creationId xmlns:a16="http://schemas.microsoft.com/office/drawing/2014/main" id="{59E97E0D-4511-4D46-A99F-B5F2359DE53A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1372760" y="2852960"/>
                <a:ext cx="1840320" cy="75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97" name="Freihand 96">
                <a:extLst>
                  <a:ext uri="{FF2B5EF4-FFF2-40B4-BE49-F238E27FC236}">
                    <a16:creationId xmlns:a16="http://schemas.microsoft.com/office/drawing/2014/main" id="{BBC214F3-A6FF-0B42-8D5B-8322AEFA6E95}"/>
                  </a:ext>
                </a:extLst>
              </p14:cNvPr>
              <p14:cNvContentPartPr/>
              <p14:nvPr/>
            </p14:nvContentPartPr>
            <p14:xfrm>
              <a:off x="7122680" y="6141920"/>
              <a:ext cx="357840" cy="82440"/>
            </p14:xfrm>
          </p:contentPart>
        </mc:Choice>
        <mc:Fallback xmlns="">
          <p:pic>
            <p:nvPicPr>
              <p:cNvPr id="97" name="Freihand 96">
                <a:extLst>
                  <a:ext uri="{FF2B5EF4-FFF2-40B4-BE49-F238E27FC236}">
                    <a16:creationId xmlns:a16="http://schemas.microsoft.com/office/drawing/2014/main" id="{BBC214F3-A6FF-0B42-8D5B-8322AEFA6E95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7086680" y="6105920"/>
                <a:ext cx="429480" cy="15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98" name="Freihand 97">
                <a:extLst>
                  <a:ext uri="{FF2B5EF4-FFF2-40B4-BE49-F238E27FC236}">
                    <a16:creationId xmlns:a16="http://schemas.microsoft.com/office/drawing/2014/main" id="{5580B277-B49C-3745-A26D-85E9D14136B1}"/>
                  </a:ext>
                </a:extLst>
              </p14:cNvPr>
              <p14:cNvContentPartPr/>
              <p14:nvPr/>
            </p14:nvContentPartPr>
            <p14:xfrm>
              <a:off x="4132880" y="4612640"/>
              <a:ext cx="2024640" cy="880920"/>
            </p14:xfrm>
          </p:contentPart>
        </mc:Choice>
        <mc:Fallback xmlns="">
          <p:pic>
            <p:nvPicPr>
              <p:cNvPr id="98" name="Freihand 97">
                <a:extLst>
                  <a:ext uri="{FF2B5EF4-FFF2-40B4-BE49-F238E27FC236}">
                    <a16:creationId xmlns:a16="http://schemas.microsoft.com/office/drawing/2014/main" id="{5580B277-B49C-3745-A26D-85E9D14136B1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4096880" y="4576640"/>
                <a:ext cx="2096280" cy="95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99" name="Freihand 98">
                <a:extLst>
                  <a:ext uri="{FF2B5EF4-FFF2-40B4-BE49-F238E27FC236}">
                    <a16:creationId xmlns:a16="http://schemas.microsoft.com/office/drawing/2014/main" id="{C194189B-687C-C142-AA35-2C76D336C013}"/>
                  </a:ext>
                </a:extLst>
              </p14:cNvPr>
              <p14:cNvContentPartPr/>
              <p14:nvPr/>
            </p14:nvContentPartPr>
            <p14:xfrm>
              <a:off x="1379240" y="3040160"/>
              <a:ext cx="1772210" cy="1425458"/>
            </p14:xfrm>
          </p:contentPart>
        </mc:Choice>
        <mc:Fallback xmlns="">
          <p:pic>
            <p:nvPicPr>
              <p:cNvPr id="99" name="Freihand 98">
                <a:extLst>
                  <a:ext uri="{FF2B5EF4-FFF2-40B4-BE49-F238E27FC236}">
                    <a16:creationId xmlns:a16="http://schemas.microsoft.com/office/drawing/2014/main" id="{C194189B-687C-C142-AA35-2C76D336C013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329922" y="2990832"/>
                <a:ext cx="1870846" cy="1524113"/>
              </a:xfrm>
              <a:prstGeom prst="rect">
                <a:avLst/>
              </a:prstGeom>
            </p:spPr>
          </p:pic>
        </mc:Fallback>
      </mc:AlternateContent>
      <p:grpSp>
        <p:nvGrpSpPr>
          <p:cNvPr id="103" name="Gruppieren 102">
            <a:extLst>
              <a:ext uri="{FF2B5EF4-FFF2-40B4-BE49-F238E27FC236}">
                <a16:creationId xmlns:a16="http://schemas.microsoft.com/office/drawing/2014/main" id="{E1839A1E-B5E8-954B-8428-643CE2266D19}"/>
              </a:ext>
            </a:extLst>
          </p:cNvPr>
          <p:cNvGrpSpPr/>
          <p:nvPr/>
        </p:nvGrpSpPr>
        <p:grpSpPr>
          <a:xfrm>
            <a:off x="4608225" y="1539279"/>
            <a:ext cx="2203599" cy="1458334"/>
            <a:chOff x="1570040" y="3798680"/>
            <a:chExt cx="1860480" cy="895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101" name="Freihand 100">
                  <a:extLst>
                    <a:ext uri="{FF2B5EF4-FFF2-40B4-BE49-F238E27FC236}">
                      <a16:creationId xmlns:a16="http://schemas.microsoft.com/office/drawing/2014/main" id="{49FEDD5D-5B15-2D43-81AE-791968919B6B}"/>
                    </a:ext>
                  </a:extLst>
                </p14:cNvPr>
                <p14:cNvContentPartPr/>
                <p14:nvPr/>
              </p14:nvContentPartPr>
              <p14:xfrm>
                <a:off x="1570040" y="4274600"/>
                <a:ext cx="574920" cy="419760"/>
              </p14:xfrm>
            </p:contentPart>
          </mc:Choice>
          <mc:Fallback xmlns="">
            <p:pic>
              <p:nvPicPr>
                <p:cNvPr id="101" name="Freihand 100">
                  <a:extLst>
                    <a:ext uri="{FF2B5EF4-FFF2-40B4-BE49-F238E27FC236}">
                      <a16:creationId xmlns:a16="http://schemas.microsoft.com/office/drawing/2014/main" id="{49FEDD5D-5B15-2D43-81AE-791968919B6B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534040" y="4238960"/>
                  <a:ext cx="646560" cy="49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102" name="Freihand 101">
                  <a:extLst>
                    <a:ext uri="{FF2B5EF4-FFF2-40B4-BE49-F238E27FC236}">
                      <a16:creationId xmlns:a16="http://schemas.microsoft.com/office/drawing/2014/main" id="{E0EAF5A9-7342-3C42-BF50-8CCEE3DB0747}"/>
                    </a:ext>
                  </a:extLst>
                </p14:cNvPr>
                <p14:cNvContentPartPr/>
                <p14:nvPr/>
              </p14:nvContentPartPr>
              <p14:xfrm>
                <a:off x="2465720" y="3798680"/>
                <a:ext cx="964800" cy="307440"/>
              </p14:xfrm>
            </p:contentPart>
          </mc:Choice>
          <mc:Fallback xmlns="">
            <p:pic>
              <p:nvPicPr>
                <p:cNvPr id="102" name="Freihand 101">
                  <a:extLst>
                    <a:ext uri="{FF2B5EF4-FFF2-40B4-BE49-F238E27FC236}">
                      <a16:creationId xmlns:a16="http://schemas.microsoft.com/office/drawing/2014/main" id="{E0EAF5A9-7342-3C42-BF50-8CCEE3DB074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429720" y="3762680"/>
                  <a:ext cx="1036440" cy="379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04" name="Freihand 103">
                <a:extLst>
                  <a:ext uri="{FF2B5EF4-FFF2-40B4-BE49-F238E27FC236}">
                    <a16:creationId xmlns:a16="http://schemas.microsoft.com/office/drawing/2014/main" id="{478D93BD-1E9E-3C48-AA0B-F6FD544F992C}"/>
                  </a:ext>
                </a:extLst>
              </p14:cNvPr>
              <p14:cNvContentPartPr/>
              <p14:nvPr/>
            </p14:nvContentPartPr>
            <p14:xfrm>
              <a:off x="1249079" y="2576585"/>
              <a:ext cx="1603147" cy="531009"/>
            </p14:xfrm>
          </p:contentPart>
        </mc:Choice>
        <mc:Fallback xmlns="">
          <p:pic>
            <p:nvPicPr>
              <p:cNvPr id="104" name="Freihand 103">
                <a:extLst>
                  <a:ext uri="{FF2B5EF4-FFF2-40B4-BE49-F238E27FC236}">
                    <a16:creationId xmlns:a16="http://schemas.microsoft.com/office/drawing/2014/main" id="{478D93BD-1E9E-3C48-AA0B-F6FD544F992C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1199768" y="2527264"/>
                <a:ext cx="1701769" cy="6296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05" name="Freihand 104">
                <a:extLst>
                  <a:ext uri="{FF2B5EF4-FFF2-40B4-BE49-F238E27FC236}">
                    <a16:creationId xmlns:a16="http://schemas.microsoft.com/office/drawing/2014/main" id="{9A007ADF-092D-914C-9B69-8C5120201438}"/>
                  </a:ext>
                </a:extLst>
              </p14:cNvPr>
              <p14:cNvContentPartPr/>
              <p14:nvPr/>
            </p14:nvContentPartPr>
            <p14:xfrm>
              <a:off x="621532" y="2004260"/>
              <a:ext cx="204579" cy="282720"/>
            </p14:xfrm>
          </p:contentPart>
        </mc:Choice>
        <mc:Fallback xmlns="">
          <p:pic>
            <p:nvPicPr>
              <p:cNvPr id="105" name="Freihand 104">
                <a:extLst>
                  <a:ext uri="{FF2B5EF4-FFF2-40B4-BE49-F238E27FC236}">
                    <a16:creationId xmlns:a16="http://schemas.microsoft.com/office/drawing/2014/main" id="{9A007ADF-092D-914C-9B69-8C5120201438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572188" y="1954919"/>
                <a:ext cx="303267" cy="381402"/>
              </a:xfrm>
              <a:prstGeom prst="rect">
                <a:avLst/>
              </a:prstGeom>
            </p:spPr>
          </p:pic>
        </mc:Fallback>
      </mc:AlternateContent>
      <p:sp>
        <p:nvSpPr>
          <p:cNvPr id="107" name="Textfeld 106">
            <a:extLst>
              <a:ext uri="{FF2B5EF4-FFF2-40B4-BE49-F238E27FC236}">
                <a16:creationId xmlns:a16="http://schemas.microsoft.com/office/drawing/2014/main" id="{51057652-6ED1-514E-9379-F81072A36F12}"/>
              </a:ext>
            </a:extLst>
          </p:cNvPr>
          <p:cNvSpPr txBox="1"/>
          <p:nvPr/>
        </p:nvSpPr>
        <p:spPr>
          <a:xfrm>
            <a:off x="-339" y="1507120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99A6D0"/>
                </a:solidFill>
              </a:rPr>
              <a:t>Übergänge</a:t>
            </a:r>
            <a:endParaRPr lang="de-DE" sz="1200" dirty="0">
              <a:solidFill>
                <a:srgbClr val="99A6D0"/>
              </a:solidFill>
            </a:endParaRP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527CD151-5CE9-7B45-BFAE-A1F61A47AB2A}"/>
              </a:ext>
            </a:extLst>
          </p:cNvPr>
          <p:cNvSpPr txBox="1"/>
          <p:nvPr/>
        </p:nvSpPr>
        <p:spPr>
          <a:xfrm>
            <a:off x="4785693" y="6438024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F0D22F"/>
                </a:solidFill>
              </a:rPr>
              <a:t>Kultur</a:t>
            </a:r>
            <a:endParaRPr lang="de-DE" sz="1200" dirty="0">
              <a:solidFill>
                <a:srgbClr val="F0D22F"/>
              </a:solidFill>
            </a:endParaRP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FABACFED-2471-A947-8049-78DFB63EDB1F}"/>
              </a:ext>
            </a:extLst>
          </p:cNvPr>
          <p:cNvSpPr txBox="1"/>
          <p:nvPr/>
        </p:nvSpPr>
        <p:spPr>
          <a:xfrm>
            <a:off x="7614440" y="6124740"/>
            <a:ext cx="1473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8B63A3"/>
                </a:solidFill>
              </a:rPr>
              <a:t>Sport und Hobby</a:t>
            </a:r>
            <a:endParaRPr lang="de-DE" sz="1200" dirty="0">
              <a:solidFill>
                <a:srgbClr val="8B63A3"/>
              </a:solidFill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E5871769-254D-6B40-A764-7EB2CCEFC1F5}"/>
              </a:ext>
            </a:extLst>
          </p:cNvPr>
          <p:cNvSpPr txBox="1"/>
          <p:nvPr/>
        </p:nvSpPr>
        <p:spPr>
          <a:xfrm>
            <a:off x="8336078" y="3623852"/>
            <a:ext cx="1514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>
                <a:solidFill>
                  <a:srgbClr val="A4B80D"/>
                </a:solidFill>
              </a:rPr>
              <a:t>Gesellschaftliche Teilhabe</a:t>
            </a:r>
            <a:endParaRPr lang="de-DE" sz="1200" dirty="0">
              <a:solidFill>
                <a:srgbClr val="A4B80D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11" name="Freihand 110">
                <a:extLst>
                  <a:ext uri="{FF2B5EF4-FFF2-40B4-BE49-F238E27FC236}">
                    <a16:creationId xmlns:a16="http://schemas.microsoft.com/office/drawing/2014/main" id="{534E1D3E-CC7B-1A48-81DE-391F3AF1A035}"/>
                  </a:ext>
                </a:extLst>
              </p14:cNvPr>
              <p14:cNvContentPartPr/>
              <p14:nvPr/>
            </p14:nvContentPartPr>
            <p14:xfrm>
              <a:off x="4683680" y="3653960"/>
              <a:ext cx="839160" cy="18000"/>
            </p14:xfrm>
          </p:contentPart>
        </mc:Choice>
        <mc:Fallback xmlns="">
          <p:pic>
            <p:nvPicPr>
              <p:cNvPr id="111" name="Freihand 110">
                <a:extLst>
                  <a:ext uri="{FF2B5EF4-FFF2-40B4-BE49-F238E27FC236}">
                    <a16:creationId xmlns:a16="http://schemas.microsoft.com/office/drawing/2014/main" id="{534E1D3E-CC7B-1A48-81DE-391F3AF1A035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4647680" y="3617960"/>
                <a:ext cx="910800" cy="8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112" name="Freihand 111">
                <a:extLst>
                  <a:ext uri="{FF2B5EF4-FFF2-40B4-BE49-F238E27FC236}">
                    <a16:creationId xmlns:a16="http://schemas.microsoft.com/office/drawing/2014/main" id="{795C6AD5-A1A7-9F45-900F-E02E34847509}"/>
                  </a:ext>
                </a:extLst>
              </p14:cNvPr>
              <p14:cNvContentPartPr/>
              <p14:nvPr/>
            </p14:nvContentPartPr>
            <p14:xfrm>
              <a:off x="6518960" y="3606800"/>
              <a:ext cx="1144440" cy="19800"/>
            </p14:xfrm>
          </p:contentPart>
        </mc:Choice>
        <mc:Fallback xmlns="">
          <p:pic>
            <p:nvPicPr>
              <p:cNvPr id="112" name="Freihand 111">
                <a:extLst>
                  <a:ext uri="{FF2B5EF4-FFF2-40B4-BE49-F238E27FC236}">
                    <a16:creationId xmlns:a16="http://schemas.microsoft.com/office/drawing/2014/main" id="{795C6AD5-A1A7-9F45-900F-E02E34847509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6483320" y="3570800"/>
                <a:ext cx="1216080" cy="9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113" name="Freihand 112">
                <a:extLst>
                  <a:ext uri="{FF2B5EF4-FFF2-40B4-BE49-F238E27FC236}">
                    <a16:creationId xmlns:a16="http://schemas.microsoft.com/office/drawing/2014/main" id="{1C1C80ED-3467-044D-AB8F-3D86CD635F3B}"/>
                  </a:ext>
                </a:extLst>
              </p14:cNvPr>
              <p14:cNvContentPartPr/>
              <p14:nvPr/>
            </p14:nvContentPartPr>
            <p14:xfrm>
              <a:off x="8381960" y="3496640"/>
              <a:ext cx="415440" cy="75240"/>
            </p14:xfrm>
          </p:contentPart>
        </mc:Choice>
        <mc:Fallback xmlns="">
          <p:pic>
            <p:nvPicPr>
              <p:cNvPr id="113" name="Freihand 112">
                <a:extLst>
                  <a:ext uri="{FF2B5EF4-FFF2-40B4-BE49-F238E27FC236}">
                    <a16:creationId xmlns:a16="http://schemas.microsoft.com/office/drawing/2014/main" id="{1C1C80ED-3467-044D-AB8F-3D86CD635F3B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8345960" y="3461000"/>
                <a:ext cx="487080" cy="146880"/>
              </a:xfrm>
              <a:prstGeom prst="rect">
                <a:avLst/>
              </a:prstGeom>
            </p:spPr>
          </p:pic>
        </mc:Fallback>
      </mc:AlternateContent>
      <p:sp>
        <p:nvSpPr>
          <p:cNvPr id="115" name="Textfeld 114">
            <a:extLst>
              <a:ext uri="{FF2B5EF4-FFF2-40B4-BE49-F238E27FC236}">
                <a16:creationId xmlns:a16="http://schemas.microsoft.com/office/drawing/2014/main" id="{6F0C305B-1898-454F-817F-51B03777693B}"/>
              </a:ext>
            </a:extLst>
          </p:cNvPr>
          <p:cNvSpPr txBox="1"/>
          <p:nvPr/>
        </p:nvSpPr>
        <p:spPr>
          <a:xfrm>
            <a:off x="8336079" y="1579416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10589C"/>
                </a:solidFill>
              </a:rPr>
              <a:t>Berufe</a:t>
            </a:r>
            <a:endParaRPr lang="de-DE" sz="1200" dirty="0">
              <a:solidFill>
                <a:srgbClr val="10589C"/>
              </a:solidFill>
            </a:endParaRPr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1F535F5C-BE00-B644-B190-E79BB7D7B36A}"/>
              </a:ext>
            </a:extLst>
          </p:cNvPr>
          <p:cNvSpPr/>
          <p:nvPr/>
        </p:nvSpPr>
        <p:spPr>
          <a:xfrm rot="512330">
            <a:off x="2528520" y="2408105"/>
            <a:ext cx="952468" cy="433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1C263C5A-6429-F14D-B086-BE51741D3FF9}"/>
              </a:ext>
            </a:extLst>
          </p:cNvPr>
          <p:cNvSpPr txBox="1"/>
          <p:nvPr/>
        </p:nvSpPr>
        <p:spPr>
          <a:xfrm>
            <a:off x="1546724" y="6463516"/>
            <a:ext cx="1917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76BEC2"/>
                </a:solidFill>
              </a:rPr>
              <a:t>Persönlichkeitsentwicklung</a:t>
            </a:r>
            <a:endParaRPr lang="de-DE" sz="1200" dirty="0">
              <a:solidFill>
                <a:srgbClr val="76BEC2"/>
              </a:solidFill>
            </a:endParaRP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3603782A-8AFA-5648-82A0-414DADE398F3}"/>
              </a:ext>
            </a:extLst>
          </p:cNvPr>
          <p:cNvSpPr txBox="1"/>
          <p:nvPr/>
        </p:nvSpPr>
        <p:spPr>
          <a:xfrm rot="537846">
            <a:off x="2591565" y="2512200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Schulname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10E6B0F0-A8BD-894B-A3AE-262933773CA6}"/>
              </a:ext>
            </a:extLst>
          </p:cNvPr>
          <p:cNvSpPr/>
          <p:nvPr/>
        </p:nvSpPr>
        <p:spPr>
          <a:xfrm>
            <a:off x="8271935" y="1298482"/>
            <a:ext cx="276999" cy="276999"/>
          </a:xfrm>
          <a:prstGeom prst="ellipse">
            <a:avLst/>
          </a:prstGeom>
          <a:solidFill>
            <a:srgbClr val="105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C895CB7-9EC8-D143-9D3E-07F5ABC4E904}"/>
              </a:ext>
            </a:extLst>
          </p:cNvPr>
          <p:cNvSpPr/>
          <p:nvPr/>
        </p:nvSpPr>
        <p:spPr>
          <a:xfrm>
            <a:off x="7353620" y="6074222"/>
            <a:ext cx="276999" cy="276999"/>
          </a:xfrm>
          <a:prstGeom prst="ellipse">
            <a:avLst/>
          </a:prstGeom>
          <a:solidFill>
            <a:srgbClr val="8B63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8C65F13B-DEB2-1B4E-AB94-F067BE7F2AAC}"/>
              </a:ext>
            </a:extLst>
          </p:cNvPr>
          <p:cNvSpPr/>
          <p:nvPr/>
        </p:nvSpPr>
        <p:spPr>
          <a:xfrm>
            <a:off x="8580016" y="3381260"/>
            <a:ext cx="276999" cy="276999"/>
          </a:xfrm>
          <a:prstGeom prst="ellipse">
            <a:avLst/>
          </a:prstGeom>
          <a:solidFill>
            <a:srgbClr val="A4B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BD8A89C1-69CF-9549-8986-2D1ACC285A64}"/>
              </a:ext>
            </a:extLst>
          </p:cNvPr>
          <p:cNvSpPr/>
          <p:nvPr/>
        </p:nvSpPr>
        <p:spPr>
          <a:xfrm>
            <a:off x="4308807" y="6307248"/>
            <a:ext cx="276999" cy="276999"/>
          </a:xfrm>
          <a:prstGeom prst="ellipse">
            <a:avLst/>
          </a:prstGeom>
          <a:solidFill>
            <a:srgbClr val="F0D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EFC6C4CF-AFDD-B94C-8734-F3D70A6FB030}"/>
              </a:ext>
            </a:extLst>
          </p:cNvPr>
          <p:cNvSpPr/>
          <p:nvPr/>
        </p:nvSpPr>
        <p:spPr>
          <a:xfrm>
            <a:off x="2218046" y="6058225"/>
            <a:ext cx="276999" cy="276999"/>
          </a:xfrm>
          <a:prstGeom prst="ellipse">
            <a:avLst/>
          </a:prstGeom>
          <a:solidFill>
            <a:srgbClr val="76BE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4F29392B-6469-9D48-88C6-8DB142AEF17D}"/>
              </a:ext>
            </a:extLst>
          </p:cNvPr>
          <p:cNvSpPr/>
          <p:nvPr/>
        </p:nvSpPr>
        <p:spPr>
          <a:xfrm>
            <a:off x="454609" y="1774378"/>
            <a:ext cx="276999" cy="281311"/>
          </a:xfrm>
          <a:prstGeom prst="ellipse">
            <a:avLst/>
          </a:prstGeom>
          <a:solidFill>
            <a:srgbClr val="99A6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EE90DBE7-5EAB-D748-95CB-F13238FBC747}"/>
              </a:ext>
            </a:extLst>
          </p:cNvPr>
          <p:cNvSpPr/>
          <p:nvPr/>
        </p:nvSpPr>
        <p:spPr>
          <a:xfrm>
            <a:off x="5385980" y="211529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B9E23FA-CE1D-C242-A8ED-45A09AF3216A}"/>
              </a:ext>
            </a:extLst>
          </p:cNvPr>
          <p:cNvSpPr/>
          <p:nvPr/>
        </p:nvSpPr>
        <p:spPr>
          <a:xfrm>
            <a:off x="7511662" y="469897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1006238" y="133470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3E856EF4-9329-EC42-A996-C0FA510E7229}"/>
              </a:ext>
            </a:extLst>
          </p:cNvPr>
          <p:cNvSpPr/>
          <p:nvPr/>
        </p:nvSpPr>
        <p:spPr>
          <a:xfrm>
            <a:off x="4453861" y="4562389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10EE3D66-4031-564D-ABF2-382685073639}"/>
              </a:ext>
            </a:extLst>
          </p:cNvPr>
          <p:cNvSpPr/>
          <p:nvPr/>
        </p:nvSpPr>
        <p:spPr>
          <a:xfrm>
            <a:off x="1809412" y="356398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81CC2E1D-426F-4B48-854B-71555A972F07}"/>
              </a:ext>
            </a:extLst>
          </p:cNvPr>
          <p:cNvSpPr/>
          <p:nvPr/>
        </p:nvSpPr>
        <p:spPr>
          <a:xfrm>
            <a:off x="1631005" y="5157573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C7F0D0F5-6796-894D-BAB7-255E2884B6D4}"/>
              </a:ext>
            </a:extLst>
          </p:cNvPr>
          <p:cNvSpPr txBox="1"/>
          <p:nvPr/>
        </p:nvSpPr>
        <p:spPr>
          <a:xfrm>
            <a:off x="701277" y="4906705"/>
            <a:ext cx="8728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r>
              <a:rPr lang="de-DE" sz="1000" dirty="0"/>
              <a:t> </a:t>
            </a:r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8D66B911-3F4C-554F-A833-427FC830F354}"/>
              </a:ext>
            </a:extLst>
          </p:cNvPr>
          <p:cNvCxnSpPr/>
          <p:nvPr/>
        </p:nvCxnSpPr>
        <p:spPr>
          <a:xfrm>
            <a:off x="171451" y="5289259"/>
            <a:ext cx="412052" cy="0"/>
          </a:xfrm>
          <a:prstGeom prst="line">
            <a:avLst/>
          </a:prstGeom>
          <a:ln w="92075" cap="rnd">
            <a:solidFill>
              <a:srgbClr val="99A6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99">
            <a:extLst>
              <a:ext uri="{FF2B5EF4-FFF2-40B4-BE49-F238E27FC236}">
                <a16:creationId xmlns:a16="http://schemas.microsoft.com/office/drawing/2014/main" id="{B54FA3B9-6EEE-1149-A6EA-39793833F783}"/>
              </a:ext>
            </a:extLst>
          </p:cNvPr>
          <p:cNvCxnSpPr/>
          <p:nvPr/>
        </p:nvCxnSpPr>
        <p:spPr>
          <a:xfrm>
            <a:off x="146545" y="5527038"/>
            <a:ext cx="412052" cy="0"/>
          </a:xfrm>
          <a:prstGeom prst="line">
            <a:avLst/>
          </a:prstGeom>
          <a:ln w="92075" cap="rnd">
            <a:solidFill>
              <a:srgbClr val="76BE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113">
            <a:extLst>
              <a:ext uri="{FF2B5EF4-FFF2-40B4-BE49-F238E27FC236}">
                <a16:creationId xmlns:a16="http://schemas.microsoft.com/office/drawing/2014/main" id="{97B6620C-D03E-4147-807A-13E391D9514D}"/>
              </a:ext>
            </a:extLst>
          </p:cNvPr>
          <p:cNvCxnSpPr/>
          <p:nvPr/>
        </p:nvCxnSpPr>
        <p:spPr>
          <a:xfrm>
            <a:off x="150543" y="5754116"/>
            <a:ext cx="412052" cy="0"/>
          </a:xfrm>
          <a:prstGeom prst="line">
            <a:avLst/>
          </a:prstGeom>
          <a:ln w="92075" cap="rnd">
            <a:solidFill>
              <a:srgbClr val="F0D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0A50DB26-34F3-A24A-BFD0-18D33758FB90}"/>
              </a:ext>
            </a:extLst>
          </p:cNvPr>
          <p:cNvCxnSpPr/>
          <p:nvPr/>
        </p:nvCxnSpPr>
        <p:spPr>
          <a:xfrm>
            <a:off x="171451" y="5972723"/>
            <a:ext cx="412052" cy="0"/>
          </a:xfrm>
          <a:prstGeom prst="line">
            <a:avLst/>
          </a:prstGeom>
          <a:ln w="92075" cap="rnd">
            <a:solidFill>
              <a:srgbClr val="A4B8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3D6E8D17-45E0-2E4D-A38E-EB87DC7CDF4C}"/>
              </a:ext>
            </a:extLst>
          </p:cNvPr>
          <p:cNvCxnSpPr/>
          <p:nvPr/>
        </p:nvCxnSpPr>
        <p:spPr>
          <a:xfrm>
            <a:off x="155305" y="6196648"/>
            <a:ext cx="412052" cy="0"/>
          </a:xfrm>
          <a:prstGeom prst="line">
            <a:avLst/>
          </a:prstGeom>
          <a:ln w="92075" cap="rnd">
            <a:solidFill>
              <a:srgbClr val="8B6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AE6A2E33-B71D-1B43-94B8-41A22A02251E}"/>
              </a:ext>
            </a:extLst>
          </p:cNvPr>
          <p:cNvCxnSpPr/>
          <p:nvPr/>
        </p:nvCxnSpPr>
        <p:spPr>
          <a:xfrm>
            <a:off x="146545" y="6445747"/>
            <a:ext cx="412052" cy="0"/>
          </a:xfrm>
          <a:prstGeom prst="line">
            <a:avLst/>
          </a:prstGeom>
          <a:ln w="92075" cap="rnd">
            <a:solidFill>
              <a:srgbClr val="1058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05AFF110-2CB0-F24E-8689-DDB6AB78C4FE}"/>
              </a:ext>
            </a:extLst>
          </p:cNvPr>
          <p:cNvCxnSpPr/>
          <p:nvPr/>
        </p:nvCxnSpPr>
        <p:spPr>
          <a:xfrm>
            <a:off x="150543" y="6698330"/>
            <a:ext cx="412052" cy="0"/>
          </a:xfrm>
          <a:prstGeom prst="line">
            <a:avLst/>
          </a:prstGeom>
          <a:ln w="92075" cap="rnd">
            <a:solidFill>
              <a:srgbClr val="F663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fik 2">
            <a:extLst>
              <a:ext uri="{FF2B5EF4-FFF2-40B4-BE49-F238E27FC236}">
                <a16:creationId xmlns:a16="http://schemas.microsoft.com/office/drawing/2014/main" id="{24B2D007-4DD4-EF45-9D49-737A730CE813}"/>
              </a:ext>
            </a:extLst>
          </p:cNvPr>
          <p:cNvPicPr>
            <a:picLocks noChangeAspect="1"/>
          </p:cNvPicPr>
          <p:nvPr/>
        </p:nvPicPr>
        <p:blipFill>
          <a:blip r:embed="rId88"/>
          <a:srcRect/>
          <a:stretch/>
        </p:blipFill>
        <p:spPr>
          <a:xfrm>
            <a:off x="8618190" y="4935032"/>
            <a:ext cx="469900" cy="469900"/>
          </a:xfrm>
          <a:prstGeom prst="rect">
            <a:avLst/>
          </a:prstGeom>
        </p:spPr>
      </p:pic>
      <p:sp>
        <p:nvSpPr>
          <p:cNvPr id="140" name="Textfeld 139">
            <a:extLst>
              <a:ext uri="{FF2B5EF4-FFF2-40B4-BE49-F238E27FC236}">
                <a16:creationId xmlns:a16="http://schemas.microsoft.com/office/drawing/2014/main" id="{7E5637B0-573D-DB4A-AAE9-AA70F6097874}"/>
              </a:ext>
            </a:extLst>
          </p:cNvPr>
          <p:cNvSpPr txBox="1"/>
          <p:nvPr/>
        </p:nvSpPr>
        <p:spPr>
          <a:xfrm>
            <a:off x="8336079" y="5388539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01632F"/>
                </a:solidFill>
              </a:rPr>
              <a:t>Umwelt</a:t>
            </a:r>
            <a:endParaRPr lang="de-DE" sz="1200" dirty="0">
              <a:solidFill>
                <a:srgbClr val="01632F"/>
              </a:solidFill>
            </a:endParaRPr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5F90F076-8A6D-034A-9520-76C3EB3E351F}"/>
              </a:ext>
            </a:extLst>
          </p:cNvPr>
          <p:cNvSpPr/>
          <p:nvPr/>
        </p:nvSpPr>
        <p:spPr>
          <a:xfrm>
            <a:off x="8303017" y="5080145"/>
            <a:ext cx="276999" cy="276999"/>
          </a:xfrm>
          <a:prstGeom prst="ellipse">
            <a:avLst/>
          </a:prstGeom>
          <a:solidFill>
            <a:srgbClr val="016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01632F"/>
                </a:solidFill>
              </a:rPr>
              <a:t> 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F5E07D9-A05E-6547-BAA4-48CE4F481FB4}"/>
              </a:ext>
            </a:extLst>
          </p:cNvPr>
          <p:cNvGrpSpPr/>
          <p:nvPr/>
        </p:nvGrpSpPr>
        <p:grpSpPr>
          <a:xfrm>
            <a:off x="6263381" y="4362726"/>
            <a:ext cx="2118579" cy="878516"/>
            <a:chOff x="6263382" y="4362726"/>
            <a:chExt cx="1869480" cy="873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E44BC5F5-0340-EF43-9660-F47E139774AB}"/>
                    </a:ext>
                  </a:extLst>
                </p14:cNvPr>
                <p14:cNvContentPartPr/>
                <p14:nvPr/>
              </p14:nvContentPartPr>
              <p14:xfrm>
                <a:off x="6263382" y="4362726"/>
                <a:ext cx="823680" cy="707760"/>
              </p14:xfrm>
            </p:contentPart>
          </mc:Choice>
          <mc:Fallback xmlns=""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E44BC5F5-0340-EF43-9660-F47E139774AB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6227742" y="4327086"/>
                  <a:ext cx="895320" cy="77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8" name="Freihand 7">
                  <a:extLst>
                    <a:ext uri="{FF2B5EF4-FFF2-40B4-BE49-F238E27FC236}">
                      <a16:creationId xmlns:a16="http://schemas.microsoft.com/office/drawing/2014/main" id="{C7280F34-95BF-E740-93C5-10279F520490}"/>
                    </a:ext>
                  </a:extLst>
                </p14:cNvPr>
                <p14:cNvContentPartPr/>
                <p14:nvPr/>
              </p14:nvContentPartPr>
              <p14:xfrm>
                <a:off x="7378662" y="5172366"/>
                <a:ext cx="754200" cy="64080"/>
              </p14:xfrm>
            </p:contentPart>
          </mc:Choice>
          <mc:Fallback xmlns="">
            <p:pic>
              <p:nvPicPr>
                <p:cNvPr id="8" name="Freihand 7">
                  <a:extLst>
                    <a:ext uri="{FF2B5EF4-FFF2-40B4-BE49-F238E27FC236}">
                      <a16:creationId xmlns:a16="http://schemas.microsoft.com/office/drawing/2014/main" id="{C7280F34-95BF-E740-93C5-10279F520490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7343022" y="5136726"/>
                  <a:ext cx="825840" cy="13572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43" name="Gerade Verbindung 142">
            <a:extLst>
              <a:ext uri="{FF2B5EF4-FFF2-40B4-BE49-F238E27FC236}">
                <a16:creationId xmlns:a16="http://schemas.microsoft.com/office/drawing/2014/main" id="{A44B87B7-83D2-7C42-ACF0-7CA485A5AE03}"/>
              </a:ext>
            </a:extLst>
          </p:cNvPr>
          <p:cNvCxnSpPr/>
          <p:nvPr/>
        </p:nvCxnSpPr>
        <p:spPr>
          <a:xfrm>
            <a:off x="171451" y="5092990"/>
            <a:ext cx="412052" cy="0"/>
          </a:xfrm>
          <a:prstGeom prst="line">
            <a:avLst/>
          </a:prstGeom>
          <a:ln w="92075" cap="rnd">
            <a:solidFill>
              <a:srgbClr val="0163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1" name="Grafik 140">
            <a:extLst>
              <a:ext uri="{FF2B5EF4-FFF2-40B4-BE49-F238E27FC236}">
                <a16:creationId xmlns:a16="http://schemas.microsoft.com/office/drawing/2014/main" id="{8F18CFC3-1F98-4D44-B921-CE90D51AAB1C}"/>
              </a:ext>
            </a:extLst>
          </p:cNvPr>
          <p:cNvPicPr>
            <a:picLocks noChangeAspect="1"/>
          </p:cNvPicPr>
          <p:nvPr/>
        </p:nvPicPr>
        <p:blipFill>
          <a:blip r:embed="rId93"/>
          <a:srcRect/>
          <a:stretch/>
        </p:blipFill>
        <p:spPr>
          <a:xfrm>
            <a:off x="3922425" y="5289259"/>
            <a:ext cx="685800" cy="685800"/>
          </a:xfrm>
          <a:prstGeom prst="rect">
            <a:avLst/>
          </a:prstGeom>
        </p:spPr>
      </p:pic>
      <p:pic>
        <p:nvPicPr>
          <p:cNvPr id="144" name="Grafik 143">
            <a:extLst>
              <a:ext uri="{FF2B5EF4-FFF2-40B4-BE49-F238E27FC236}">
                <a16:creationId xmlns:a16="http://schemas.microsoft.com/office/drawing/2014/main" id="{CE559730-724A-C841-B862-8F61A508C604}"/>
              </a:ext>
            </a:extLst>
          </p:cNvPr>
          <p:cNvPicPr>
            <a:picLocks noChangeAspect="1"/>
          </p:cNvPicPr>
          <p:nvPr/>
        </p:nvPicPr>
        <p:blipFill>
          <a:blip r:embed="rId94"/>
          <a:srcRect/>
          <a:stretch/>
        </p:blipFill>
        <p:spPr>
          <a:xfrm>
            <a:off x="1556614" y="478442"/>
            <a:ext cx="495300" cy="990600"/>
          </a:xfrm>
          <a:prstGeom prst="rect">
            <a:avLst/>
          </a:prstGeom>
        </p:spPr>
      </p:pic>
      <p:pic>
        <p:nvPicPr>
          <p:cNvPr id="145" name="Grafik 144">
            <a:extLst>
              <a:ext uri="{FF2B5EF4-FFF2-40B4-BE49-F238E27FC236}">
                <a16:creationId xmlns:a16="http://schemas.microsoft.com/office/drawing/2014/main" id="{DECACD10-B207-DA46-8CC5-456925D1615F}"/>
              </a:ext>
            </a:extLst>
          </p:cNvPr>
          <p:cNvPicPr>
            <a:picLocks noChangeAspect="1"/>
          </p:cNvPicPr>
          <p:nvPr/>
        </p:nvPicPr>
        <p:blipFill>
          <a:blip r:embed="rId95"/>
          <a:srcRect/>
          <a:stretch/>
        </p:blipFill>
        <p:spPr>
          <a:xfrm>
            <a:off x="1225112" y="3259456"/>
            <a:ext cx="363696" cy="1003300"/>
          </a:xfrm>
          <a:prstGeom prst="rect">
            <a:avLst/>
          </a:prstGeom>
        </p:spPr>
      </p:pic>
      <p:pic>
        <p:nvPicPr>
          <p:cNvPr id="146" name="Grafik 145">
            <a:extLst>
              <a:ext uri="{FF2B5EF4-FFF2-40B4-BE49-F238E27FC236}">
                <a16:creationId xmlns:a16="http://schemas.microsoft.com/office/drawing/2014/main" id="{C1C2B814-9582-BE40-8A01-1F748B3B5BD5}"/>
              </a:ext>
            </a:extLst>
          </p:cNvPr>
          <p:cNvPicPr>
            <a:picLocks noChangeAspect="1"/>
          </p:cNvPicPr>
          <p:nvPr/>
        </p:nvPicPr>
        <p:blipFill>
          <a:blip r:embed="rId96"/>
          <a:srcRect/>
          <a:stretch/>
        </p:blipFill>
        <p:spPr>
          <a:xfrm>
            <a:off x="4972208" y="121474"/>
            <a:ext cx="774700" cy="1547959"/>
          </a:xfrm>
          <a:prstGeom prst="rect">
            <a:avLst/>
          </a:prstGeom>
        </p:spPr>
      </p:pic>
      <p:pic>
        <p:nvPicPr>
          <p:cNvPr id="148" name="Grafik 147"/>
          <p:cNvPicPr/>
          <p:nvPr/>
        </p:nvPicPr>
        <p:blipFill>
          <a:blip r:embed="rId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00" y="93583"/>
            <a:ext cx="1079500" cy="2889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2" name="Freihand 1"/>
              <p14:cNvContentPartPr/>
              <p14:nvPr/>
            </p14:nvContentPartPr>
            <p14:xfrm rot="3389654">
              <a:off x="2543912" y="131156"/>
              <a:ext cx="201258" cy="1041526"/>
            </p14:xfrm>
          </p:contentPart>
        </mc:Choice>
        <mc:Fallback xmlns="">
          <p:pic>
            <p:nvPicPr>
              <p:cNvPr id="2" name="Freihand 1"/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 rot="3389654">
                <a:off x="2494676" y="81834"/>
                <a:ext cx="299731" cy="114017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feld 12"/>
          <p:cNvSpPr txBox="1"/>
          <p:nvPr/>
        </p:nvSpPr>
        <p:spPr>
          <a:xfrm>
            <a:off x="2198621" y="5474160"/>
            <a:ext cx="9528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Förderverein</a:t>
            </a:r>
            <a:endParaRPr lang="de-DE" sz="1000" dirty="0"/>
          </a:p>
        </p:txBody>
      </p:sp>
      <p:sp>
        <p:nvSpPr>
          <p:cNvPr id="150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3038133" y="5049573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51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3366961" y="4465617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52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3539307" y="3766467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53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2214045" y="289118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4974852" y="629268"/>
            <a:ext cx="852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Schulträger </a:t>
            </a:r>
          </a:p>
          <a:p>
            <a:r>
              <a:rPr lang="de-DE" sz="1000" dirty="0" smtClean="0"/>
              <a:t>+ Schulamt</a:t>
            </a:r>
            <a:endParaRPr lang="de-DE" sz="1000" dirty="0"/>
          </a:p>
        </p:txBody>
      </p:sp>
      <p:sp>
        <p:nvSpPr>
          <p:cNvPr id="18" name="Textfeld 17"/>
          <p:cNvSpPr txBox="1"/>
          <p:nvPr/>
        </p:nvSpPr>
        <p:spPr>
          <a:xfrm>
            <a:off x="7091180" y="977834"/>
            <a:ext cx="710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Sek. I + II</a:t>
            </a:r>
            <a:endParaRPr lang="de-DE" sz="1000" dirty="0"/>
          </a:p>
        </p:txBody>
      </p:sp>
      <p:sp>
        <p:nvSpPr>
          <p:cNvPr id="20" name="Textfeld 19"/>
          <p:cNvSpPr txBox="1"/>
          <p:nvPr/>
        </p:nvSpPr>
        <p:spPr>
          <a:xfrm>
            <a:off x="192010" y="4334441"/>
            <a:ext cx="1498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Kirchen und Glaubensgemeinschaften</a:t>
            </a:r>
            <a:endParaRPr lang="de-DE" sz="1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26" name="Freihand 25"/>
              <p14:cNvContentPartPr/>
              <p14:nvPr/>
            </p14:nvContentPartPr>
            <p14:xfrm rot="9390340">
              <a:off x="3323558" y="5545578"/>
              <a:ext cx="539498" cy="299643"/>
            </p14:xfrm>
          </p:contentPart>
        </mc:Choice>
        <mc:Fallback xmlns="">
          <p:pic>
            <p:nvPicPr>
              <p:cNvPr id="26" name="Freihand 25"/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 rot="9390340">
                <a:off x="3273891" y="5495937"/>
                <a:ext cx="638832" cy="398924"/>
              </a:xfrm>
              <a:prstGeom prst="rect">
                <a:avLst/>
              </a:prstGeom>
            </p:spPr>
          </p:pic>
        </mc:Fallback>
      </mc:AlternateContent>
      <p:sp>
        <p:nvSpPr>
          <p:cNvPr id="28" name="Textfeld 27"/>
          <p:cNvSpPr txBox="1"/>
          <p:nvPr/>
        </p:nvSpPr>
        <p:spPr>
          <a:xfrm>
            <a:off x="1006238" y="638175"/>
            <a:ext cx="1123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/>
              <a:t>Außerschulischer </a:t>
            </a:r>
          </a:p>
          <a:p>
            <a:pPr algn="ctr"/>
            <a:r>
              <a:rPr lang="de-DE" sz="1000" dirty="0" smtClean="0"/>
              <a:t>OGS-Träger</a:t>
            </a:r>
            <a:endParaRPr lang="de-DE" sz="1000" dirty="0"/>
          </a:p>
        </p:txBody>
      </p:sp>
      <p:sp>
        <p:nvSpPr>
          <p:cNvPr id="30" name="Textfeld 29"/>
          <p:cNvSpPr txBox="1"/>
          <p:nvPr/>
        </p:nvSpPr>
        <p:spPr>
          <a:xfrm>
            <a:off x="3058889" y="156695"/>
            <a:ext cx="80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/>
              <a:t>Jugendamt</a:t>
            </a:r>
            <a:endParaRPr lang="de-DE" sz="1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32" name="Freihand 31"/>
              <p14:cNvContentPartPr/>
              <p14:nvPr/>
            </p14:nvContentPartPr>
            <p14:xfrm flipH="1">
              <a:off x="3546253" y="988585"/>
              <a:ext cx="105648" cy="1288855"/>
            </p14:xfrm>
          </p:contentPart>
        </mc:Choice>
        <mc:Fallback xmlns="">
          <p:pic>
            <p:nvPicPr>
              <p:cNvPr id="32" name="Freihand 31"/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 flipH="1">
                <a:off x="3497022" y="939263"/>
                <a:ext cx="204109" cy="13874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34" name="Freihand 33"/>
              <p14:cNvContentPartPr/>
              <p14:nvPr/>
            </p14:nvContentPartPr>
            <p14:xfrm flipV="1">
              <a:off x="1942623" y="1514309"/>
              <a:ext cx="1603630" cy="864149"/>
            </p14:xfrm>
          </p:contentPart>
        </mc:Choice>
        <mc:Fallback xmlns="">
          <p:pic>
            <p:nvPicPr>
              <p:cNvPr id="34" name="Freihand 33"/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 flipV="1">
                <a:off x="1893297" y="1465001"/>
                <a:ext cx="1702282" cy="962765"/>
              </a:xfrm>
              <a:prstGeom prst="rect">
                <a:avLst/>
              </a:prstGeom>
            </p:spPr>
          </p:pic>
        </mc:Fallback>
      </mc:AlternateContent>
      <p:sp>
        <p:nvSpPr>
          <p:cNvPr id="36" name="Textfeld 35"/>
          <p:cNvSpPr txBox="1"/>
          <p:nvPr/>
        </p:nvSpPr>
        <p:spPr>
          <a:xfrm>
            <a:off x="606911" y="2353629"/>
            <a:ext cx="7394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/>
              <a:t>Kita</a:t>
            </a:r>
            <a:endParaRPr lang="de-DE" sz="1000" dirty="0"/>
          </a:p>
        </p:txBody>
      </p:sp>
      <p:sp>
        <p:nvSpPr>
          <p:cNvPr id="38" name="Textfeld 37"/>
          <p:cNvSpPr txBox="1"/>
          <p:nvPr/>
        </p:nvSpPr>
        <p:spPr>
          <a:xfrm>
            <a:off x="5321376" y="6074222"/>
            <a:ext cx="1253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/>
              <a:t>Stadt-/ Kreissportverband + Vereine</a:t>
            </a:r>
            <a:endParaRPr lang="de-DE" sz="1000" dirty="0"/>
          </a:p>
        </p:txBody>
      </p:sp>
      <p:sp>
        <p:nvSpPr>
          <p:cNvPr id="40" name="Textfeld 39"/>
          <p:cNvSpPr txBox="1"/>
          <p:nvPr/>
        </p:nvSpPr>
        <p:spPr>
          <a:xfrm>
            <a:off x="3991787" y="5909195"/>
            <a:ext cx="14560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Kulturelle Einrichtungen</a:t>
            </a:r>
            <a:endParaRPr lang="de-DE" sz="1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42" name="Freihand 41"/>
              <p14:cNvContentPartPr/>
              <p14:nvPr/>
            </p14:nvContentPartPr>
            <p14:xfrm flipV="1">
              <a:off x="4187876" y="1478941"/>
              <a:ext cx="735795" cy="863757"/>
            </p14:xfrm>
          </p:contentPart>
        </mc:Choice>
        <mc:Fallback xmlns="">
          <p:pic>
            <p:nvPicPr>
              <p:cNvPr id="42" name="Freihand 41"/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 flipV="1">
                <a:off x="4138199" y="1429254"/>
                <a:ext cx="835149" cy="963130"/>
              </a:xfrm>
              <a:prstGeom prst="rect">
                <a:avLst/>
              </a:prstGeom>
            </p:spPr>
          </p:pic>
        </mc:Fallback>
      </mc:AlternateContent>
      <p:sp>
        <p:nvSpPr>
          <p:cNvPr id="155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3558562" y="116941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56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4857388" y="243927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57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3567038" y="151035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58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2051914" y="170576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59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4200020" y="3948296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0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2462806" y="2057907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1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4937404" y="3596244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2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1997914" y="3126605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3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2732267" y="346388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4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7324501" y="357566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5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6830086" y="3570095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6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6266584" y="195779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7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6860361" y="1810427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8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6537312" y="167279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69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4165547" y="4333423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70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4237986" y="194827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71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2124683" y="399748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72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6466872" y="454169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73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4491306" y="1583719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74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1582398" y="266823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75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5479583" y="463218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967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rafik 60">
            <a:extLst>
              <a:ext uri="{FF2B5EF4-FFF2-40B4-BE49-F238E27FC236}">
                <a16:creationId xmlns:a16="http://schemas.microsoft.com/office/drawing/2014/main" id="{7D7142DB-7683-EB4D-8F65-18BB0E503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332" y="2232501"/>
            <a:ext cx="1981200" cy="10541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12EC89A0-C62A-884B-822F-A44E748C83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3422" y="2219146"/>
            <a:ext cx="1295400" cy="1066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9054862-3223-0644-AEEA-4F071EF3CFD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769738" y="5018160"/>
            <a:ext cx="673100" cy="50108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69D20FC-707E-8E4D-B63E-EE8A756D5C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6143" y="5086032"/>
            <a:ext cx="508000" cy="50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FEAE799-B387-CC44-896B-68CFB6B8CB3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516054" y="5162232"/>
            <a:ext cx="431800" cy="4318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69BD67B-F9FD-2146-936F-909A89030F74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913135" y="5099412"/>
            <a:ext cx="419100" cy="427482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80F9A7E-1FF5-534D-9FF1-AF2C6455916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3566464" y="5118329"/>
            <a:ext cx="366362" cy="4699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52DF86E-2DA0-B34D-89A0-5BE40A571B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34072" y="1036638"/>
            <a:ext cx="635000" cy="3175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86F6279E-4744-5B4E-AEDB-5AC43BFC27E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1018" y="824840"/>
            <a:ext cx="393700" cy="5842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2633A638-8481-4B43-B89D-E2CB180F73C1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432142" y="925107"/>
            <a:ext cx="482600" cy="4826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7B1990D5-9BB3-2A46-B999-8D459EF2C94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3740832" y="1017203"/>
            <a:ext cx="444500" cy="381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BDC7DB8-C4A3-2946-A054-789446C16F8C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065682" y="998483"/>
            <a:ext cx="368300" cy="355600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2763264B-86E9-3D4D-AF73-C04F4D1FF40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681036" y="2818238"/>
            <a:ext cx="762000" cy="4953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06C8E35E-AF54-8346-B28A-276DA35B24E8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2494925" y="734607"/>
            <a:ext cx="596900" cy="6731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62CF0A2-739C-E247-83ED-FCC491D3260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65206" y="2124583"/>
            <a:ext cx="1308100" cy="12446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960DF28D-0590-0740-B0D5-DD8C10DE587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168841" y="4153827"/>
            <a:ext cx="1701800" cy="304800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BAE0AD50-2E3B-1046-941A-0A3A8A0FBDE1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2580150" y="5283429"/>
            <a:ext cx="381000" cy="304800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2B1FD12A-F512-A545-9422-F52FFA6C21CB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881385" y="5855135"/>
            <a:ext cx="482600" cy="596900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7FF19144-DC62-9F48-A31B-1D5C437ECD4F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59210" y="3788007"/>
            <a:ext cx="952500" cy="6096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A0860D27-C4B5-354D-9BB4-D26E3F270E44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483508" y="1980038"/>
            <a:ext cx="1193800" cy="133350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D6799ECE-FA6D-3A47-9D82-AE8E77337B8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711274" y="2516240"/>
            <a:ext cx="203200" cy="393700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DB1C2C16-8130-C840-B5F9-A55DAC3B96D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864935" y="4039674"/>
            <a:ext cx="736600" cy="495300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EEC10CAD-79D7-5449-B2ED-003FA2BB43D0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8024888" y="3880419"/>
            <a:ext cx="685800" cy="685800"/>
          </a:xfrm>
          <a:prstGeom prst="rect">
            <a:avLst/>
          </a:prstGeom>
        </p:spPr>
      </p:pic>
      <p:pic>
        <p:nvPicPr>
          <p:cNvPr id="49" name="Grafik 48">
            <a:extLst>
              <a:ext uri="{FF2B5EF4-FFF2-40B4-BE49-F238E27FC236}">
                <a16:creationId xmlns:a16="http://schemas.microsoft.com/office/drawing/2014/main" id="{D6C88CB3-60A9-7B4D-91E7-3C8F767B7095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2321265" y="3540781"/>
            <a:ext cx="495300" cy="990600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666E1A9A-C73D-D24F-82AB-932AED048806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6688446" y="5097253"/>
            <a:ext cx="584200" cy="4572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13E6481C-DE54-0044-B785-2E802E291AA7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804874" y="3574873"/>
            <a:ext cx="1219200" cy="952500"/>
          </a:xfrm>
          <a:prstGeom prst="rect">
            <a:avLst/>
          </a:prstGeom>
        </p:spPr>
      </p:pic>
      <p:pic>
        <p:nvPicPr>
          <p:cNvPr id="55" name="Grafik 54">
            <a:extLst>
              <a:ext uri="{FF2B5EF4-FFF2-40B4-BE49-F238E27FC236}">
                <a16:creationId xmlns:a16="http://schemas.microsoft.com/office/drawing/2014/main" id="{497E3FC7-6FF9-3B4F-BEA2-91991B2D2728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7870641" y="2461205"/>
            <a:ext cx="622300" cy="863600"/>
          </a:xfrm>
          <a:prstGeom prst="rect">
            <a:avLst/>
          </a:prstGeom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44FDA6B2-B1F8-7E47-A803-8A786EBB2641}"/>
              </a:ext>
            </a:extLst>
          </p:cNvPr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349192" y="3565681"/>
            <a:ext cx="363696" cy="1003300"/>
          </a:xfrm>
          <a:prstGeom prst="rect">
            <a:avLst/>
          </a:prstGeom>
        </p:spPr>
      </p:pic>
      <p:pic>
        <p:nvPicPr>
          <p:cNvPr id="59" name="Grafik 58">
            <a:extLst>
              <a:ext uri="{FF2B5EF4-FFF2-40B4-BE49-F238E27FC236}">
                <a16:creationId xmlns:a16="http://schemas.microsoft.com/office/drawing/2014/main" id="{5CD90972-89CA-C049-93D6-B134995CFC5B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/>
        </p:blipFill>
        <p:spPr>
          <a:xfrm>
            <a:off x="5283335" y="3390723"/>
            <a:ext cx="774700" cy="1320800"/>
          </a:xfrm>
          <a:prstGeom prst="rect">
            <a:avLst/>
          </a:prstGeom>
        </p:spPr>
      </p:pic>
      <p:sp>
        <p:nvSpPr>
          <p:cNvPr id="107" name="Textfeld 106">
            <a:extLst>
              <a:ext uri="{FF2B5EF4-FFF2-40B4-BE49-F238E27FC236}">
                <a16:creationId xmlns:a16="http://schemas.microsoft.com/office/drawing/2014/main" id="{51057652-6ED1-514E-9379-F81072A36F12}"/>
              </a:ext>
            </a:extLst>
          </p:cNvPr>
          <p:cNvSpPr txBox="1"/>
          <p:nvPr/>
        </p:nvSpPr>
        <p:spPr>
          <a:xfrm>
            <a:off x="107940" y="1359081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99A6D0"/>
                </a:solidFill>
              </a:rPr>
              <a:t>Lorem</a:t>
            </a:r>
            <a:r>
              <a:rPr lang="de-DE" sz="1200" dirty="0">
                <a:solidFill>
                  <a:srgbClr val="99A6D0"/>
                </a:solidFill>
              </a:rPr>
              <a:t> </a:t>
            </a:r>
            <a:r>
              <a:rPr lang="de-DE" sz="1200" dirty="0" err="1">
                <a:solidFill>
                  <a:srgbClr val="99A6D0"/>
                </a:solidFill>
              </a:rPr>
              <a:t>ipsum</a:t>
            </a:r>
            <a:endParaRPr lang="de-DE" sz="1200" dirty="0">
              <a:solidFill>
                <a:srgbClr val="99A6D0"/>
              </a:solidFill>
            </a:endParaRP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527CD151-5CE9-7B45-BFAE-A1F61A47AB2A}"/>
              </a:ext>
            </a:extLst>
          </p:cNvPr>
          <p:cNvSpPr txBox="1"/>
          <p:nvPr/>
        </p:nvSpPr>
        <p:spPr>
          <a:xfrm>
            <a:off x="1184760" y="1369928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F0D22F"/>
                </a:solidFill>
              </a:rPr>
              <a:t>Lorem</a:t>
            </a:r>
            <a:r>
              <a:rPr lang="de-DE" sz="1200" dirty="0">
                <a:solidFill>
                  <a:srgbClr val="F0D22F"/>
                </a:solidFill>
              </a:rPr>
              <a:t> </a:t>
            </a:r>
            <a:r>
              <a:rPr lang="de-DE" sz="1200" dirty="0" err="1">
                <a:solidFill>
                  <a:srgbClr val="F0D22F"/>
                </a:solidFill>
              </a:rPr>
              <a:t>ipsum</a:t>
            </a:r>
            <a:endParaRPr lang="de-DE" sz="1200" dirty="0">
              <a:solidFill>
                <a:srgbClr val="F0D22F"/>
              </a:solidFill>
            </a:endParaRP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FABACFED-2471-A947-8049-78DFB63EDB1F}"/>
              </a:ext>
            </a:extLst>
          </p:cNvPr>
          <p:cNvSpPr txBox="1"/>
          <p:nvPr/>
        </p:nvSpPr>
        <p:spPr>
          <a:xfrm>
            <a:off x="4647364" y="1374087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8B63A3"/>
                </a:solidFill>
              </a:rPr>
              <a:t>Lorem</a:t>
            </a:r>
            <a:r>
              <a:rPr lang="de-DE" sz="1200" dirty="0">
                <a:solidFill>
                  <a:srgbClr val="8B63A3"/>
                </a:solidFill>
              </a:rPr>
              <a:t> </a:t>
            </a:r>
            <a:r>
              <a:rPr lang="de-DE" sz="1200" dirty="0" err="1">
                <a:solidFill>
                  <a:srgbClr val="8B63A3"/>
                </a:solidFill>
              </a:rPr>
              <a:t>ipsum</a:t>
            </a:r>
            <a:endParaRPr lang="de-DE" sz="1200" dirty="0">
              <a:solidFill>
                <a:srgbClr val="8B63A3"/>
              </a:solidFill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E5871769-254D-6B40-A764-7EB2CCEFC1F5}"/>
              </a:ext>
            </a:extLst>
          </p:cNvPr>
          <p:cNvSpPr txBox="1"/>
          <p:nvPr/>
        </p:nvSpPr>
        <p:spPr>
          <a:xfrm>
            <a:off x="3492767" y="1375113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A4B80D"/>
                </a:solidFill>
              </a:rPr>
              <a:t>Lorem</a:t>
            </a:r>
            <a:r>
              <a:rPr lang="de-DE" sz="1200" dirty="0">
                <a:solidFill>
                  <a:srgbClr val="A4B80D"/>
                </a:solidFill>
              </a:rPr>
              <a:t> </a:t>
            </a:r>
            <a:r>
              <a:rPr lang="de-DE" sz="1200" dirty="0" err="1">
                <a:solidFill>
                  <a:srgbClr val="A4B80D"/>
                </a:solidFill>
              </a:rPr>
              <a:t>ipsum</a:t>
            </a:r>
            <a:endParaRPr lang="de-DE" sz="1200" dirty="0">
              <a:solidFill>
                <a:srgbClr val="A4B80D"/>
              </a:solidFill>
            </a:endParaRP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6F0C305B-1898-454F-817F-51B03777693B}"/>
              </a:ext>
            </a:extLst>
          </p:cNvPr>
          <p:cNvSpPr txBox="1"/>
          <p:nvPr/>
        </p:nvSpPr>
        <p:spPr>
          <a:xfrm>
            <a:off x="5766046" y="1366734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10589C"/>
                </a:solidFill>
              </a:rPr>
              <a:t>Lorem</a:t>
            </a:r>
            <a:r>
              <a:rPr lang="de-DE" sz="1200" dirty="0">
                <a:solidFill>
                  <a:srgbClr val="10589C"/>
                </a:solidFill>
              </a:rPr>
              <a:t> </a:t>
            </a:r>
            <a:r>
              <a:rPr lang="de-DE" sz="1200" dirty="0" err="1">
                <a:solidFill>
                  <a:srgbClr val="10589C"/>
                </a:solidFill>
              </a:rPr>
              <a:t>ipsum</a:t>
            </a:r>
            <a:endParaRPr lang="de-DE" sz="1200" dirty="0">
              <a:solidFill>
                <a:srgbClr val="10589C"/>
              </a:solidFill>
            </a:endParaRPr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1F535F5C-BE00-B644-B190-E79BB7D7B36A}"/>
              </a:ext>
            </a:extLst>
          </p:cNvPr>
          <p:cNvSpPr/>
          <p:nvPr/>
        </p:nvSpPr>
        <p:spPr>
          <a:xfrm rot="512330">
            <a:off x="8331784" y="235268"/>
            <a:ext cx="952468" cy="433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1C263C5A-6429-F14D-B086-BE51741D3FF9}"/>
              </a:ext>
            </a:extLst>
          </p:cNvPr>
          <p:cNvSpPr txBox="1"/>
          <p:nvPr/>
        </p:nvSpPr>
        <p:spPr>
          <a:xfrm>
            <a:off x="2318206" y="1367790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76BEC2"/>
                </a:solidFill>
              </a:rPr>
              <a:t>Lorem</a:t>
            </a:r>
            <a:r>
              <a:rPr lang="de-DE" sz="1200" dirty="0">
                <a:solidFill>
                  <a:srgbClr val="76BEC2"/>
                </a:solidFill>
              </a:rPr>
              <a:t> </a:t>
            </a:r>
            <a:r>
              <a:rPr lang="de-DE" sz="1200" dirty="0" err="1">
                <a:solidFill>
                  <a:srgbClr val="76BEC2"/>
                </a:solidFill>
              </a:rPr>
              <a:t>ipsum</a:t>
            </a:r>
            <a:endParaRPr lang="de-DE" sz="1200" dirty="0">
              <a:solidFill>
                <a:srgbClr val="76BEC2"/>
              </a:solidFill>
            </a:endParaRP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3603782A-8AFA-5648-82A0-414DADE398F3}"/>
              </a:ext>
            </a:extLst>
          </p:cNvPr>
          <p:cNvSpPr txBox="1"/>
          <p:nvPr/>
        </p:nvSpPr>
        <p:spPr>
          <a:xfrm rot="537846">
            <a:off x="8377499" y="331178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Schulname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10E6B0F0-A8BD-894B-A3AE-262933773CA6}"/>
              </a:ext>
            </a:extLst>
          </p:cNvPr>
          <p:cNvSpPr/>
          <p:nvPr/>
        </p:nvSpPr>
        <p:spPr>
          <a:xfrm>
            <a:off x="6131325" y="1663327"/>
            <a:ext cx="276999" cy="276999"/>
          </a:xfrm>
          <a:prstGeom prst="ellipse">
            <a:avLst/>
          </a:prstGeom>
          <a:solidFill>
            <a:srgbClr val="105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4C895CB7-9EC8-D143-9D3E-07F5ABC4E904}"/>
              </a:ext>
            </a:extLst>
          </p:cNvPr>
          <p:cNvSpPr/>
          <p:nvPr/>
        </p:nvSpPr>
        <p:spPr>
          <a:xfrm>
            <a:off x="5024074" y="1663974"/>
            <a:ext cx="276999" cy="276999"/>
          </a:xfrm>
          <a:prstGeom prst="ellipse">
            <a:avLst/>
          </a:prstGeom>
          <a:solidFill>
            <a:srgbClr val="8B63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8C65F13B-DEB2-1B4E-AB94-F067BE7F2AAC}"/>
              </a:ext>
            </a:extLst>
          </p:cNvPr>
          <p:cNvSpPr/>
          <p:nvPr/>
        </p:nvSpPr>
        <p:spPr>
          <a:xfrm>
            <a:off x="3836675" y="1659435"/>
            <a:ext cx="276999" cy="276999"/>
          </a:xfrm>
          <a:prstGeom prst="ellipse">
            <a:avLst/>
          </a:prstGeom>
          <a:solidFill>
            <a:srgbClr val="A4B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BD8A89C1-69CF-9549-8986-2D1ACC285A64}"/>
              </a:ext>
            </a:extLst>
          </p:cNvPr>
          <p:cNvSpPr/>
          <p:nvPr/>
        </p:nvSpPr>
        <p:spPr>
          <a:xfrm>
            <a:off x="1515011" y="1651086"/>
            <a:ext cx="276999" cy="276999"/>
          </a:xfrm>
          <a:prstGeom prst="ellipse">
            <a:avLst/>
          </a:prstGeom>
          <a:solidFill>
            <a:srgbClr val="F0D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EFC6C4CF-AFDD-B94C-8734-F3D70A6FB030}"/>
              </a:ext>
            </a:extLst>
          </p:cNvPr>
          <p:cNvSpPr/>
          <p:nvPr/>
        </p:nvSpPr>
        <p:spPr>
          <a:xfrm>
            <a:off x="2649276" y="1636080"/>
            <a:ext cx="276999" cy="276999"/>
          </a:xfrm>
          <a:prstGeom prst="ellipse">
            <a:avLst/>
          </a:prstGeom>
          <a:solidFill>
            <a:srgbClr val="76BE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4F29392B-6469-9D48-88C6-8DB142AEF17D}"/>
              </a:ext>
            </a:extLst>
          </p:cNvPr>
          <p:cNvSpPr/>
          <p:nvPr/>
        </p:nvSpPr>
        <p:spPr>
          <a:xfrm>
            <a:off x="462965" y="1643733"/>
            <a:ext cx="276999" cy="276999"/>
          </a:xfrm>
          <a:prstGeom prst="ellipse">
            <a:avLst/>
          </a:prstGeom>
          <a:solidFill>
            <a:srgbClr val="99A6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46F58BC-688A-8941-8910-D7DF6C4225FC}"/>
              </a:ext>
            </a:extLst>
          </p:cNvPr>
          <p:cNvSpPr/>
          <p:nvPr/>
        </p:nvSpPr>
        <p:spPr>
          <a:xfrm>
            <a:off x="8268513" y="1444478"/>
            <a:ext cx="171682" cy="17168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10589C"/>
                </a:solidFill>
              </a:rPr>
              <a:t> </a:t>
            </a:r>
          </a:p>
        </p:txBody>
      </p:sp>
      <p:sp>
        <p:nvSpPr>
          <p:cNvPr id="130" name="Textfeld 129">
            <a:extLst>
              <a:ext uri="{FF2B5EF4-FFF2-40B4-BE49-F238E27FC236}">
                <a16:creationId xmlns:a16="http://schemas.microsoft.com/office/drawing/2014/main" id="{AAA58C0E-F382-5A49-9301-A2AE23B0CB31}"/>
              </a:ext>
            </a:extLst>
          </p:cNvPr>
          <p:cNvSpPr txBox="1"/>
          <p:nvPr/>
        </p:nvSpPr>
        <p:spPr>
          <a:xfrm>
            <a:off x="8440195" y="1384108"/>
            <a:ext cx="1214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C7F0D0F5-6796-894D-BAB7-255E2884B6D4}"/>
              </a:ext>
            </a:extLst>
          </p:cNvPr>
          <p:cNvSpPr txBox="1"/>
          <p:nvPr/>
        </p:nvSpPr>
        <p:spPr>
          <a:xfrm>
            <a:off x="1003687" y="5134611"/>
            <a:ext cx="1214500" cy="1684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r>
              <a:rPr lang="de-DE" sz="1000" dirty="0"/>
              <a:t> </a:t>
            </a:r>
          </a:p>
          <a:p>
            <a:pPr>
              <a:lnSpc>
                <a:spcPct val="150000"/>
              </a:lnSpc>
            </a:pPr>
            <a:r>
              <a:rPr lang="de-DE" sz="1000" dirty="0" err="1"/>
              <a:t>Lorem</a:t>
            </a:r>
            <a:r>
              <a:rPr lang="de-DE" sz="1000" dirty="0"/>
              <a:t> </a:t>
            </a:r>
            <a:r>
              <a:rPr lang="de-DE" sz="1000" dirty="0" err="1"/>
              <a:t>ipsum</a:t>
            </a:r>
            <a:endParaRPr lang="de-DE" sz="1000" dirty="0"/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8D66B911-3F4C-554F-A833-427FC830F354}"/>
              </a:ext>
            </a:extLst>
          </p:cNvPr>
          <p:cNvCxnSpPr/>
          <p:nvPr/>
        </p:nvCxnSpPr>
        <p:spPr>
          <a:xfrm>
            <a:off x="461208" y="5301932"/>
            <a:ext cx="412052" cy="0"/>
          </a:xfrm>
          <a:prstGeom prst="line">
            <a:avLst/>
          </a:prstGeom>
          <a:ln w="92075" cap="rnd">
            <a:solidFill>
              <a:srgbClr val="99A6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99">
            <a:extLst>
              <a:ext uri="{FF2B5EF4-FFF2-40B4-BE49-F238E27FC236}">
                <a16:creationId xmlns:a16="http://schemas.microsoft.com/office/drawing/2014/main" id="{B54FA3B9-6EEE-1149-A6EA-39793833F783}"/>
              </a:ext>
            </a:extLst>
          </p:cNvPr>
          <p:cNvCxnSpPr/>
          <p:nvPr/>
        </p:nvCxnSpPr>
        <p:spPr>
          <a:xfrm>
            <a:off x="461208" y="5527039"/>
            <a:ext cx="412052" cy="0"/>
          </a:xfrm>
          <a:prstGeom prst="line">
            <a:avLst/>
          </a:prstGeom>
          <a:ln w="92075" cap="rnd">
            <a:solidFill>
              <a:srgbClr val="76BE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113">
            <a:extLst>
              <a:ext uri="{FF2B5EF4-FFF2-40B4-BE49-F238E27FC236}">
                <a16:creationId xmlns:a16="http://schemas.microsoft.com/office/drawing/2014/main" id="{97B6620C-D03E-4147-807A-13E391D9514D}"/>
              </a:ext>
            </a:extLst>
          </p:cNvPr>
          <p:cNvCxnSpPr/>
          <p:nvPr/>
        </p:nvCxnSpPr>
        <p:spPr>
          <a:xfrm>
            <a:off x="461208" y="5773334"/>
            <a:ext cx="412052" cy="0"/>
          </a:xfrm>
          <a:prstGeom prst="line">
            <a:avLst/>
          </a:prstGeom>
          <a:ln w="92075" cap="rnd">
            <a:solidFill>
              <a:srgbClr val="F0D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0A50DB26-34F3-A24A-BFD0-18D33758FB90}"/>
              </a:ext>
            </a:extLst>
          </p:cNvPr>
          <p:cNvCxnSpPr/>
          <p:nvPr/>
        </p:nvCxnSpPr>
        <p:spPr>
          <a:xfrm>
            <a:off x="461208" y="5998441"/>
            <a:ext cx="412052" cy="0"/>
          </a:xfrm>
          <a:prstGeom prst="line">
            <a:avLst/>
          </a:prstGeom>
          <a:ln w="92075" cap="rnd">
            <a:solidFill>
              <a:srgbClr val="A4B8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3D6E8D17-45E0-2E4D-A38E-EB87DC7CDF4C}"/>
              </a:ext>
            </a:extLst>
          </p:cNvPr>
          <p:cNvCxnSpPr/>
          <p:nvPr/>
        </p:nvCxnSpPr>
        <p:spPr>
          <a:xfrm>
            <a:off x="461208" y="6226928"/>
            <a:ext cx="412052" cy="0"/>
          </a:xfrm>
          <a:prstGeom prst="line">
            <a:avLst/>
          </a:prstGeom>
          <a:ln w="92075" cap="rnd">
            <a:solidFill>
              <a:srgbClr val="8B6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AE6A2E33-B71D-1B43-94B8-41A22A02251E}"/>
              </a:ext>
            </a:extLst>
          </p:cNvPr>
          <p:cNvCxnSpPr/>
          <p:nvPr/>
        </p:nvCxnSpPr>
        <p:spPr>
          <a:xfrm>
            <a:off x="461208" y="6452035"/>
            <a:ext cx="412052" cy="0"/>
          </a:xfrm>
          <a:prstGeom prst="line">
            <a:avLst/>
          </a:prstGeom>
          <a:ln w="92075" cap="rnd">
            <a:solidFill>
              <a:srgbClr val="1058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05AFF110-2CB0-F24E-8689-DDB6AB78C4FE}"/>
              </a:ext>
            </a:extLst>
          </p:cNvPr>
          <p:cNvCxnSpPr/>
          <p:nvPr/>
        </p:nvCxnSpPr>
        <p:spPr>
          <a:xfrm>
            <a:off x="461208" y="6698330"/>
            <a:ext cx="412052" cy="0"/>
          </a:xfrm>
          <a:prstGeom prst="line">
            <a:avLst/>
          </a:prstGeom>
          <a:ln w="92075" cap="rnd">
            <a:solidFill>
              <a:srgbClr val="F663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Grafik 55">
            <a:extLst>
              <a:ext uri="{FF2B5EF4-FFF2-40B4-BE49-F238E27FC236}">
                <a16:creationId xmlns:a16="http://schemas.microsoft.com/office/drawing/2014/main" id="{F9435C49-D6BB-5C49-AB54-459E06C314FF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7095689" y="916407"/>
            <a:ext cx="469900" cy="469900"/>
          </a:xfrm>
          <a:prstGeom prst="rect">
            <a:avLst/>
          </a:prstGeom>
        </p:spPr>
      </p:pic>
      <p:sp>
        <p:nvSpPr>
          <p:cNvPr id="58" name="Textfeld 57">
            <a:extLst>
              <a:ext uri="{FF2B5EF4-FFF2-40B4-BE49-F238E27FC236}">
                <a16:creationId xmlns:a16="http://schemas.microsoft.com/office/drawing/2014/main" id="{4AAFF578-D67E-3F47-BBBE-925EABF43082}"/>
              </a:ext>
            </a:extLst>
          </p:cNvPr>
          <p:cNvSpPr txBox="1"/>
          <p:nvPr/>
        </p:nvSpPr>
        <p:spPr>
          <a:xfrm>
            <a:off x="6813578" y="1369914"/>
            <a:ext cx="12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rgbClr val="01632F"/>
                </a:solidFill>
              </a:rPr>
              <a:t>Lorem</a:t>
            </a:r>
            <a:r>
              <a:rPr lang="de-DE" sz="1200" dirty="0">
                <a:solidFill>
                  <a:srgbClr val="01632F"/>
                </a:solidFill>
              </a:rPr>
              <a:t> </a:t>
            </a:r>
            <a:r>
              <a:rPr lang="de-DE" sz="1200" dirty="0" err="1">
                <a:solidFill>
                  <a:srgbClr val="01632F"/>
                </a:solidFill>
              </a:rPr>
              <a:t>ipsum</a:t>
            </a:r>
            <a:endParaRPr lang="de-DE" sz="1200" dirty="0">
              <a:solidFill>
                <a:srgbClr val="01632F"/>
              </a:solidFill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2720D5A-5E5C-6E46-9FBB-5084A8B21587}"/>
              </a:ext>
            </a:extLst>
          </p:cNvPr>
          <p:cNvSpPr/>
          <p:nvPr/>
        </p:nvSpPr>
        <p:spPr>
          <a:xfrm>
            <a:off x="7179644" y="1643732"/>
            <a:ext cx="276999" cy="276999"/>
          </a:xfrm>
          <a:prstGeom prst="ellipse">
            <a:avLst/>
          </a:prstGeom>
          <a:solidFill>
            <a:srgbClr val="016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rgbClr val="01632F"/>
                </a:solidFill>
              </a:rPr>
              <a:t> </a:t>
            </a:r>
          </a:p>
        </p:txBody>
      </p:sp>
      <p:pic>
        <p:nvPicPr>
          <p:cNvPr id="62" name="Grafik 61">
            <a:extLst>
              <a:ext uri="{FF2B5EF4-FFF2-40B4-BE49-F238E27FC236}">
                <a16:creationId xmlns:a16="http://schemas.microsoft.com/office/drawing/2014/main" id="{D28FE415-EEB2-6F42-AD63-0FDC62C09618}"/>
              </a:ext>
            </a:extLst>
          </p:cNvPr>
          <p:cNvPicPr>
            <a:picLocks noChangeAspect="1"/>
          </p:cNvPicPr>
          <p:nvPr/>
        </p:nvPicPr>
        <p:blipFill>
          <a:blip r:embed="rId33"/>
          <a:srcRect/>
          <a:stretch/>
        </p:blipFill>
        <p:spPr>
          <a:xfrm>
            <a:off x="3092758" y="3540781"/>
            <a:ext cx="4953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546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129</Words>
  <Application>Microsoft Office PowerPoint</Application>
  <PresentationFormat>A4-Papier (210 x 297 mm)</PresentationFormat>
  <Paragraphs>91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 Scho</dc:creator>
  <cp:lastModifiedBy>Engelhardt, Julia</cp:lastModifiedBy>
  <cp:revision>18</cp:revision>
  <dcterms:created xsi:type="dcterms:W3CDTF">2022-04-22T08:40:26Z</dcterms:created>
  <dcterms:modified xsi:type="dcterms:W3CDTF">2024-11-06T13:32:08Z</dcterms:modified>
</cp:coreProperties>
</file>