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heme/themeOverride6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4" r:id="rId1"/>
    <p:sldMasterId id="2147483650" r:id="rId2"/>
  </p:sldMasterIdLst>
  <p:notesMasterIdLst>
    <p:notesMasterId r:id="rId54"/>
  </p:notesMasterIdLst>
  <p:handoutMasterIdLst>
    <p:handoutMasterId r:id="rId55"/>
  </p:handoutMasterIdLst>
  <p:sldIdLst>
    <p:sldId id="796" r:id="rId3"/>
    <p:sldId id="367" r:id="rId4"/>
    <p:sldId id="980" r:id="rId5"/>
    <p:sldId id="1013" r:id="rId6"/>
    <p:sldId id="1014" r:id="rId7"/>
    <p:sldId id="1012" r:id="rId8"/>
    <p:sldId id="963" r:id="rId9"/>
    <p:sldId id="966" r:id="rId10"/>
    <p:sldId id="968" r:id="rId11"/>
    <p:sldId id="967" r:id="rId12"/>
    <p:sldId id="970" r:id="rId13"/>
    <p:sldId id="978" r:id="rId14"/>
    <p:sldId id="979" r:id="rId15"/>
    <p:sldId id="973" r:id="rId16"/>
    <p:sldId id="974" r:id="rId17"/>
    <p:sldId id="975" r:id="rId18"/>
    <p:sldId id="976" r:id="rId19"/>
    <p:sldId id="977" r:id="rId20"/>
    <p:sldId id="971" r:id="rId21"/>
    <p:sldId id="972" r:id="rId22"/>
    <p:sldId id="981" r:id="rId23"/>
    <p:sldId id="982" r:id="rId24"/>
    <p:sldId id="983" r:id="rId25"/>
    <p:sldId id="984" r:id="rId26"/>
    <p:sldId id="985" r:id="rId27"/>
    <p:sldId id="986" r:id="rId28"/>
    <p:sldId id="987" r:id="rId29"/>
    <p:sldId id="988" r:id="rId30"/>
    <p:sldId id="989" r:id="rId31"/>
    <p:sldId id="990" r:id="rId32"/>
    <p:sldId id="991" r:id="rId33"/>
    <p:sldId id="995" r:id="rId34"/>
    <p:sldId id="996" r:id="rId35"/>
    <p:sldId id="997" r:id="rId36"/>
    <p:sldId id="992" r:id="rId37"/>
    <p:sldId id="993" r:id="rId38"/>
    <p:sldId id="994" r:id="rId39"/>
    <p:sldId id="998" r:id="rId40"/>
    <p:sldId id="999" r:id="rId41"/>
    <p:sldId id="1000" r:id="rId42"/>
    <p:sldId id="1001" r:id="rId43"/>
    <p:sldId id="1002" r:id="rId44"/>
    <p:sldId id="1003" r:id="rId45"/>
    <p:sldId id="1004" r:id="rId46"/>
    <p:sldId id="1005" r:id="rId47"/>
    <p:sldId id="1006" r:id="rId48"/>
    <p:sldId id="1007" r:id="rId49"/>
    <p:sldId id="1008" r:id="rId50"/>
    <p:sldId id="1009" r:id="rId51"/>
    <p:sldId id="1010" r:id="rId52"/>
    <p:sldId id="1011" r:id="rId53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Geneva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2F6"/>
    <a:srgbClr val="009EE0"/>
    <a:srgbClr val="008000"/>
    <a:srgbClr val="015D52"/>
    <a:srgbClr val="3366FF"/>
    <a:srgbClr val="CC9900"/>
    <a:srgbClr val="99D8F4"/>
    <a:srgbClr val="00DFDF"/>
    <a:srgbClr val="99CC00"/>
    <a:srgbClr val="7F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0" autoAdjust="0"/>
    <p:restoredTop sz="87449" autoAdjust="0"/>
  </p:normalViewPr>
  <p:slideViewPr>
    <p:cSldViewPr snapToGrid="0">
      <p:cViewPr varScale="1">
        <p:scale>
          <a:sx n="103" d="100"/>
          <a:sy n="103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B0AB12FD-F00E-6442-B852-9E4A06BD5108}">
      <dgm:prSet/>
      <dgm:spPr/>
      <dgm:t>
        <a:bodyPr vert="horz"/>
        <a:lstStyle/>
        <a:p>
          <a:r>
            <a:rPr lang="de-DE" dirty="0"/>
            <a:t>Die Basis für die geplante Zeit gemeinsamer Netzwerkarbeit wird geschaffen:</a:t>
          </a:r>
        </a:p>
      </dgm:t>
    </dgm:pt>
    <dgm:pt modelId="{7041A3A9-22B6-6A4C-841A-314927B0624D}" type="parTrans" cxnId="{43596257-1058-9341-A894-502C16DF39F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3F2445B-F267-7544-BF98-9339A6254327}" type="sibTrans" cxnId="{43596257-1058-9341-A894-502C16DF39F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5C70C97-3E0F-9D46-9775-2E4C1C7785AE}">
      <dgm:prSet custT="1"/>
      <dgm:spPr/>
      <dgm:t>
        <a:bodyPr/>
        <a:lstStyle/>
        <a:p>
          <a:r>
            <a:rPr lang="de-DE" sz="1900" kern="1200" dirty="0">
              <a:latin typeface="Arial" panose="020B0604020202020204"/>
              <a:ea typeface="+mn-ea"/>
              <a:cs typeface="+mn-cs"/>
            </a:rPr>
            <a:t>Das</a:t>
          </a:r>
          <a:r>
            <a:rPr lang="de-DE" sz="1900" kern="1200" dirty="0"/>
            <a:t> Netzwerk konstituiert sich.</a:t>
          </a:r>
        </a:p>
      </dgm:t>
    </dgm:pt>
    <dgm:pt modelId="{E9F60B9A-4C07-8642-A2F8-8169C7320173}" type="parTrans" cxnId="{9A812C8D-7FAD-1C44-A9EF-496E10A9806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94F154B-311C-A64F-8AF6-1FFC12FF458A}" type="sibTrans" cxnId="{9A812C8D-7FAD-1C44-A9EF-496E10A9806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DD9B404-00B4-9243-BF3B-14F357D0DA8E}">
      <dgm:prSet/>
      <dgm:spPr/>
      <dgm:t>
        <a:bodyPr/>
        <a:lstStyle/>
        <a:p>
          <a:r>
            <a:rPr lang="de-DE"/>
            <a:t>Die Projektideen werden vorgestellt, reflektiert und konkretisiert.</a:t>
          </a:r>
          <a:endParaRPr lang="de-DE" dirty="0"/>
        </a:p>
      </dgm:t>
    </dgm:pt>
    <dgm:pt modelId="{DA941675-383C-A946-964B-9E98845D3E00}" type="parTrans" cxnId="{0CA0EED3-8006-E740-A5DF-B34947BB64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1E2518E-2AEA-9E40-A21F-4B909261476A}" type="sibTrans" cxnId="{0CA0EED3-8006-E740-A5DF-B34947BB64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951DDFF-46EC-1046-BEFC-69A98383809C}">
      <dgm:prSet phldrT="[Text]"/>
      <dgm:spPr/>
      <dgm:t>
        <a:bodyPr/>
        <a:lstStyle/>
        <a:p>
          <a:r>
            <a:rPr lang="de-DE" dirty="0"/>
            <a:t>Eine Zielvereinbarung oder ein Netzwerkkontrakt wird als Instrument eingeführt.</a:t>
          </a:r>
        </a:p>
      </dgm:t>
    </dgm:pt>
    <dgm:pt modelId="{50A86CF6-CE25-B144-97A8-951FCB6C2808}" type="parTrans" cxnId="{11013842-F4A7-F044-AEC6-CDAF69910F3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26C2823-68C5-DD44-892D-C2153FA962A9}" type="sibTrans" cxnId="{11013842-F4A7-F044-AEC6-CDAF69910F3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AF1B349-F74E-C740-B7A0-4C90EE6EB7F9}">
      <dgm:prSet phldrT="[Text]"/>
      <dgm:spPr/>
      <dgm:t>
        <a:bodyPr/>
        <a:lstStyle/>
        <a:p>
          <a:r>
            <a:rPr lang="de-DE" dirty="0"/>
            <a:t>Der Input-Bedarf für das nächste Treffen wird ermittelt.</a:t>
          </a:r>
        </a:p>
      </dgm:t>
    </dgm:pt>
    <dgm:pt modelId="{C7196CFD-85F0-6A41-8CF6-3420B18F6054}" type="parTrans" cxnId="{CC83A3CA-A7F1-EC4A-8EF9-8AD1A158963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8B0A765-217A-F449-AB9C-CC2CCEE8C577}" type="sibTrans" cxnId="{CC83A3CA-A7F1-EC4A-8EF9-8AD1A158963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5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5"/>
      <dgm:spPr/>
    </dgm:pt>
    <dgm:pt modelId="{FFC6D0A0-535D-4435-BEAE-6FDA65299EA7}" type="pres">
      <dgm:prSet presAssocID="{50F5EC4F-26BD-4CD2-AA46-2CC47E60D5A0}" presName="dstNode" presStyleLbl="node1" presStyleIdx="0" presStyleCnt="5"/>
      <dgm:spPr/>
    </dgm:pt>
    <dgm:pt modelId="{C3016B34-4CA0-9640-9015-AB305C603F4C}" type="pres">
      <dgm:prSet presAssocID="{B0AB12FD-F00E-6442-B852-9E4A06BD51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8811C5-94A2-EC47-974B-F3B733F9D6B6}" type="pres">
      <dgm:prSet presAssocID="{B0AB12FD-F00E-6442-B852-9E4A06BD5108}" presName="accent_1" presStyleCnt="0"/>
      <dgm:spPr/>
    </dgm:pt>
    <dgm:pt modelId="{C997FA94-DBD5-0743-AA87-357F67860A1D}" type="pres">
      <dgm:prSet presAssocID="{B0AB12FD-F00E-6442-B852-9E4A06BD5108}" presName="accentRepeatNode" presStyleLbl="solidFgAcc1" presStyleIdx="0" presStyleCnt="5"/>
      <dgm:spPr/>
    </dgm:pt>
    <dgm:pt modelId="{FC36091E-1C9C-DC4F-93FC-EFD81A0B0CFA}" type="pres">
      <dgm:prSet presAssocID="{95C70C97-3E0F-9D46-9775-2E4C1C7785A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9862B9-A7B6-6F44-BA49-C912CF6CC1A1}" type="pres">
      <dgm:prSet presAssocID="{95C70C97-3E0F-9D46-9775-2E4C1C7785AE}" presName="accent_2" presStyleCnt="0"/>
      <dgm:spPr/>
    </dgm:pt>
    <dgm:pt modelId="{CCD71B9A-7DAA-E64F-91E3-EED27B219AD3}" type="pres">
      <dgm:prSet presAssocID="{95C70C97-3E0F-9D46-9775-2E4C1C7785AE}" presName="accentRepeatNode" presStyleLbl="solidFgAcc1" presStyleIdx="1" presStyleCnt="5"/>
      <dgm:spPr/>
    </dgm:pt>
    <dgm:pt modelId="{99491FB7-22D7-6C40-9904-EF7758DCA946}" type="pres">
      <dgm:prSet presAssocID="{9DD9B404-00B4-9243-BF3B-14F357D0DA8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97FD59-594F-2141-8EC3-FA5D38119762}" type="pres">
      <dgm:prSet presAssocID="{9DD9B404-00B4-9243-BF3B-14F357D0DA8E}" presName="accent_3" presStyleCnt="0"/>
      <dgm:spPr/>
    </dgm:pt>
    <dgm:pt modelId="{A59AA7CA-0B90-AB46-AE29-FE21BC5A1F41}" type="pres">
      <dgm:prSet presAssocID="{9DD9B404-00B4-9243-BF3B-14F357D0DA8E}" presName="accentRepeatNode" presStyleLbl="solidFgAcc1" presStyleIdx="2" presStyleCnt="5"/>
      <dgm:spPr/>
    </dgm:pt>
    <dgm:pt modelId="{3DA5E25F-4FBB-DD46-B0FC-B4F4B6EC9B24}" type="pres">
      <dgm:prSet presAssocID="{C951DDFF-46EC-1046-BEFC-69A98383809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51CB99-DC43-7044-A30C-EEBB44583234}" type="pres">
      <dgm:prSet presAssocID="{C951DDFF-46EC-1046-BEFC-69A98383809C}" presName="accent_4" presStyleCnt="0"/>
      <dgm:spPr/>
    </dgm:pt>
    <dgm:pt modelId="{32B5248E-99B2-2345-A321-F7F8B10C4A08}" type="pres">
      <dgm:prSet presAssocID="{C951DDFF-46EC-1046-BEFC-69A98383809C}" presName="accentRepeatNode" presStyleLbl="solidFgAcc1" presStyleIdx="3" presStyleCnt="5"/>
      <dgm:spPr/>
    </dgm:pt>
    <dgm:pt modelId="{58EF4515-735C-6441-9B4A-195F19CF7AAB}" type="pres">
      <dgm:prSet presAssocID="{7AF1B349-F74E-C740-B7A0-4C90EE6EB7F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66D7FD-B21A-C649-995B-77C09951A5AA}" type="pres">
      <dgm:prSet presAssocID="{7AF1B349-F74E-C740-B7A0-4C90EE6EB7F9}" presName="accent_5" presStyleCnt="0"/>
      <dgm:spPr/>
    </dgm:pt>
    <dgm:pt modelId="{FFF8D62A-442B-4747-8FCF-9566EEA9ECAE}" type="pres">
      <dgm:prSet presAssocID="{7AF1B349-F74E-C740-B7A0-4C90EE6EB7F9}" presName="accentRepeatNode" presStyleLbl="solidFgAcc1" presStyleIdx="4" presStyleCnt="5"/>
      <dgm:spPr/>
    </dgm:pt>
  </dgm:ptLst>
  <dgm:cxnLst>
    <dgm:cxn modelId="{03722574-3396-0249-8E93-E7158ED6D7C0}" type="presOf" srcId="{B0AB12FD-F00E-6442-B852-9E4A06BD5108}" destId="{C3016B34-4CA0-9640-9015-AB305C603F4C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0E871E6F-8811-8845-A3FA-0C4DDBEF84D9}" type="presOf" srcId="{9DD9B404-00B4-9243-BF3B-14F357D0DA8E}" destId="{99491FB7-22D7-6C40-9904-EF7758DCA946}" srcOrd="0" destOrd="0" presId="urn:microsoft.com/office/officeart/2008/layout/VerticalCurvedList"/>
    <dgm:cxn modelId="{43596257-1058-9341-A894-502C16DF39F7}" srcId="{50F5EC4F-26BD-4CD2-AA46-2CC47E60D5A0}" destId="{B0AB12FD-F00E-6442-B852-9E4A06BD5108}" srcOrd="0" destOrd="0" parTransId="{7041A3A9-22B6-6A4C-841A-314927B0624D}" sibTransId="{B3F2445B-F267-7544-BF98-9339A6254327}"/>
    <dgm:cxn modelId="{CC83A3CA-A7F1-EC4A-8EF9-8AD1A1589635}" srcId="{50F5EC4F-26BD-4CD2-AA46-2CC47E60D5A0}" destId="{7AF1B349-F74E-C740-B7A0-4C90EE6EB7F9}" srcOrd="4" destOrd="0" parTransId="{C7196CFD-85F0-6A41-8CF6-3420B18F6054}" sibTransId="{38B0A765-217A-F449-AB9C-CC2CCEE8C577}"/>
    <dgm:cxn modelId="{09D5EE0E-1F1D-EE47-B58C-F4A3D27DB642}" type="presOf" srcId="{C951DDFF-46EC-1046-BEFC-69A98383809C}" destId="{3DA5E25F-4FBB-DD46-B0FC-B4F4B6EC9B24}" srcOrd="0" destOrd="0" presId="urn:microsoft.com/office/officeart/2008/layout/VerticalCurvedList"/>
    <dgm:cxn modelId="{0CA0EED3-8006-E740-A5DF-B34947BB643D}" srcId="{50F5EC4F-26BD-4CD2-AA46-2CC47E60D5A0}" destId="{9DD9B404-00B4-9243-BF3B-14F357D0DA8E}" srcOrd="2" destOrd="0" parTransId="{DA941675-383C-A946-964B-9E98845D3E00}" sibTransId="{A1E2518E-2AEA-9E40-A21F-4B909261476A}"/>
    <dgm:cxn modelId="{9A812C8D-7FAD-1C44-A9EF-496E10A9806A}" srcId="{50F5EC4F-26BD-4CD2-AA46-2CC47E60D5A0}" destId="{95C70C97-3E0F-9D46-9775-2E4C1C7785AE}" srcOrd="1" destOrd="0" parTransId="{E9F60B9A-4C07-8642-A2F8-8169C7320173}" sibTransId="{C94F154B-311C-A64F-8AF6-1FFC12FF458A}"/>
    <dgm:cxn modelId="{E05F851D-1362-EC40-A0E3-3E0902C35721}" type="presOf" srcId="{7AF1B349-F74E-C740-B7A0-4C90EE6EB7F9}" destId="{58EF4515-735C-6441-9B4A-195F19CF7AAB}" srcOrd="0" destOrd="0" presId="urn:microsoft.com/office/officeart/2008/layout/VerticalCurvedList"/>
    <dgm:cxn modelId="{56402DFC-998F-2B47-846B-BC428A121AF2}" type="presOf" srcId="{95C70C97-3E0F-9D46-9775-2E4C1C7785AE}" destId="{FC36091E-1C9C-DC4F-93FC-EFD81A0B0CFA}" srcOrd="0" destOrd="0" presId="urn:microsoft.com/office/officeart/2008/layout/VerticalCurvedList"/>
    <dgm:cxn modelId="{4BA32BEF-F103-6D4C-AC56-09B56345FFC5}" type="presOf" srcId="{B3F2445B-F267-7544-BF98-9339A6254327}" destId="{2E87BD57-D445-413E-A634-4F836028239B}" srcOrd="0" destOrd="0" presId="urn:microsoft.com/office/officeart/2008/layout/VerticalCurvedList"/>
    <dgm:cxn modelId="{11013842-F4A7-F044-AEC6-CDAF69910F37}" srcId="{50F5EC4F-26BD-4CD2-AA46-2CC47E60D5A0}" destId="{C951DDFF-46EC-1046-BEFC-69A98383809C}" srcOrd="3" destOrd="0" parTransId="{50A86CF6-CE25-B144-97A8-951FCB6C2808}" sibTransId="{626C2823-68C5-DD44-892D-C2153FA962A9}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9F315215-FF90-EC4D-A7A2-495554E84497}" type="presParOf" srcId="{ACB1B2BC-5DC6-46A5-B475-D148EC844566}" destId="{C3016B34-4CA0-9640-9015-AB305C603F4C}" srcOrd="1" destOrd="0" presId="urn:microsoft.com/office/officeart/2008/layout/VerticalCurvedList"/>
    <dgm:cxn modelId="{C13DFC3A-5197-7145-B758-EBF8A9C49CBC}" type="presParOf" srcId="{ACB1B2BC-5DC6-46A5-B475-D148EC844566}" destId="{728811C5-94A2-EC47-974B-F3B733F9D6B6}" srcOrd="2" destOrd="0" presId="urn:microsoft.com/office/officeart/2008/layout/VerticalCurvedList"/>
    <dgm:cxn modelId="{DF1B045B-C870-1341-8998-D50A56A8141D}" type="presParOf" srcId="{728811C5-94A2-EC47-974B-F3B733F9D6B6}" destId="{C997FA94-DBD5-0743-AA87-357F67860A1D}" srcOrd="0" destOrd="0" presId="urn:microsoft.com/office/officeart/2008/layout/VerticalCurvedList"/>
    <dgm:cxn modelId="{2B752DC3-8CE8-4447-89BB-A4BF3203FB0D}" type="presParOf" srcId="{ACB1B2BC-5DC6-46A5-B475-D148EC844566}" destId="{FC36091E-1C9C-DC4F-93FC-EFD81A0B0CFA}" srcOrd="3" destOrd="0" presId="urn:microsoft.com/office/officeart/2008/layout/VerticalCurvedList"/>
    <dgm:cxn modelId="{AEBD8A8E-EE8E-7E46-870C-5F6F53EF6393}" type="presParOf" srcId="{ACB1B2BC-5DC6-46A5-B475-D148EC844566}" destId="{139862B9-A7B6-6F44-BA49-C912CF6CC1A1}" srcOrd="4" destOrd="0" presId="urn:microsoft.com/office/officeart/2008/layout/VerticalCurvedList"/>
    <dgm:cxn modelId="{B76AFA68-0A4E-5B41-8F6F-683F484B3B03}" type="presParOf" srcId="{139862B9-A7B6-6F44-BA49-C912CF6CC1A1}" destId="{CCD71B9A-7DAA-E64F-91E3-EED27B219AD3}" srcOrd="0" destOrd="0" presId="urn:microsoft.com/office/officeart/2008/layout/VerticalCurvedList"/>
    <dgm:cxn modelId="{36B3F129-0706-6E45-AE13-5C6C00EAA179}" type="presParOf" srcId="{ACB1B2BC-5DC6-46A5-B475-D148EC844566}" destId="{99491FB7-22D7-6C40-9904-EF7758DCA946}" srcOrd="5" destOrd="0" presId="urn:microsoft.com/office/officeart/2008/layout/VerticalCurvedList"/>
    <dgm:cxn modelId="{7489B343-4FE4-5945-97D9-20D83DFA99E2}" type="presParOf" srcId="{ACB1B2BC-5DC6-46A5-B475-D148EC844566}" destId="{2F97FD59-594F-2141-8EC3-FA5D38119762}" srcOrd="6" destOrd="0" presId="urn:microsoft.com/office/officeart/2008/layout/VerticalCurvedList"/>
    <dgm:cxn modelId="{110E346A-4F18-3649-975A-23E3D750FD1B}" type="presParOf" srcId="{2F97FD59-594F-2141-8EC3-FA5D38119762}" destId="{A59AA7CA-0B90-AB46-AE29-FE21BC5A1F41}" srcOrd="0" destOrd="0" presId="urn:microsoft.com/office/officeart/2008/layout/VerticalCurvedList"/>
    <dgm:cxn modelId="{A094467C-2E87-464A-A53B-9237E4A379D9}" type="presParOf" srcId="{ACB1B2BC-5DC6-46A5-B475-D148EC844566}" destId="{3DA5E25F-4FBB-DD46-B0FC-B4F4B6EC9B24}" srcOrd="7" destOrd="0" presId="urn:microsoft.com/office/officeart/2008/layout/VerticalCurvedList"/>
    <dgm:cxn modelId="{28C9B12C-95A4-7C46-825C-0FD61E335B9D}" type="presParOf" srcId="{ACB1B2BC-5DC6-46A5-B475-D148EC844566}" destId="{5E51CB99-DC43-7044-A30C-EEBB44583234}" srcOrd="8" destOrd="0" presId="urn:microsoft.com/office/officeart/2008/layout/VerticalCurvedList"/>
    <dgm:cxn modelId="{50ACC1F6-94D2-1C43-B872-3F00C8682CE3}" type="presParOf" srcId="{5E51CB99-DC43-7044-A30C-EEBB44583234}" destId="{32B5248E-99B2-2345-A321-F7F8B10C4A08}" srcOrd="0" destOrd="0" presId="urn:microsoft.com/office/officeart/2008/layout/VerticalCurvedList"/>
    <dgm:cxn modelId="{61FADD70-FABA-8445-A0EA-2851FFC1CB29}" type="presParOf" srcId="{ACB1B2BC-5DC6-46A5-B475-D148EC844566}" destId="{58EF4515-735C-6441-9B4A-195F19CF7AAB}" srcOrd="9" destOrd="0" presId="urn:microsoft.com/office/officeart/2008/layout/VerticalCurvedList"/>
    <dgm:cxn modelId="{8452712B-A2D6-EA40-B21F-CB8B26C7D38C}" type="presParOf" srcId="{ACB1B2BC-5DC6-46A5-B475-D148EC844566}" destId="{6266D7FD-B21A-C649-995B-77C09951A5AA}" srcOrd="10" destOrd="0" presId="urn:microsoft.com/office/officeart/2008/layout/VerticalCurvedList"/>
    <dgm:cxn modelId="{E752808B-4FBF-F84C-8719-3DDB56A905DD}" type="presParOf" srcId="{6266D7FD-B21A-C649-995B-77C09951A5AA}" destId="{FFF8D62A-442B-4747-8FCF-9566EEA9EC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3A87DAEF-0CA4-7848-9F2E-DE05EE63DE48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Abfrage zur Entwicklung des Projekts seit dem letzten Netzwerktreffen</a:t>
          </a:r>
        </a:p>
      </dgm:t>
    </dgm:pt>
    <dgm:pt modelId="{B98276E4-F051-DA4A-9F63-8FD8F2D42B65}" type="parTrans" cxnId="{80EDCD1E-84B0-FF41-924D-26CEF3E2474F}">
      <dgm:prSet/>
      <dgm:spPr/>
      <dgm:t>
        <a:bodyPr/>
        <a:lstStyle/>
        <a:p>
          <a:endParaRPr lang="de-DE" sz="1600"/>
        </a:p>
      </dgm:t>
    </dgm:pt>
    <dgm:pt modelId="{DFF6E19A-57FA-BD4A-85FF-83ED636D4B41}" type="sibTrans" cxnId="{80EDCD1E-84B0-FF41-924D-26CEF3E2474F}">
      <dgm:prSet/>
      <dgm:spPr/>
      <dgm:t>
        <a:bodyPr/>
        <a:lstStyle/>
        <a:p>
          <a:endParaRPr lang="de-DE" sz="1600"/>
        </a:p>
      </dgm:t>
    </dgm:pt>
    <dgm:pt modelId="{9EDE2E9B-E78D-B94B-BBA1-9954CE9AAF2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tauschen sich über Vorstellungen zum Projektthema </a:t>
          </a:r>
          <a:r>
            <a:rPr lang="de-DE" sz="1600" dirty="0" smtClean="0"/>
            <a:t>aus mit dem Ziel, ein gemeinsames Verständnis </a:t>
          </a:r>
          <a:r>
            <a:rPr lang="de-DE" sz="1600" dirty="0"/>
            <a:t>in den </a:t>
          </a:r>
          <a:r>
            <a:rPr lang="de-DE" sz="1600" dirty="0" smtClean="0"/>
            <a:t>Schulteams zu erarbeiten.</a:t>
          </a:r>
          <a:endParaRPr lang="de-DE" sz="1600" dirty="0"/>
        </a:p>
      </dgm:t>
    </dgm:pt>
    <dgm:pt modelId="{B35A4208-D9AA-D24A-99D8-1AAC44712F73}" type="parTrans" cxnId="{F50095BC-EF94-A144-9F07-94B1726F273B}">
      <dgm:prSet/>
      <dgm:spPr/>
      <dgm:t>
        <a:bodyPr/>
        <a:lstStyle/>
        <a:p>
          <a:endParaRPr lang="de-DE" sz="1600"/>
        </a:p>
      </dgm:t>
    </dgm:pt>
    <dgm:pt modelId="{A0F74935-6DAD-0448-9D2C-DE8523C56C97}" type="sibTrans" cxnId="{F50095BC-EF94-A144-9F07-94B1726F273B}">
      <dgm:prSet/>
      <dgm:spPr/>
      <dgm:t>
        <a:bodyPr/>
        <a:lstStyle/>
        <a:p>
          <a:endParaRPr lang="de-DE" sz="1600"/>
        </a:p>
      </dgm:t>
    </dgm:pt>
    <dgm:pt modelId="{B9588552-98D5-4D4A-8753-000A795D021C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planen ihre nächsten Schritte im Hinblick auf die </a:t>
          </a:r>
          <a:r>
            <a:rPr lang="de-DE" sz="1600" dirty="0" smtClean="0"/>
            <a:t>Weiterentwicklung / Umsetzung </a:t>
          </a:r>
          <a:r>
            <a:rPr lang="de-DE" sz="1600" dirty="0"/>
            <a:t>ihrer Projekte.</a:t>
          </a:r>
        </a:p>
      </dgm:t>
    </dgm:pt>
    <dgm:pt modelId="{B1A307DC-F9BA-8944-9369-A044CB97272E}" type="parTrans" cxnId="{42378772-006B-224D-883D-F60D404C6B07}">
      <dgm:prSet/>
      <dgm:spPr/>
      <dgm:t>
        <a:bodyPr/>
        <a:lstStyle/>
        <a:p>
          <a:endParaRPr lang="de-DE" sz="1600"/>
        </a:p>
      </dgm:t>
    </dgm:pt>
    <dgm:pt modelId="{163734B9-5F05-BD49-B9AC-9C5746F81433}" type="sibTrans" cxnId="{42378772-006B-224D-883D-F60D404C6B07}">
      <dgm:prSet/>
      <dgm:spPr/>
      <dgm:t>
        <a:bodyPr/>
        <a:lstStyle/>
        <a:p>
          <a:endParaRPr lang="de-DE" sz="1600"/>
        </a:p>
      </dgm:t>
    </dgm:pt>
    <dgm:pt modelId="{815976D3-29C2-1348-90E9-2F125C0157CF}">
      <dgm:prSet custT="1"/>
      <dgm:spPr/>
      <dgm:t>
        <a:bodyPr/>
        <a:lstStyle/>
        <a:p>
          <a:r>
            <a:rPr lang="de-DE" sz="1600" dirty="0"/>
            <a:t>Planung einer Pilotphase</a:t>
          </a:r>
        </a:p>
      </dgm:t>
    </dgm:pt>
    <dgm:pt modelId="{3828332D-B32A-C940-AA4E-BA39F19D80D4}" type="parTrans" cxnId="{9639FB3C-0459-A049-967C-E88B521FB9A7}">
      <dgm:prSet/>
      <dgm:spPr/>
      <dgm:t>
        <a:bodyPr/>
        <a:lstStyle/>
        <a:p>
          <a:endParaRPr lang="de-DE" sz="1600"/>
        </a:p>
      </dgm:t>
    </dgm:pt>
    <dgm:pt modelId="{4D570184-60BF-E441-BC78-E9DD0D9FE2CC}" type="sibTrans" cxnId="{9639FB3C-0459-A049-967C-E88B521FB9A7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0D8EE3-F119-EA49-BEC5-539C1B5FA0BF}" type="pres">
      <dgm:prSet presAssocID="{3A87DAEF-0CA4-7848-9F2E-DE05EE63DE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420052-013E-CB4F-BD4C-565ADD6ADB36}" type="pres">
      <dgm:prSet presAssocID="{DFF6E19A-57FA-BD4A-85FF-83ED636D4B41}" presName="sibTrans" presStyleCnt="0"/>
      <dgm:spPr/>
    </dgm:pt>
    <dgm:pt modelId="{FBDB0963-2F0E-6046-B987-272B432336CA}" type="pres">
      <dgm:prSet presAssocID="{9EDE2E9B-E78D-B94B-BBA1-9954CE9AAF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6A4E18-2ED6-AA44-9432-7369CED67269}" type="pres">
      <dgm:prSet presAssocID="{A0F74935-6DAD-0448-9D2C-DE8523C56C97}" presName="sibTrans" presStyleCnt="0"/>
      <dgm:spPr/>
    </dgm:pt>
    <dgm:pt modelId="{745DDB9F-5D1E-E649-A8A0-BA05D3A5BAE1}" type="pres">
      <dgm:prSet presAssocID="{B9588552-98D5-4D4A-8753-000A795D02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F15FCE-2C0F-0A4C-88D2-165967CEFA68}" type="pres">
      <dgm:prSet presAssocID="{163734B9-5F05-BD49-B9AC-9C5746F81433}" presName="sibTrans" presStyleCnt="0"/>
      <dgm:spPr/>
    </dgm:pt>
    <dgm:pt modelId="{94402FA3-6ABE-AB4C-A6ED-08F466A893C3}" type="pres">
      <dgm:prSet presAssocID="{815976D3-29C2-1348-90E9-2F125C0157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683FAE1-1150-D840-89A0-7386BB39DE3C}" type="presOf" srcId="{3A87DAEF-0CA4-7848-9F2E-DE05EE63DE48}" destId="{F80D8EE3-F119-EA49-BEC5-539C1B5FA0BF}" srcOrd="0" destOrd="0" presId="urn:microsoft.com/office/officeart/2005/8/layout/default"/>
    <dgm:cxn modelId="{9639FB3C-0459-A049-967C-E88B521FB9A7}" srcId="{FB22CE81-9462-5547-8C02-660408844B1B}" destId="{815976D3-29C2-1348-90E9-2F125C0157CF}" srcOrd="3" destOrd="0" parTransId="{3828332D-B32A-C940-AA4E-BA39F19D80D4}" sibTransId="{4D570184-60BF-E441-BC78-E9DD0D9FE2CC}"/>
    <dgm:cxn modelId="{42378772-006B-224D-883D-F60D404C6B07}" srcId="{FB22CE81-9462-5547-8C02-660408844B1B}" destId="{B9588552-98D5-4D4A-8753-000A795D021C}" srcOrd="2" destOrd="0" parTransId="{B1A307DC-F9BA-8944-9369-A044CB97272E}" sibTransId="{163734B9-5F05-BD49-B9AC-9C5746F81433}"/>
    <dgm:cxn modelId="{80EDCD1E-84B0-FF41-924D-26CEF3E2474F}" srcId="{FB22CE81-9462-5547-8C02-660408844B1B}" destId="{3A87DAEF-0CA4-7848-9F2E-DE05EE63DE48}" srcOrd="0" destOrd="0" parTransId="{B98276E4-F051-DA4A-9F63-8FD8F2D42B65}" sibTransId="{DFF6E19A-57FA-BD4A-85FF-83ED636D4B41}"/>
    <dgm:cxn modelId="{0EAC98DC-2732-FB4B-8F25-AA276226FD47}" type="presOf" srcId="{B9588552-98D5-4D4A-8753-000A795D021C}" destId="{745DDB9F-5D1E-E649-A8A0-BA05D3A5BAE1}" srcOrd="0" destOrd="0" presId="urn:microsoft.com/office/officeart/2005/8/layout/default"/>
    <dgm:cxn modelId="{C75212FC-1727-C44C-9898-9EBA44E038B0}" type="presOf" srcId="{815976D3-29C2-1348-90E9-2F125C0157CF}" destId="{94402FA3-6ABE-AB4C-A6ED-08F466A893C3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F50095BC-EF94-A144-9F07-94B1726F273B}" srcId="{FB22CE81-9462-5547-8C02-660408844B1B}" destId="{9EDE2E9B-E78D-B94B-BBA1-9954CE9AAF27}" srcOrd="1" destOrd="0" parTransId="{B35A4208-D9AA-D24A-99D8-1AAC44712F73}" sibTransId="{A0F74935-6DAD-0448-9D2C-DE8523C56C97}"/>
    <dgm:cxn modelId="{F6BDCB96-1D58-784D-A273-9797E6DD15E6}" type="presOf" srcId="{9EDE2E9B-E78D-B94B-BBA1-9954CE9AAF27}" destId="{FBDB0963-2F0E-6046-B987-272B432336CA}" srcOrd="0" destOrd="0" presId="urn:microsoft.com/office/officeart/2005/8/layout/default"/>
    <dgm:cxn modelId="{8A22421B-A927-AC4F-96CF-F69C35EE4CC1}" type="presParOf" srcId="{1786DA4C-F007-CA4F-AAB3-CD8E73D19704}" destId="{F80D8EE3-F119-EA49-BEC5-539C1B5FA0BF}" srcOrd="0" destOrd="0" presId="urn:microsoft.com/office/officeart/2005/8/layout/default"/>
    <dgm:cxn modelId="{161823F6-2DE6-B84F-80B6-C8045416B3D8}" type="presParOf" srcId="{1786DA4C-F007-CA4F-AAB3-CD8E73D19704}" destId="{7B420052-013E-CB4F-BD4C-565ADD6ADB36}" srcOrd="1" destOrd="0" presId="urn:microsoft.com/office/officeart/2005/8/layout/default"/>
    <dgm:cxn modelId="{C4CBA475-2B16-4D4E-9687-C363AB5A106B}" type="presParOf" srcId="{1786DA4C-F007-CA4F-AAB3-CD8E73D19704}" destId="{FBDB0963-2F0E-6046-B987-272B432336CA}" srcOrd="2" destOrd="0" presId="urn:microsoft.com/office/officeart/2005/8/layout/default"/>
    <dgm:cxn modelId="{16300321-500A-F740-A1ED-7C562768D1BF}" type="presParOf" srcId="{1786DA4C-F007-CA4F-AAB3-CD8E73D19704}" destId="{476A4E18-2ED6-AA44-9432-7369CED67269}" srcOrd="3" destOrd="0" presId="urn:microsoft.com/office/officeart/2005/8/layout/default"/>
    <dgm:cxn modelId="{A0FE19A2-F6C9-9541-BFD1-E7745A473B7B}" type="presParOf" srcId="{1786DA4C-F007-CA4F-AAB3-CD8E73D19704}" destId="{745DDB9F-5D1E-E649-A8A0-BA05D3A5BAE1}" srcOrd="4" destOrd="0" presId="urn:microsoft.com/office/officeart/2005/8/layout/default"/>
    <dgm:cxn modelId="{EB057A2D-D205-D243-AEBA-2CE1390B6F28}" type="presParOf" srcId="{1786DA4C-F007-CA4F-AAB3-CD8E73D19704}" destId="{DEF15FCE-2C0F-0A4C-88D2-165967CEFA68}" srcOrd="5" destOrd="0" presId="urn:microsoft.com/office/officeart/2005/8/layout/default"/>
    <dgm:cxn modelId="{CC62C8A3-DE51-B545-B896-AF9F44780CC1}" type="presParOf" srcId="{1786DA4C-F007-CA4F-AAB3-CD8E73D19704}" destId="{94402FA3-6ABE-AB4C-A6ED-08F466A893C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7E7D85B5-5047-AF41-9E42-EB5C9B2B38B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/>
            <a:t>Letzte Rückmeldungen zu den Projekten und geplanten möglichen Lösungswegen</a:t>
          </a:r>
          <a:endParaRPr lang="de-DE" sz="1900" dirty="0"/>
        </a:p>
      </dgm:t>
    </dgm:pt>
    <dgm:pt modelId="{C37F534B-9309-4F41-A87B-1B7177924F00}" type="par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CB805834-A962-234A-AC6B-C50955B372C5}" type="sib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4C57B7F3-2307-1541-A2B3-DFE9826F42B3}">
      <dgm:prSet custT="1"/>
      <dgm:spPr/>
      <dgm:t>
        <a:bodyPr/>
        <a:lstStyle/>
        <a:p>
          <a:r>
            <a:rPr lang="de-DE" sz="1900"/>
            <a:t>Konkrete Planung einer Pilotierung in den Schulen für das nächste Halbjahr (Zeitleiste, erste Zielgruppe, Beteiligte, ...)</a:t>
          </a:r>
        </a:p>
      </dgm:t>
    </dgm:pt>
    <dgm:pt modelId="{ECA08A26-D2E3-094E-A8AF-61F052988A08}" type="parTrans" cxnId="{AB16F85D-DE9D-2142-83F4-4F8AF11782BE}">
      <dgm:prSet/>
      <dgm:spPr/>
      <dgm:t>
        <a:bodyPr/>
        <a:lstStyle/>
        <a:p>
          <a:endParaRPr lang="de-DE" sz="1900"/>
        </a:p>
      </dgm:t>
    </dgm:pt>
    <dgm:pt modelId="{1F42883D-0DBF-FA43-A9E3-1BA7D6B921FD}" type="sibTrans" cxnId="{AB16F85D-DE9D-2142-83F4-4F8AF11782BE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2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2"/>
      <dgm:spPr/>
    </dgm:pt>
    <dgm:pt modelId="{FFC6D0A0-535D-4435-BEAE-6FDA65299EA7}" type="pres">
      <dgm:prSet presAssocID="{50F5EC4F-26BD-4CD2-AA46-2CC47E60D5A0}" presName="dstNode" presStyleLbl="node1" presStyleIdx="0" presStyleCnt="2"/>
      <dgm:spPr/>
    </dgm:pt>
    <dgm:pt modelId="{8D903079-2780-BF4F-AA7D-8C3E84AB53F6}" type="pres">
      <dgm:prSet presAssocID="{7E7D85B5-5047-AF41-9E42-EB5C9B2B38B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F76E0E-7817-2849-960D-5F61CB986728}" type="pres">
      <dgm:prSet presAssocID="{7E7D85B5-5047-AF41-9E42-EB5C9B2B38B3}" presName="accent_1" presStyleCnt="0"/>
      <dgm:spPr/>
    </dgm:pt>
    <dgm:pt modelId="{C7C68DB3-40C5-2E41-9A8E-A19A4C487164}" type="pres">
      <dgm:prSet presAssocID="{7E7D85B5-5047-AF41-9E42-EB5C9B2B38B3}" presName="accentRepeatNode" presStyleLbl="solidFgAcc1" presStyleIdx="0" presStyleCnt="2"/>
      <dgm:spPr/>
    </dgm:pt>
    <dgm:pt modelId="{41378368-F609-584A-89DA-89179152188E}" type="pres">
      <dgm:prSet presAssocID="{4C57B7F3-2307-1541-A2B3-DFE9826F42B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E5CA72-825F-9443-900D-C953CD30B986}" type="pres">
      <dgm:prSet presAssocID="{4C57B7F3-2307-1541-A2B3-DFE9826F42B3}" presName="accent_2" presStyleCnt="0"/>
      <dgm:spPr/>
    </dgm:pt>
    <dgm:pt modelId="{8C4AACC4-5952-EA43-A390-83A3066E700A}" type="pres">
      <dgm:prSet presAssocID="{4C57B7F3-2307-1541-A2B3-DFE9826F42B3}" presName="accentRepeatNode" presStyleLbl="solidFgAcc1" presStyleIdx="1" presStyleCnt="2"/>
      <dgm:spPr/>
    </dgm:pt>
  </dgm:ptLst>
  <dgm:cxnLst>
    <dgm:cxn modelId="{68264D69-2274-484D-BDDE-F419BD881F9F}" type="presOf" srcId="{4C57B7F3-2307-1541-A2B3-DFE9826F42B3}" destId="{41378368-F609-584A-89DA-89179152188E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FC5E16BB-8244-314B-B46D-E7BF067B1FCA}" srcId="{50F5EC4F-26BD-4CD2-AA46-2CC47E60D5A0}" destId="{7E7D85B5-5047-AF41-9E42-EB5C9B2B38B3}" srcOrd="0" destOrd="0" parTransId="{C37F534B-9309-4F41-A87B-1B7177924F00}" sibTransId="{CB805834-A962-234A-AC6B-C50955B372C5}"/>
    <dgm:cxn modelId="{35B78B1C-5017-0C49-85AD-14DC82816CEA}" type="presOf" srcId="{7E7D85B5-5047-AF41-9E42-EB5C9B2B38B3}" destId="{8D903079-2780-BF4F-AA7D-8C3E84AB53F6}" srcOrd="0" destOrd="0" presId="urn:microsoft.com/office/officeart/2008/layout/VerticalCurvedList"/>
    <dgm:cxn modelId="{AB16F85D-DE9D-2142-83F4-4F8AF11782BE}" srcId="{50F5EC4F-26BD-4CD2-AA46-2CC47E60D5A0}" destId="{4C57B7F3-2307-1541-A2B3-DFE9826F42B3}" srcOrd="1" destOrd="0" parTransId="{ECA08A26-D2E3-094E-A8AF-61F052988A08}" sibTransId="{1F42883D-0DBF-FA43-A9E3-1BA7D6B921FD}"/>
    <dgm:cxn modelId="{2C1F8CF5-5D40-6742-92F0-8991D217FD90}" type="presOf" srcId="{CB805834-A962-234A-AC6B-C50955B372C5}" destId="{2E87BD57-D445-413E-A634-4F836028239B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8AD86AFF-C6E5-F546-BFB7-175E9D779FB8}" type="presParOf" srcId="{ACB1B2BC-5DC6-46A5-B475-D148EC844566}" destId="{8D903079-2780-BF4F-AA7D-8C3E84AB53F6}" srcOrd="1" destOrd="0" presId="urn:microsoft.com/office/officeart/2008/layout/VerticalCurvedList"/>
    <dgm:cxn modelId="{40EE8F71-D5AC-3F4F-8852-FB4A1A851B70}" type="presParOf" srcId="{ACB1B2BC-5DC6-46A5-B475-D148EC844566}" destId="{87F76E0E-7817-2849-960D-5F61CB986728}" srcOrd="2" destOrd="0" presId="urn:microsoft.com/office/officeart/2008/layout/VerticalCurvedList"/>
    <dgm:cxn modelId="{CA503C64-6DAC-494B-97E7-435D20C2055C}" type="presParOf" srcId="{87F76E0E-7817-2849-960D-5F61CB986728}" destId="{C7C68DB3-40C5-2E41-9A8E-A19A4C487164}" srcOrd="0" destOrd="0" presId="urn:microsoft.com/office/officeart/2008/layout/VerticalCurvedList"/>
    <dgm:cxn modelId="{9DE2EAAC-0D00-7B44-B9A3-9053F81B23AF}" type="presParOf" srcId="{ACB1B2BC-5DC6-46A5-B475-D148EC844566}" destId="{41378368-F609-584A-89DA-89179152188E}" srcOrd="3" destOrd="0" presId="urn:microsoft.com/office/officeart/2008/layout/VerticalCurvedList"/>
    <dgm:cxn modelId="{24438518-9722-514F-ADB9-8264457D4ED8}" type="presParOf" srcId="{ACB1B2BC-5DC6-46A5-B475-D148EC844566}" destId="{C4E5CA72-825F-9443-900D-C953CD30B986}" srcOrd="4" destOrd="0" presId="urn:microsoft.com/office/officeart/2008/layout/VerticalCurvedList"/>
    <dgm:cxn modelId="{5FBBF08C-BFDC-8A47-9B55-36B0B703DF4A}" type="presParOf" srcId="{C4E5CA72-825F-9443-900D-C953CD30B986}" destId="{8C4AACC4-5952-EA43-A390-83A3066E700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Präsentation der Arbeitsstände in den Schulen mit Feedback und Austausch 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 sz="1600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 sz="1600"/>
        </a:p>
      </dgm:t>
    </dgm:pt>
    <dgm:pt modelId="{DE87F2AA-4721-794F-AC40-870A7B142A8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und Erproben von verschiedenen u.a. digitalen Methoden</a:t>
          </a:r>
        </a:p>
      </dgm:t>
    </dgm:pt>
    <dgm:pt modelId="{92CD2EFE-C4D3-3643-AE9A-2862FDC606EC}" type="parTrans" cxnId="{9BC91215-D08B-1E44-8B63-5CB7B0BE3167}">
      <dgm:prSet/>
      <dgm:spPr/>
      <dgm:t>
        <a:bodyPr/>
        <a:lstStyle/>
        <a:p>
          <a:endParaRPr lang="de-DE" sz="1600"/>
        </a:p>
      </dgm:t>
    </dgm:pt>
    <dgm:pt modelId="{BDB7A023-1E58-2244-99C6-2B440235E9B1}" type="sibTrans" cxnId="{9BC91215-D08B-1E44-8B63-5CB7B0BE3167}">
      <dgm:prSet/>
      <dgm:spPr/>
      <dgm:t>
        <a:bodyPr/>
        <a:lstStyle/>
        <a:p>
          <a:endParaRPr lang="de-DE" sz="1600"/>
        </a:p>
      </dgm:t>
    </dgm:pt>
    <dgm:pt modelId="{59AAA8F9-4F1F-B249-AB54-8FE0B52EB4DB}">
      <dgm:prSet custT="1"/>
      <dgm:spPr/>
      <dgm:t>
        <a:bodyPr/>
        <a:lstStyle/>
        <a:p>
          <a:r>
            <a:rPr lang="de-DE" sz="1600" dirty="0"/>
            <a:t>Input zu Formen der Zusammenarbeit</a:t>
          </a:r>
        </a:p>
      </dgm:t>
    </dgm:pt>
    <dgm:pt modelId="{57CD11AE-049E-3A4A-9D94-8C7E27BEF2DA}" type="parTrans" cxnId="{F5DC6242-4E02-2546-9EC8-7B84600EA021}">
      <dgm:prSet/>
      <dgm:spPr/>
      <dgm:t>
        <a:bodyPr/>
        <a:lstStyle/>
        <a:p>
          <a:endParaRPr lang="de-DE" sz="1600"/>
        </a:p>
      </dgm:t>
    </dgm:pt>
    <dgm:pt modelId="{BB836D00-5FF6-EC4C-8675-26BE4E5B8F21}" type="sibTrans" cxnId="{F5DC6242-4E02-2546-9EC8-7B84600EA021}">
      <dgm:prSet/>
      <dgm:spPr/>
      <dgm:t>
        <a:bodyPr/>
        <a:lstStyle/>
        <a:p>
          <a:endParaRPr lang="de-DE" sz="1600"/>
        </a:p>
      </dgm:t>
    </dgm:pt>
    <dgm:pt modelId="{B276C1A3-B0A2-A94B-8E97-8837B428438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Planung / Vorbereitung der Pilotierung je nach Vorhaben</a:t>
          </a:r>
          <a:br>
            <a:rPr lang="de-DE" sz="1600" dirty="0"/>
          </a:br>
          <a:r>
            <a:rPr lang="de-DE" sz="1600" dirty="0"/>
            <a:t>(Umsetzung in einzelnen Jahrgängen, Fächern o.ä.)</a:t>
          </a:r>
        </a:p>
      </dgm:t>
    </dgm:pt>
    <dgm:pt modelId="{2BC976C5-3BED-C044-B5A2-49BF2DFCFB68}" type="parTrans" cxnId="{B7EE2182-C2BB-4242-BC25-764377356432}">
      <dgm:prSet/>
      <dgm:spPr/>
      <dgm:t>
        <a:bodyPr/>
        <a:lstStyle/>
        <a:p>
          <a:endParaRPr lang="de-DE" sz="1600"/>
        </a:p>
      </dgm:t>
    </dgm:pt>
    <dgm:pt modelId="{7B888F08-C9C0-4540-A832-E97586F0A7A5}" type="sibTrans" cxnId="{B7EE2182-C2BB-4242-BC25-764377356432}">
      <dgm:prSet/>
      <dgm:spPr/>
      <dgm:t>
        <a:bodyPr/>
        <a:lstStyle/>
        <a:p>
          <a:endParaRPr lang="de-DE" sz="1600"/>
        </a:p>
      </dgm:t>
    </dgm:pt>
    <dgm:pt modelId="{768330A3-F75F-7D42-8321-E040A21A85A9}">
      <dgm:prSet custT="1"/>
      <dgm:spPr/>
      <dgm:t>
        <a:bodyPr/>
        <a:lstStyle/>
        <a:p>
          <a:r>
            <a:rPr lang="de-DE" sz="1600"/>
            <a:t>Schulübergreifender Austausch und Feedback mit verschiedenen Methoden</a:t>
          </a:r>
        </a:p>
      </dgm:t>
    </dgm:pt>
    <dgm:pt modelId="{BFDD0604-DA53-CB40-8832-76D766C7F616}" type="parTrans" cxnId="{1E583C3E-41EC-4049-8631-B6691EEE23EE}">
      <dgm:prSet/>
      <dgm:spPr/>
      <dgm:t>
        <a:bodyPr/>
        <a:lstStyle/>
        <a:p>
          <a:endParaRPr lang="de-DE" sz="1600"/>
        </a:p>
      </dgm:t>
    </dgm:pt>
    <dgm:pt modelId="{9DFFE0EE-DF16-164D-AA41-92AE21D50D8C}" type="sibTrans" cxnId="{1E583C3E-41EC-4049-8631-B6691EEE23EE}">
      <dgm:prSet/>
      <dgm:spPr/>
      <dgm:t>
        <a:bodyPr/>
        <a:lstStyle/>
        <a:p>
          <a:endParaRPr lang="de-DE" sz="1600"/>
        </a:p>
      </dgm:t>
    </dgm:pt>
    <dgm:pt modelId="{CFAB946E-B6A0-5441-AA13-319E7DC7838C}">
      <dgm:prSet custT="1"/>
      <dgm:spPr/>
      <dgm:t>
        <a:bodyPr/>
        <a:lstStyle/>
        <a:p>
          <a:r>
            <a:rPr lang="de-DE" sz="1600" dirty="0"/>
            <a:t>Identifizieren von Gelingensbedingungen und Stolpersteinen in der Projektplanung</a:t>
          </a:r>
        </a:p>
      </dgm:t>
    </dgm:pt>
    <dgm:pt modelId="{D38768F9-8F18-D44E-9001-1E8C1F6046E3}" type="parTrans" cxnId="{E1BCEBE6-440A-1D4E-A9D9-A02252D43270}">
      <dgm:prSet/>
      <dgm:spPr/>
      <dgm:t>
        <a:bodyPr/>
        <a:lstStyle/>
        <a:p>
          <a:endParaRPr lang="de-DE" sz="1600"/>
        </a:p>
      </dgm:t>
    </dgm:pt>
    <dgm:pt modelId="{D8FA1ADB-9A96-CB46-9747-02DDCAA52F21}" type="sibTrans" cxnId="{E1BCEBE6-440A-1D4E-A9D9-A02252D43270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01C2361A-5D69-7C4C-808C-CB3A337F67CB}" type="pres">
      <dgm:prSet presAssocID="{DE87F2AA-4721-794F-AC40-870A7B142A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CD2E38-84DA-8842-84CA-21BB67B4258A}" type="pres">
      <dgm:prSet presAssocID="{BDB7A023-1E58-2244-99C6-2B440235E9B1}" presName="sibTrans" presStyleCnt="0"/>
      <dgm:spPr/>
    </dgm:pt>
    <dgm:pt modelId="{4987B848-F3DD-5247-917F-C9421576DA9C}" type="pres">
      <dgm:prSet presAssocID="{59AAA8F9-4F1F-B249-AB54-8FE0B52EB4D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0D7D40-87B5-404F-9008-2BE2192E406A}" type="pres">
      <dgm:prSet presAssocID="{BB836D00-5FF6-EC4C-8675-26BE4E5B8F21}" presName="sibTrans" presStyleCnt="0"/>
      <dgm:spPr/>
    </dgm:pt>
    <dgm:pt modelId="{B6656AE6-F1D3-1940-9B09-E010A18DEA54}" type="pres">
      <dgm:prSet presAssocID="{CFAB946E-B6A0-5441-AA13-319E7DC783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009A87-AF93-3646-BB85-F5727A146314}" type="pres">
      <dgm:prSet presAssocID="{D8FA1ADB-9A96-CB46-9747-02DDCAA52F21}" presName="sibTrans" presStyleCnt="0"/>
      <dgm:spPr/>
    </dgm:pt>
    <dgm:pt modelId="{6EFDB6CC-4584-B948-B285-0FCA71D8CEE9}" type="pres">
      <dgm:prSet presAssocID="{B276C1A3-B0A2-A94B-8E97-8837B42843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241CF9-C868-0541-A4B9-C91CE689E515}" type="pres">
      <dgm:prSet presAssocID="{7B888F08-C9C0-4540-A832-E97586F0A7A5}" presName="sibTrans" presStyleCnt="0"/>
      <dgm:spPr/>
    </dgm:pt>
    <dgm:pt modelId="{694014F7-FC14-F545-90DF-FA1BE204BAFE}" type="pres">
      <dgm:prSet presAssocID="{768330A3-F75F-7D42-8321-E040A21A85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1BCEBE6-440A-1D4E-A9D9-A02252D43270}" srcId="{FB22CE81-9462-5547-8C02-660408844B1B}" destId="{CFAB946E-B6A0-5441-AA13-319E7DC7838C}" srcOrd="3" destOrd="0" parTransId="{D38768F9-8F18-D44E-9001-1E8C1F6046E3}" sibTransId="{D8FA1ADB-9A96-CB46-9747-02DDCAA52F21}"/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60AD4028-7B40-D246-BAC4-067A95793BFE}" type="presOf" srcId="{B276C1A3-B0A2-A94B-8E97-8837B4284382}" destId="{6EFDB6CC-4584-B948-B285-0FCA71D8CEE9}" srcOrd="0" destOrd="0" presId="urn:microsoft.com/office/officeart/2005/8/layout/default"/>
    <dgm:cxn modelId="{1E583C3E-41EC-4049-8631-B6691EEE23EE}" srcId="{FB22CE81-9462-5547-8C02-660408844B1B}" destId="{768330A3-F75F-7D42-8321-E040A21A85A9}" srcOrd="5" destOrd="0" parTransId="{BFDD0604-DA53-CB40-8832-76D766C7F616}" sibTransId="{9DFFE0EE-DF16-164D-AA41-92AE21D50D8C}"/>
    <dgm:cxn modelId="{143424FB-C9A9-4547-B92F-2F5457DD5249}" type="presOf" srcId="{59AAA8F9-4F1F-B249-AB54-8FE0B52EB4DB}" destId="{4987B848-F3DD-5247-917F-C9421576DA9C}" srcOrd="0" destOrd="0" presId="urn:microsoft.com/office/officeart/2005/8/layout/default"/>
    <dgm:cxn modelId="{09F54796-A726-A046-9906-E43CE7995B73}" type="presOf" srcId="{DE87F2AA-4721-794F-AC40-870A7B142A83}" destId="{01C2361A-5D69-7C4C-808C-CB3A337F67CB}" srcOrd="0" destOrd="0" presId="urn:microsoft.com/office/officeart/2005/8/layout/default"/>
    <dgm:cxn modelId="{89E827AD-6B1B-F042-A013-E80FF890A899}" type="presOf" srcId="{768330A3-F75F-7D42-8321-E040A21A85A9}" destId="{694014F7-FC14-F545-90DF-FA1BE204BAFE}" srcOrd="0" destOrd="0" presId="urn:microsoft.com/office/officeart/2005/8/layout/default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9BC91215-D08B-1E44-8B63-5CB7B0BE3167}" srcId="{FB22CE81-9462-5547-8C02-660408844B1B}" destId="{DE87F2AA-4721-794F-AC40-870A7B142A83}" srcOrd="1" destOrd="0" parTransId="{92CD2EFE-C4D3-3643-AE9A-2862FDC606EC}" sibTransId="{BDB7A023-1E58-2244-99C6-2B440235E9B1}"/>
    <dgm:cxn modelId="{B7EE2182-C2BB-4242-BC25-764377356432}" srcId="{FB22CE81-9462-5547-8C02-660408844B1B}" destId="{B276C1A3-B0A2-A94B-8E97-8837B4284382}" srcOrd="4" destOrd="0" parTransId="{2BC976C5-3BED-C044-B5A2-49BF2DFCFB68}" sibTransId="{7B888F08-C9C0-4540-A832-E97586F0A7A5}"/>
    <dgm:cxn modelId="{EEB74404-E91E-5946-8AB4-8658572F3E44}" type="presOf" srcId="{CFAB946E-B6A0-5441-AA13-319E7DC7838C}" destId="{B6656AE6-F1D3-1940-9B09-E010A18DEA54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F5DC6242-4E02-2546-9EC8-7B84600EA021}" srcId="{FB22CE81-9462-5547-8C02-660408844B1B}" destId="{59AAA8F9-4F1F-B249-AB54-8FE0B52EB4DB}" srcOrd="2" destOrd="0" parTransId="{57CD11AE-049E-3A4A-9D94-8C7E27BEF2DA}" sibTransId="{BB836D00-5FF6-EC4C-8675-26BE4E5B8F21}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E395A174-50D3-D14D-8FDA-A0CE47197846}" type="presParOf" srcId="{1786DA4C-F007-CA4F-AAB3-CD8E73D19704}" destId="{01C2361A-5D69-7C4C-808C-CB3A337F67CB}" srcOrd="2" destOrd="0" presId="urn:microsoft.com/office/officeart/2005/8/layout/default"/>
    <dgm:cxn modelId="{539EB7E7-C4E1-6044-9627-D6AA0C9A7080}" type="presParOf" srcId="{1786DA4C-F007-CA4F-AAB3-CD8E73D19704}" destId="{91CD2E38-84DA-8842-84CA-21BB67B4258A}" srcOrd="3" destOrd="0" presId="urn:microsoft.com/office/officeart/2005/8/layout/default"/>
    <dgm:cxn modelId="{1B15103C-3B64-3248-A40B-744299B7D4DD}" type="presParOf" srcId="{1786DA4C-F007-CA4F-AAB3-CD8E73D19704}" destId="{4987B848-F3DD-5247-917F-C9421576DA9C}" srcOrd="4" destOrd="0" presId="urn:microsoft.com/office/officeart/2005/8/layout/default"/>
    <dgm:cxn modelId="{8181D139-74AD-154D-A2B3-F4AAF6BF36CB}" type="presParOf" srcId="{1786DA4C-F007-CA4F-AAB3-CD8E73D19704}" destId="{080D7D40-87B5-404F-9008-2BE2192E406A}" srcOrd="5" destOrd="0" presId="urn:microsoft.com/office/officeart/2005/8/layout/default"/>
    <dgm:cxn modelId="{0B4E88D0-D474-004B-A17B-A71A4486CBC1}" type="presParOf" srcId="{1786DA4C-F007-CA4F-AAB3-CD8E73D19704}" destId="{B6656AE6-F1D3-1940-9B09-E010A18DEA54}" srcOrd="6" destOrd="0" presId="urn:microsoft.com/office/officeart/2005/8/layout/default"/>
    <dgm:cxn modelId="{038E3117-8E9B-FA42-90DF-3BAE5B1FD5AC}" type="presParOf" srcId="{1786DA4C-F007-CA4F-AAB3-CD8E73D19704}" destId="{08009A87-AF93-3646-BB85-F5727A146314}" srcOrd="7" destOrd="0" presId="urn:microsoft.com/office/officeart/2005/8/layout/default"/>
    <dgm:cxn modelId="{779FF8DF-E425-454B-A3E4-110C5601ECBF}" type="presParOf" srcId="{1786DA4C-F007-CA4F-AAB3-CD8E73D19704}" destId="{6EFDB6CC-4584-B948-B285-0FCA71D8CEE9}" srcOrd="8" destOrd="0" presId="urn:microsoft.com/office/officeart/2005/8/layout/default"/>
    <dgm:cxn modelId="{9FE3B2BD-A804-4145-AD15-5C2DC0E56DC1}" type="presParOf" srcId="{1786DA4C-F007-CA4F-AAB3-CD8E73D19704}" destId="{1E241CF9-C868-0541-A4B9-C91CE689E515}" srcOrd="9" destOrd="0" presId="urn:microsoft.com/office/officeart/2005/8/layout/default"/>
    <dgm:cxn modelId="{B8645C13-E2FA-8248-B972-5B227285B8EE}" type="presParOf" srcId="{1786DA4C-F007-CA4F-AAB3-CD8E73D19704}" destId="{694014F7-FC14-F545-90DF-FA1BE204BAF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849D1E1C-1DCF-854D-B78C-C6053D5DD11C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Erfahrungen bei der Umsetzung der Vorhaben werden thematisiert. </a:t>
          </a:r>
        </a:p>
      </dgm:t>
    </dgm:pt>
    <dgm:pt modelId="{73CD0C1B-9033-4348-A112-46CBFA888B43}" type="parTrans" cxnId="{B1004287-1BAE-134A-BF16-4CE38FCF2C30}">
      <dgm:prSet/>
      <dgm:spPr/>
      <dgm:t>
        <a:bodyPr/>
        <a:lstStyle/>
        <a:p>
          <a:endParaRPr lang="de-DE" sz="1900"/>
        </a:p>
      </dgm:t>
    </dgm:pt>
    <dgm:pt modelId="{85833E7E-EDF8-1E47-86BB-12B7A31795A0}" type="sibTrans" cxnId="{B1004287-1BAE-134A-BF16-4CE38FCF2C30}">
      <dgm:prSet/>
      <dgm:spPr/>
      <dgm:t>
        <a:bodyPr/>
        <a:lstStyle/>
        <a:p>
          <a:endParaRPr lang="de-DE" sz="1900"/>
        </a:p>
      </dgm:t>
    </dgm:pt>
    <dgm:pt modelId="{6307BD3D-E207-0147-BAED-7D028515897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Schulen reflektieren den bisherigen Prozess. </a:t>
          </a:r>
        </a:p>
      </dgm:t>
    </dgm:pt>
    <dgm:pt modelId="{4514EDA2-CC0A-F241-BFCE-95C0EC694A58}" type="parTrans" cxnId="{D8FA8535-2877-4D47-9D0B-B5F329977BD9}">
      <dgm:prSet/>
      <dgm:spPr/>
      <dgm:t>
        <a:bodyPr/>
        <a:lstStyle/>
        <a:p>
          <a:endParaRPr lang="de-DE" sz="1900"/>
        </a:p>
      </dgm:t>
    </dgm:pt>
    <dgm:pt modelId="{7C1EAB1E-302E-7D40-B732-9F2A447079CD}" type="sibTrans" cxnId="{D8FA8535-2877-4D47-9D0B-B5F329977BD9}">
      <dgm:prSet/>
      <dgm:spPr/>
      <dgm:t>
        <a:bodyPr/>
        <a:lstStyle/>
        <a:p>
          <a:endParaRPr lang="de-DE" sz="1900"/>
        </a:p>
      </dgm:t>
    </dgm:pt>
    <dgm:pt modelId="{9E3DDF9B-507E-A54A-B315-96619AB3F226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Der Einblick in das Prozessgeschehen der anderen Schulen wird als Gewinn betrachtet. </a:t>
          </a:r>
        </a:p>
      </dgm:t>
    </dgm:pt>
    <dgm:pt modelId="{578B8A06-DA8B-4547-9335-7B1E0AC7CC08}" type="parTrans" cxnId="{FC30BA26-4693-854C-96BC-A25354202511}">
      <dgm:prSet/>
      <dgm:spPr/>
      <dgm:t>
        <a:bodyPr/>
        <a:lstStyle/>
        <a:p>
          <a:endParaRPr lang="de-DE" sz="1900"/>
        </a:p>
      </dgm:t>
    </dgm:pt>
    <dgm:pt modelId="{A013F4E7-9351-7047-9CFF-FEC49A7F66A8}" type="sibTrans" cxnId="{FC30BA26-4693-854C-96BC-A25354202511}">
      <dgm:prSet/>
      <dgm:spPr/>
      <dgm:t>
        <a:bodyPr/>
        <a:lstStyle/>
        <a:p>
          <a:endParaRPr lang="de-DE" sz="1900"/>
        </a:p>
      </dgm:t>
    </dgm:pt>
    <dgm:pt modelId="{68EDDADE-1190-BE46-98C8-8A6714EFC70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Schulen nehmen geeignete Anregungen und Impulse aus den Prozessreflexionen auf.</a:t>
          </a:r>
        </a:p>
      </dgm:t>
    </dgm:pt>
    <dgm:pt modelId="{63EDBF9D-6010-3842-A719-51C13C98E645}" type="parTrans" cxnId="{98BF7C0F-4345-D04F-9DBA-35B18F97C261}">
      <dgm:prSet/>
      <dgm:spPr/>
      <dgm:t>
        <a:bodyPr/>
        <a:lstStyle/>
        <a:p>
          <a:endParaRPr lang="de-DE" sz="1900"/>
        </a:p>
      </dgm:t>
    </dgm:pt>
    <dgm:pt modelId="{3E4356CB-93AC-B34E-8FE7-56AACB17C1E7}" type="sibTrans" cxnId="{98BF7C0F-4345-D04F-9DBA-35B18F97C261}">
      <dgm:prSet/>
      <dgm:spPr/>
      <dgm:t>
        <a:bodyPr/>
        <a:lstStyle/>
        <a:p>
          <a:endParaRPr lang="de-DE" sz="1900"/>
        </a:p>
      </dgm:t>
    </dgm:pt>
    <dgm:pt modelId="{6C3328BA-AC81-BC49-996F-0569A685A65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Nebenwirkungen der Veränderungsprozesse werden erkannt und besprochen.</a:t>
          </a:r>
        </a:p>
      </dgm:t>
    </dgm:pt>
    <dgm:pt modelId="{5FF5E18A-3C03-5443-B976-9DDF3603612A}" type="parTrans" cxnId="{7A2215C7-1E12-C74D-94BA-05E6BBAF4B36}">
      <dgm:prSet/>
      <dgm:spPr/>
      <dgm:t>
        <a:bodyPr/>
        <a:lstStyle/>
        <a:p>
          <a:endParaRPr lang="de-DE" sz="1900"/>
        </a:p>
      </dgm:t>
    </dgm:pt>
    <dgm:pt modelId="{AA65D572-1BB6-814D-9BBE-26009C5E86A6}" type="sibTrans" cxnId="{7A2215C7-1E12-C74D-94BA-05E6BBAF4B36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5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5"/>
      <dgm:spPr/>
    </dgm:pt>
    <dgm:pt modelId="{FFC6D0A0-535D-4435-BEAE-6FDA65299EA7}" type="pres">
      <dgm:prSet presAssocID="{50F5EC4F-26BD-4CD2-AA46-2CC47E60D5A0}" presName="dstNode" presStyleLbl="node1" presStyleIdx="0" presStyleCnt="5"/>
      <dgm:spPr/>
    </dgm:pt>
    <dgm:pt modelId="{C46C54EA-27C6-5D44-AA45-58AA4C5A2ED3}" type="pres">
      <dgm:prSet presAssocID="{849D1E1C-1DCF-854D-B78C-C6053D5DD1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4AF89E-4043-E44F-A5F9-B52913074A08}" type="pres">
      <dgm:prSet presAssocID="{849D1E1C-1DCF-854D-B78C-C6053D5DD11C}" presName="accent_1" presStyleCnt="0"/>
      <dgm:spPr/>
    </dgm:pt>
    <dgm:pt modelId="{D0280674-94C4-4D40-AA04-8DEE205D148A}" type="pres">
      <dgm:prSet presAssocID="{849D1E1C-1DCF-854D-B78C-C6053D5DD11C}" presName="accentRepeatNode" presStyleLbl="solidFgAcc1" presStyleIdx="0" presStyleCnt="5"/>
      <dgm:spPr/>
    </dgm:pt>
    <dgm:pt modelId="{8709E284-DD94-F549-870E-380063CCB54D}" type="pres">
      <dgm:prSet presAssocID="{6307BD3D-E207-0147-BAED-7D028515897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C770AF-2BBE-0743-850A-B5E265098DBD}" type="pres">
      <dgm:prSet presAssocID="{6307BD3D-E207-0147-BAED-7D0285158975}" presName="accent_2" presStyleCnt="0"/>
      <dgm:spPr/>
    </dgm:pt>
    <dgm:pt modelId="{945F189B-EA3C-6748-8B89-17D93BA83F86}" type="pres">
      <dgm:prSet presAssocID="{6307BD3D-E207-0147-BAED-7D0285158975}" presName="accentRepeatNode" presStyleLbl="solidFgAcc1" presStyleIdx="1" presStyleCnt="5"/>
      <dgm:spPr/>
    </dgm:pt>
    <dgm:pt modelId="{4E15E3DB-5E50-0E4C-9631-FF103F5D9D7E}" type="pres">
      <dgm:prSet presAssocID="{9E3DDF9B-507E-A54A-B315-96619AB3F22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29840A-656E-904F-93CC-31EA0C7C24C7}" type="pres">
      <dgm:prSet presAssocID="{9E3DDF9B-507E-A54A-B315-96619AB3F226}" presName="accent_3" presStyleCnt="0"/>
      <dgm:spPr/>
    </dgm:pt>
    <dgm:pt modelId="{20D0580B-70E6-3444-B4C4-448AFBD5D80A}" type="pres">
      <dgm:prSet presAssocID="{9E3DDF9B-507E-A54A-B315-96619AB3F226}" presName="accentRepeatNode" presStyleLbl="solidFgAcc1" presStyleIdx="2" presStyleCnt="5"/>
      <dgm:spPr/>
    </dgm:pt>
    <dgm:pt modelId="{D060E71B-25C6-9D43-B5DE-BE7CB68E7B37}" type="pres">
      <dgm:prSet presAssocID="{68EDDADE-1190-BE46-98C8-8A6714EFC70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4B92EA-D441-5C4A-9D94-1C679E672A72}" type="pres">
      <dgm:prSet presAssocID="{68EDDADE-1190-BE46-98C8-8A6714EFC70B}" presName="accent_4" presStyleCnt="0"/>
      <dgm:spPr/>
    </dgm:pt>
    <dgm:pt modelId="{FBBE8C53-206A-934E-BB65-18FCE7551678}" type="pres">
      <dgm:prSet presAssocID="{68EDDADE-1190-BE46-98C8-8A6714EFC70B}" presName="accentRepeatNode" presStyleLbl="solidFgAcc1" presStyleIdx="3" presStyleCnt="5"/>
      <dgm:spPr/>
    </dgm:pt>
    <dgm:pt modelId="{43910E86-C87F-4141-B99E-AC018C7B1F94}" type="pres">
      <dgm:prSet presAssocID="{6C3328BA-AC81-BC49-996F-0569A685A65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DF41E5-F21D-5E49-B8A7-C921A1BCD08F}" type="pres">
      <dgm:prSet presAssocID="{6C3328BA-AC81-BC49-996F-0569A685A65D}" presName="accent_5" presStyleCnt="0"/>
      <dgm:spPr/>
    </dgm:pt>
    <dgm:pt modelId="{C35B86AB-F44F-5C4B-BC2A-AF39B9002D19}" type="pres">
      <dgm:prSet presAssocID="{6C3328BA-AC81-BC49-996F-0569A685A65D}" presName="accentRepeatNode" presStyleLbl="solidFgAcc1" presStyleIdx="4" presStyleCnt="5"/>
      <dgm:spPr/>
    </dgm:pt>
  </dgm:ptLst>
  <dgm:cxnLst>
    <dgm:cxn modelId="{0ACBD5FE-C881-5049-B055-86BE85791456}" type="presOf" srcId="{68EDDADE-1190-BE46-98C8-8A6714EFC70B}" destId="{D060E71B-25C6-9D43-B5DE-BE7CB68E7B37}" srcOrd="0" destOrd="0" presId="urn:microsoft.com/office/officeart/2008/layout/VerticalCurvedList"/>
    <dgm:cxn modelId="{98BF7C0F-4345-D04F-9DBA-35B18F97C261}" srcId="{50F5EC4F-26BD-4CD2-AA46-2CC47E60D5A0}" destId="{68EDDADE-1190-BE46-98C8-8A6714EFC70B}" srcOrd="3" destOrd="0" parTransId="{63EDBF9D-6010-3842-A719-51C13C98E645}" sibTransId="{3E4356CB-93AC-B34E-8FE7-56AACB17C1E7}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D8FA8535-2877-4D47-9D0B-B5F329977BD9}" srcId="{50F5EC4F-26BD-4CD2-AA46-2CC47E60D5A0}" destId="{6307BD3D-E207-0147-BAED-7D0285158975}" srcOrd="1" destOrd="0" parTransId="{4514EDA2-CC0A-F241-BFCE-95C0EC694A58}" sibTransId="{7C1EAB1E-302E-7D40-B732-9F2A447079CD}"/>
    <dgm:cxn modelId="{7A2215C7-1E12-C74D-94BA-05E6BBAF4B36}" srcId="{50F5EC4F-26BD-4CD2-AA46-2CC47E60D5A0}" destId="{6C3328BA-AC81-BC49-996F-0569A685A65D}" srcOrd="4" destOrd="0" parTransId="{5FF5E18A-3C03-5443-B976-9DDF3603612A}" sibTransId="{AA65D572-1BB6-814D-9BBE-26009C5E86A6}"/>
    <dgm:cxn modelId="{B1004287-1BAE-134A-BF16-4CE38FCF2C30}" srcId="{50F5EC4F-26BD-4CD2-AA46-2CC47E60D5A0}" destId="{849D1E1C-1DCF-854D-B78C-C6053D5DD11C}" srcOrd="0" destOrd="0" parTransId="{73CD0C1B-9033-4348-A112-46CBFA888B43}" sibTransId="{85833E7E-EDF8-1E47-86BB-12B7A31795A0}"/>
    <dgm:cxn modelId="{F4C79D65-AEFE-5042-884C-81AD5AD90065}" type="presOf" srcId="{6307BD3D-E207-0147-BAED-7D0285158975}" destId="{8709E284-DD94-F549-870E-380063CCB54D}" srcOrd="0" destOrd="0" presId="urn:microsoft.com/office/officeart/2008/layout/VerticalCurvedList"/>
    <dgm:cxn modelId="{E8B75494-9E16-F34E-B8F3-216FB7FD2CDF}" type="presOf" srcId="{6C3328BA-AC81-BC49-996F-0569A685A65D}" destId="{43910E86-C87F-4141-B99E-AC018C7B1F94}" srcOrd="0" destOrd="0" presId="urn:microsoft.com/office/officeart/2008/layout/VerticalCurvedList"/>
    <dgm:cxn modelId="{3A338A51-2571-7044-87C5-659614857395}" type="presOf" srcId="{849D1E1C-1DCF-854D-B78C-C6053D5DD11C}" destId="{C46C54EA-27C6-5D44-AA45-58AA4C5A2ED3}" srcOrd="0" destOrd="0" presId="urn:microsoft.com/office/officeart/2008/layout/VerticalCurvedList"/>
    <dgm:cxn modelId="{DDACCCB2-51FA-894B-8958-D1FD94F9DD35}" type="presOf" srcId="{85833E7E-EDF8-1E47-86BB-12B7A31795A0}" destId="{2E87BD57-D445-413E-A634-4F836028239B}" srcOrd="0" destOrd="0" presId="urn:microsoft.com/office/officeart/2008/layout/VerticalCurvedList"/>
    <dgm:cxn modelId="{3C93545C-AE96-FE45-B780-277EE3322B0F}" type="presOf" srcId="{9E3DDF9B-507E-A54A-B315-96619AB3F226}" destId="{4E15E3DB-5E50-0E4C-9631-FF103F5D9D7E}" srcOrd="0" destOrd="0" presId="urn:microsoft.com/office/officeart/2008/layout/VerticalCurvedList"/>
    <dgm:cxn modelId="{FC30BA26-4693-854C-96BC-A25354202511}" srcId="{50F5EC4F-26BD-4CD2-AA46-2CC47E60D5A0}" destId="{9E3DDF9B-507E-A54A-B315-96619AB3F226}" srcOrd="2" destOrd="0" parTransId="{578B8A06-DA8B-4547-9335-7B1E0AC7CC08}" sibTransId="{A013F4E7-9351-7047-9CFF-FEC49A7F66A8}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FF39164A-9F45-8444-84FF-025D011B6395}" type="presParOf" srcId="{ACB1B2BC-5DC6-46A5-B475-D148EC844566}" destId="{C46C54EA-27C6-5D44-AA45-58AA4C5A2ED3}" srcOrd="1" destOrd="0" presId="urn:microsoft.com/office/officeart/2008/layout/VerticalCurvedList"/>
    <dgm:cxn modelId="{738CF0F9-5E33-6843-9149-2FD410708D46}" type="presParOf" srcId="{ACB1B2BC-5DC6-46A5-B475-D148EC844566}" destId="{D14AF89E-4043-E44F-A5F9-B52913074A08}" srcOrd="2" destOrd="0" presId="urn:microsoft.com/office/officeart/2008/layout/VerticalCurvedList"/>
    <dgm:cxn modelId="{F655CE61-EED5-B84B-AE04-CC2F9ABEC444}" type="presParOf" srcId="{D14AF89E-4043-E44F-A5F9-B52913074A08}" destId="{D0280674-94C4-4D40-AA04-8DEE205D148A}" srcOrd="0" destOrd="0" presId="urn:microsoft.com/office/officeart/2008/layout/VerticalCurvedList"/>
    <dgm:cxn modelId="{CEFA0A60-0F92-AB40-A586-ABD0A0B19515}" type="presParOf" srcId="{ACB1B2BC-5DC6-46A5-B475-D148EC844566}" destId="{8709E284-DD94-F549-870E-380063CCB54D}" srcOrd="3" destOrd="0" presId="urn:microsoft.com/office/officeart/2008/layout/VerticalCurvedList"/>
    <dgm:cxn modelId="{7A0AEEBE-575A-EE4C-9D57-BDDDF80E3B7F}" type="presParOf" srcId="{ACB1B2BC-5DC6-46A5-B475-D148EC844566}" destId="{97C770AF-2BBE-0743-850A-B5E265098DBD}" srcOrd="4" destOrd="0" presId="urn:microsoft.com/office/officeart/2008/layout/VerticalCurvedList"/>
    <dgm:cxn modelId="{03A0AE4C-DA77-5A41-A7B8-584316C1FE78}" type="presParOf" srcId="{97C770AF-2BBE-0743-850A-B5E265098DBD}" destId="{945F189B-EA3C-6748-8B89-17D93BA83F86}" srcOrd="0" destOrd="0" presId="urn:microsoft.com/office/officeart/2008/layout/VerticalCurvedList"/>
    <dgm:cxn modelId="{3E328594-B820-7741-98D5-50451A7E1DD4}" type="presParOf" srcId="{ACB1B2BC-5DC6-46A5-B475-D148EC844566}" destId="{4E15E3DB-5E50-0E4C-9631-FF103F5D9D7E}" srcOrd="5" destOrd="0" presId="urn:microsoft.com/office/officeart/2008/layout/VerticalCurvedList"/>
    <dgm:cxn modelId="{9ED03A20-4D6C-5F40-A524-A1000FBC679E}" type="presParOf" srcId="{ACB1B2BC-5DC6-46A5-B475-D148EC844566}" destId="{4F29840A-656E-904F-93CC-31EA0C7C24C7}" srcOrd="6" destOrd="0" presId="urn:microsoft.com/office/officeart/2008/layout/VerticalCurvedList"/>
    <dgm:cxn modelId="{2490D031-F7CD-B74D-8B91-F0A9BF7B9202}" type="presParOf" srcId="{4F29840A-656E-904F-93CC-31EA0C7C24C7}" destId="{20D0580B-70E6-3444-B4C4-448AFBD5D80A}" srcOrd="0" destOrd="0" presId="urn:microsoft.com/office/officeart/2008/layout/VerticalCurvedList"/>
    <dgm:cxn modelId="{2E3588A8-926B-C649-A942-1C4E4FE9796E}" type="presParOf" srcId="{ACB1B2BC-5DC6-46A5-B475-D148EC844566}" destId="{D060E71B-25C6-9D43-B5DE-BE7CB68E7B37}" srcOrd="7" destOrd="0" presId="urn:microsoft.com/office/officeart/2008/layout/VerticalCurvedList"/>
    <dgm:cxn modelId="{FA836DF3-052C-6F47-A9A3-4864BAF92AAC}" type="presParOf" srcId="{ACB1B2BC-5DC6-46A5-B475-D148EC844566}" destId="{794B92EA-D441-5C4A-9D94-1C679E672A72}" srcOrd="8" destOrd="0" presId="urn:microsoft.com/office/officeart/2008/layout/VerticalCurvedList"/>
    <dgm:cxn modelId="{F51732B1-AABE-BA4D-9914-FFBC0E1A4DEC}" type="presParOf" srcId="{794B92EA-D441-5C4A-9D94-1C679E672A72}" destId="{FBBE8C53-206A-934E-BB65-18FCE7551678}" srcOrd="0" destOrd="0" presId="urn:microsoft.com/office/officeart/2008/layout/VerticalCurvedList"/>
    <dgm:cxn modelId="{EEE8E53C-A4EA-E14A-838A-CD549E43E9DE}" type="presParOf" srcId="{ACB1B2BC-5DC6-46A5-B475-D148EC844566}" destId="{43910E86-C87F-4141-B99E-AC018C7B1F94}" srcOrd="9" destOrd="0" presId="urn:microsoft.com/office/officeart/2008/layout/VerticalCurvedList"/>
    <dgm:cxn modelId="{9B574B63-EC44-6840-A398-F39B295E3F38}" type="presParOf" srcId="{ACB1B2BC-5DC6-46A5-B475-D148EC844566}" destId="{F2DF41E5-F21D-5E49-B8A7-C921A1BCD08F}" srcOrd="10" destOrd="0" presId="urn:microsoft.com/office/officeart/2008/layout/VerticalCurvedList"/>
    <dgm:cxn modelId="{061F13D8-B2A5-054D-808F-AB47EA835840}" type="presParOf" srcId="{F2DF41E5-F21D-5E49-B8A7-C921A1BCD08F}" destId="{C35B86AB-F44F-5C4B-BC2A-AF39B9002D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CECD1FAA-534F-1C40-A1D7-36D48B8AE941}">
      <dgm:prSet custT="1"/>
      <dgm:spPr/>
      <dgm:t>
        <a:bodyPr/>
        <a:lstStyle/>
        <a:p>
          <a:r>
            <a:rPr lang="de-DE" sz="1600" dirty="0" err="1"/>
            <a:t>Worst</a:t>
          </a:r>
          <a:r>
            <a:rPr lang="de-DE" sz="1600" dirty="0"/>
            <a:t> </a:t>
          </a:r>
          <a:r>
            <a:rPr lang="de-DE" sz="1600" dirty="0" err="1"/>
            <a:t>case</a:t>
          </a:r>
          <a:r>
            <a:rPr lang="de-DE" sz="1600" dirty="0"/>
            <a:t>: </a:t>
          </a:r>
          <a:r>
            <a:rPr lang="de-DE" sz="1600" dirty="0" smtClean="0"/>
            <a:t>„Was </a:t>
          </a:r>
          <a:r>
            <a:rPr lang="de-DE" sz="1600" dirty="0"/>
            <a:t>könnten Sie tun, um Ihr Projekt so richtig vor die Wand zu fahren</a:t>
          </a:r>
          <a:r>
            <a:rPr lang="de-DE" sz="1600" dirty="0" smtClean="0"/>
            <a:t>?“</a:t>
          </a:r>
          <a:endParaRPr lang="de-DE" sz="1600" dirty="0"/>
        </a:p>
      </dgm:t>
    </dgm:pt>
    <dgm:pt modelId="{683B9D5B-85AE-A04C-9467-84380BBD7FBE}" type="parTrans" cxnId="{FBA1EC63-70F1-8343-A1A9-2C36A48810CC}">
      <dgm:prSet/>
      <dgm:spPr/>
      <dgm:t>
        <a:bodyPr/>
        <a:lstStyle/>
        <a:p>
          <a:endParaRPr lang="de-DE" sz="1600"/>
        </a:p>
      </dgm:t>
    </dgm:pt>
    <dgm:pt modelId="{51D51D93-C623-7747-B1EA-2D2C7799233B}" type="sibTrans" cxnId="{FBA1EC63-70F1-8343-A1A9-2C36A48810CC}">
      <dgm:prSet/>
      <dgm:spPr/>
      <dgm:t>
        <a:bodyPr/>
        <a:lstStyle/>
        <a:p>
          <a:endParaRPr lang="de-DE" sz="1600"/>
        </a:p>
      </dgm:t>
    </dgm:pt>
    <dgm:pt modelId="{AC416155-6ED1-C54D-9AF9-82217AE3DBF8}">
      <dgm:prSet custT="1"/>
      <dgm:spPr/>
      <dgm:t>
        <a:bodyPr/>
        <a:lstStyle/>
        <a:p>
          <a:r>
            <a:rPr lang="de-DE" sz="1600" dirty="0"/>
            <a:t>Harte Nüsse knacken: </a:t>
          </a:r>
          <a:r>
            <a:rPr lang="de-DE" sz="1600" dirty="0" smtClean="0"/>
            <a:t>„Benennen </a:t>
          </a:r>
          <a:r>
            <a:rPr lang="de-DE" sz="1600" dirty="0"/>
            <a:t>Sie ein Problem, Hindernis..., das sich im Projekt in den letzten Wochen gezeigt hat</a:t>
          </a:r>
          <a:r>
            <a:rPr lang="de-DE" sz="1600" dirty="0" smtClean="0"/>
            <a:t>.“ </a:t>
          </a:r>
          <a:endParaRPr lang="de-DE" sz="1600" dirty="0"/>
        </a:p>
      </dgm:t>
    </dgm:pt>
    <dgm:pt modelId="{71DC05CA-18F9-F74B-94E7-DE465C6AB817}" type="parTrans" cxnId="{9B2BF351-5678-0B41-B5A5-CF930B145014}">
      <dgm:prSet/>
      <dgm:spPr/>
      <dgm:t>
        <a:bodyPr/>
        <a:lstStyle/>
        <a:p>
          <a:endParaRPr lang="de-DE" sz="1600"/>
        </a:p>
      </dgm:t>
    </dgm:pt>
    <dgm:pt modelId="{05D0421C-42C7-2843-BC45-B49936CAD396}" type="sibTrans" cxnId="{9B2BF351-5678-0B41-B5A5-CF930B145014}">
      <dgm:prSet/>
      <dgm:spPr/>
      <dgm:t>
        <a:bodyPr/>
        <a:lstStyle/>
        <a:p>
          <a:endParaRPr lang="de-DE" sz="1600"/>
        </a:p>
      </dgm:t>
    </dgm:pt>
    <dgm:pt modelId="{2DE98516-C62F-B947-AEDE-9B416FE19E4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Kollegiale Beratung</a:t>
          </a:r>
        </a:p>
      </dgm:t>
    </dgm:pt>
    <dgm:pt modelId="{8F30B020-D87C-794D-B18C-840499B20E60}" type="parTrans" cxnId="{25A2394C-334B-4D4B-B015-5BE205853696}">
      <dgm:prSet/>
      <dgm:spPr/>
      <dgm:t>
        <a:bodyPr/>
        <a:lstStyle/>
        <a:p>
          <a:endParaRPr lang="de-DE" sz="1600"/>
        </a:p>
      </dgm:t>
    </dgm:pt>
    <dgm:pt modelId="{6902911E-51F4-CB4E-9C9F-0D98546A0517}" type="sibTrans" cxnId="{25A2394C-334B-4D4B-B015-5BE205853696}">
      <dgm:prSet/>
      <dgm:spPr/>
      <dgm:t>
        <a:bodyPr/>
        <a:lstStyle/>
        <a:p>
          <a:endParaRPr lang="de-DE" sz="1600"/>
        </a:p>
      </dgm:t>
    </dgm:pt>
    <dgm:pt modelId="{29728403-D460-A848-BA4E-048C86DDEFB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Vorträge und </a:t>
          </a:r>
          <a:r>
            <a:rPr lang="de-DE" sz="1600" dirty="0" smtClean="0"/>
            <a:t>Übungen zum </a:t>
          </a:r>
          <a:r>
            <a:rPr lang="de-DE" sz="1600" dirty="0"/>
            <a:t>Umgang mit akuten Widerständen</a:t>
          </a:r>
        </a:p>
      </dgm:t>
    </dgm:pt>
    <dgm:pt modelId="{CA4A26DB-5021-AC41-A2EC-A63F3E6BAFF4}" type="parTrans" cxnId="{37EB8D0C-9DE4-264D-B71E-6893E37D2FAA}">
      <dgm:prSet/>
      <dgm:spPr/>
      <dgm:t>
        <a:bodyPr/>
        <a:lstStyle/>
        <a:p>
          <a:endParaRPr lang="de-DE" sz="1600"/>
        </a:p>
      </dgm:t>
    </dgm:pt>
    <dgm:pt modelId="{9BF80AF0-D511-9C41-A6E2-562707E81CD9}" type="sibTrans" cxnId="{37EB8D0C-9DE4-264D-B71E-6893E37D2FAA}">
      <dgm:prSet/>
      <dgm:spPr/>
      <dgm:t>
        <a:bodyPr/>
        <a:lstStyle/>
        <a:p>
          <a:endParaRPr lang="de-DE" sz="1600"/>
        </a:p>
      </dgm:t>
    </dgm:pt>
    <dgm:pt modelId="{31728594-26DB-FB4C-9AA8-93E6007FEC5F}">
      <dgm:prSet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de-DE" sz="1600" dirty="0" smtClean="0"/>
            <a:t>Input: Modelle </a:t>
          </a:r>
          <a:r>
            <a:rPr lang="de-DE" sz="1600" dirty="0"/>
            <a:t>von </a:t>
          </a:r>
          <a:r>
            <a:rPr lang="de-DE" sz="1600" dirty="0" smtClean="0"/>
            <a:t>Veränderungs-prozessen</a:t>
          </a:r>
          <a:endParaRPr lang="de-DE" sz="1600" dirty="0"/>
        </a:p>
      </dgm:t>
    </dgm:pt>
    <dgm:pt modelId="{B3EF6FF1-7992-5844-BAEB-004A0E732C83}" type="parTrans" cxnId="{F1D48A83-4F27-5547-9675-8B30530EBA3B}">
      <dgm:prSet/>
      <dgm:spPr/>
      <dgm:t>
        <a:bodyPr/>
        <a:lstStyle/>
        <a:p>
          <a:endParaRPr lang="de-DE" sz="1600"/>
        </a:p>
      </dgm:t>
    </dgm:pt>
    <dgm:pt modelId="{75F1AE0E-8723-A845-AD32-9719F93B927C}" type="sibTrans" cxnId="{F1D48A83-4F27-5547-9675-8B30530EBA3B}">
      <dgm:prSet/>
      <dgm:spPr/>
      <dgm:t>
        <a:bodyPr/>
        <a:lstStyle/>
        <a:p>
          <a:endParaRPr lang="de-DE" sz="1600"/>
        </a:p>
      </dgm:t>
    </dgm:pt>
    <dgm:pt modelId="{B75FB8DF-AEE4-2545-B9C9-09486FAF092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Wie kann der Input unsere Arbeit / unser Projekt bereichern?</a:t>
          </a:r>
        </a:p>
      </dgm:t>
    </dgm:pt>
    <dgm:pt modelId="{A20AC33E-83FF-BE40-BC96-B8D0CB3A65C2}" type="parTrans" cxnId="{16D1AAA8-DD93-FA40-8E94-7313DFE137D9}">
      <dgm:prSet/>
      <dgm:spPr/>
      <dgm:t>
        <a:bodyPr/>
        <a:lstStyle/>
        <a:p>
          <a:endParaRPr lang="de-DE" sz="1600"/>
        </a:p>
      </dgm:t>
    </dgm:pt>
    <dgm:pt modelId="{16AB89A1-690B-EA44-B6C3-39D845CE10AA}" type="sibTrans" cxnId="{16D1AAA8-DD93-FA40-8E94-7313DFE137D9}">
      <dgm:prSet/>
      <dgm:spPr/>
      <dgm:t>
        <a:bodyPr/>
        <a:lstStyle/>
        <a:p>
          <a:endParaRPr lang="de-DE" sz="1600"/>
        </a:p>
      </dgm:t>
    </dgm:pt>
    <dgm:pt modelId="{6B6C2422-C386-C744-AA8F-F51CB09E98FF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Postkartenabfrage: </a:t>
          </a:r>
          <a:r>
            <a:rPr lang="de-DE" sz="1600" dirty="0" smtClean="0"/>
            <a:t>„Wie </a:t>
          </a:r>
          <a:r>
            <a:rPr lang="de-DE" sz="1600" dirty="0"/>
            <a:t>steht es gerade um das Projekt</a:t>
          </a:r>
          <a:r>
            <a:rPr lang="de-DE" sz="1600" dirty="0" smtClean="0"/>
            <a:t>?“</a:t>
          </a:r>
          <a:endParaRPr lang="de-DE" sz="1600" dirty="0"/>
        </a:p>
      </dgm:t>
    </dgm:pt>
    <dgm:pt modelId="{1C0FA83A-7B0B-164C-BDC2-467D3EFC0511}" type="parTrans" cxnId="{C9AE2546-B391-4347-8F3B-2186A33D3E58}">
      <dgm:prSet/>
      <dgm:spPr/>
      <dgm:t>
        <a:bodyPr/>
        <a:lstStyle/>
        <a:p>
          <a:endParaRPr lang="de-DE" sz="1600"/>
        </a:p>
      </dgm:t>
    </dgm:pt>
    <dgm:pt modelId="{7F307651-5FB1-CB48-9F5B-5F147C0B0ACD}" type="sibTrans" cxnId="{C9AE2546-B391-4347-8F3B-2186A33D3E58}">
      <dgm:prSet/>
      <dgm:spPr/>
      <dgm:t>
        <a:bodyPr/>
        <a:lstStyle/>
        <a:p>
          <a:endParaRPr lang="de-DE" sz="1600"/>
        </a:p>
      </dgm:t>
    </dgm:pt>
    <dgm:pt modelId="{50A284C4-D2A4-6247-B39E-DE0E2213BA11}">
      <dgm:prSet custT="1"/>
      <dgm:spPr/>
      <dgm:t>
        <a:bodyPr/>
        <a:lstStyle/>
        <a:p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Gemeinsam 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Herausforderungen </a:t>
          </a: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von 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Veränderungspro-</a:t>
          </a:r>
          <a:r>
            <a:rPr lang="de-DE" sz="1600" kern="1200" dirty="0" err="1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zessen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erkennen und lösen</a:t>
          </a:r>
        </a:p>
      </dgm:t>
    </dgm:pt>
    <dgm:pt modelId="{AC96EA2B-2AC0-B24B-B493-055297A00D84}" type="parTrans" cxnId="{F4414D6A-7342-954D-8CBA-F73AC19B5F00}">
      <dgm:prSet/>
      <dgm:spPr/>
      <dgm:t>
        <a:bodyPr/>
        <a:lstStyle/>
        <a:p>
          <a:endParaRPr lang="de-DE" sz="1600"/>
        </a:p>
      </dgm:t>
    </dgm:pt>
    <dgm:pt modelId="{5A70D916-5CAC-4645-A8A6-AF0A853D8D89}" type="sibTrans" cxnId="{F4414D6A-7342-954D-8CBA-F73AC19B5F00}">
      <dgm:prSet/>
      <dgm:spPr/>
      <dgm:t>
        <a:bodyPr/>
        <a:lstStyle/>
        <a:p>
          <a:endParaRPr lang="de-DE" sz="1600"/>
        </a:p>
      </dgm:t>
    </dgm:pt>
    <dgm:pt modelId="{3A87DAEF-0CA4-7848-9F2E-DE05EE63DE48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Gemeinschaftsgefühl und Vertrauen weiter stärken</a:t>
          </a:r>
        </a:p>
      </dgm:t>
    </dgm:pt>
    <dgm:pt modelId="{DFF6E19A-57FA-BD4A-85FF-83ED636D4B41}" type="sibTrans" cxnId="{80EDCD1E-84B0-FF41-924D-26CEF3E2474F}">
      <dgm:prSet/>
      <dgm:spPr/>
      <dgm:t>
        <a:bodyPr/>
        <a:lstStyle/>
        <a:p>
          <a:endParaRPr lang="de-DE" sz="1600"/>
        </a:p>
      </dgm:t>
    </dgm:pt>
    <dgm:pt modelId="{B98276E4-F051-DA4A-9F63-8FD8F2D42B65}" type="parTrans" cxnId="{80EDCD1E-84B0-FF41-924D-26CEF3E2474F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FCC663C-7AD3-C648-A944-68ADAF338A4A}" type="pres">
      <dgm:prSet presAssocID="{50A284C4-D2A4-6247-B39E-DE0E2213BA1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83BF22-3848-F747-A002-8DA3A3DEA3F3}" type="pres">
      <dgm:prSet presAssocID="{5A70D916-5CAC-4645-A8A6-AF0A853D8D89}" presName="sibTrans" presStyleCnt="0"/>
      <dgm:spPr/>
    </dgm:pt>
    <dgm:pt modelId="{F80D8EE3-F119-EA49-BEC5-539C1B5FA0BF}" type="pres">
      <dgm:prSet presAssocID="{3A87DAEF-0CA4-7848-9F2E-DE05EE63DE4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420052-013E-CB4F-BD4C-565ADD6ADB36}" type="pres">
      <dgm:prSet presAssocID="{DFF6E19A-57FA-BD4A-85FF-83ED636D4B41}" presName="sibTrans" presStyleCnt="0"/>
      <dgm:spPr/>
    </dgm:pt>
    <dgm:pt modelId="{3E789496-1E8E-5145-A0DB-81D38E32B293}" type="pres">
      <dgm:prSet presAssocID="{6B6C2422-C386-C744-AA8F-F51CB09E98F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DEA6FE-6E11-6B41-9E68-55029BCD0C73}" type="pres">
      <dgm:prSet presAssocID="{7F307651-5FB1-CB48-9F5B-5F147C0B0ACD}" presName="sibTrans" presStyleCnt="0"/>
      <dgm:spPr/>
    </dgm:pt>
    <dgm:pt modelId="{371597F1-7674-124C-A29E-8B344FE702BB}" type="pres">
      <dgm:prSet presAssocID="{CECD1FAA-534F-1C40-A1D7-36D48B8AE94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1624AA-535D-994C-AADC-09CE3E4A5089}" type="pres">
      <dgm:prSet presAssocID="{51D51D93-C623-7747-B1EA-2D2C7799233B}" presName="sibTrans" presStyleCnt="0"/>
      <dgm:spPr/>
    </dgm:pt>
    <dgm:pt modelId="{5A0D0916-AB00-8145-970A-C95714EFD172}" type="pres">
      <dgm:prSet presAssocID="{AC416155-6ED1-C54D-9AF9-82217AE3DBF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DD9EEF-DDF4-F148-A7ED-DD3B67708EF3}" type="pres">
      <dgm:prSet presAssocID="{05D0421C-42C7-2843-BC45-B49936CAD396}" presName="sibTrans" presStyleCnt="0"/>
      <dgm:spPr/>
    </dgm:pt>
    <dgm:pt modelId="{726F5E3D-D245-1343-9CC6-06FDB1603A23}" type="pres">
      <dgm:prSet presAssocID="{2DE98516-C62F-B947-AEDE-9B416FE19E4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71768-9AAF-CE41-AFA7-EAD575258974}" type="pres">
      <dgm:prSet presAssocID="{6902911E-51F4-CB4E-9C9F-0D98546A0517}" presName="sibTrans" presStyleCnt="0"/>
      <dgm:spPr/>
    </dgm:pt>
    <dgm:pt modelId="{3C5219C1-ED96-1A4E-9EE9-2E95F2426ECF}" type="pres">
      <dgm:prSet presAssocID="{29728403-D460-A848-BA4E-048C86DDEFB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9C49A8-B6A0-3342-9AC7-1484FFF1DA08}" type="pres">
      <dgm:prSet presAssocID="{9BF80AF0-D511-9C41-A6E2-562707E81CD9}" presName="sibTrans" presStyleCnt="0"/>
      <dgm:spPr/>
    </dgm:pt>
    <dgm:pt modelId="{41FFEDCB-5D28-0F44-A326-12AA4C4C7684}" type="pres">
      <dgm:prSet presAssocID="{31728594-26DB-FB4C-9AA8-93E6007FEC5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95ADD1-C33F-A449-9295-88C3C034DA3F}" type="pres">
      <dgm:prSet presAssocID="{75F1AE0E-8723-A845-AD32-9719F93B927C}" presName="sibTrans" presStyleCnt="0"/>
      <dgm:spPr/>
    </dgm:pt>
    <dgm:pt modelId="{D0081067-A7BC-BD44-9CDB-B87949E9F115}" type="pres">
      <dgm:prSet presAssocID="{B75FB8DF-AEE4-2545-B9C9-09486FAF092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4B0F954-E4C3-204F-B764-B27E0313BB5C}" type="presOf" srcId="{31728594-26DB-FB4C-9AA8-93E6007FEC5F}" destId="{41FFEDCB-5D28-0F44-A326-12AA4C4C7684}" srcOrd="0" destOrd="0" presId="urn:microsoft.com/office/officeart/2005/8/layout/default"/>
    <dgm:cxn modelId="{F6CC0BE8-1E68-4D4F-B69D-F7D7330C4F15}" type="presOf" srcId="{3A87DAEF-0CA4-7848-9F2E-DE05EE63DE48}" destId="{F80D8EE3-F119-EA49-BEC5-539C1B5FA0BF}" srcOrd="0" destOrd="0" presId="urn:microsoft.com/office/officeart/2005/8/layout/default"/>
    <dgm:cxn modelId="{0839E556-DA07-BD49-90FA-4AAD103F8AD5}" type="presOf" srcId="{CECD1FAA-534F-1C40-A1D7-36D48B8AE941}" destId="{371597F1-7674-124C-A29E-8B344FE702BB}" srcOrd="0" destOrd="0" presId="urn:microsoft.com/office/officeart/2005/8/layout/default"/>
    <dgm:cxn modelId="{0DFD1CE8-EE64-2D49-9DAE-FCBFDC60F875}" type="presOf" srcId="{2DE98516-C62F-B947-AEDE-9B416FE19E4A}" destId="{726F5E3D-D245-1343-9CC6-06FDB1603A23}" srcOrd="0" destOrd="0" presId="urn:microsoft.com/office/officeart/2005/8/layout/default"/>
    <dgm:cxn modelId="{468ED176-9DAE-554B-9986-B8161B86A732}" type="presOf" srcId="{29728403-D460-A848-BA4E-048C86DDEFB4}" destId="{3C5219C1-ED96-1A4E-9EE9-2E95F2426ECF}" srcOrd="0" destOrd="0" presId="urn:microsoft.com/office/officeart/2005/8/layout/default"/>
    <dgm:cxn modelId="{25A2394C-334B-4D4B-B015-5BE205853696}" srcId="{FB22CE81-9462-5547-8C02-660408844B1B}" destId="{2DE98516-C62F-B947-AEDE-9B416FE19E4A}" srcOrd="5" destOrd="0" parTransId="{8F30B020-D87C-794D-B18C-840499B20E60}" sibTransId="{6902911E-51F4-CB4E-9C9F-0D98546A0517}"/>
    <dgm:cxn modelId="{37EB8D0C-9DE4-264D-B71E-6893E37D2FAA}" srcId="{FB22CE81-9462-5547-8C02-660408844B1B}" destId="{29728403-D460-A848-BA4E-048C86DDEFB4}" srcOrd="6" destOrd="0" parTransId="{CA4A26DB-5021-AC41-A2EC-A63F3E6BAFF4}" sibTransId="{9BF80AF0-D511-9C41-A6E2-562707E81CD9}"/>
    <dgm:cxn modelId="{16D1AAA8-DD93-FA40-8E94-7313DFE137D9}" srcId="{FB22CE81-9462-5547-8C02-660408844B1B}" destId="{B75FB8DF-AEE4-2545-B9C9-09486FAF0927}" srcOrd="8" destOrd="0" parTransId="{A20AC33E-83FF-BE40-BC96-B8D0CB3A65C2}" sibTransId="{16AB89A1-690B-EA44-B6C3-39D845CE10AA}"/>
    <dgm:cxn modelId="{2E4C2C52-ED5C-DF49-8B8D-A7E8F17E2F56}" type="presOf" srcId="{6B6C2422-C386-C744-AA8F-F51CB09E98FF}" destId="{3E789496-1E8E-5145-A0DB-81D38E32B293}" srcOrd="0" destOrd="0" presId="urn:microsoft.com/office/officeart/2005/8/layout/default"/>
    <dgm:cxn modelId="{80EDCD1E-84B0-FF41-924D-26CEF3E2474F}" srcId="{FB22CE81-9462-5547-8C02-660408844B1B}" destId="{3A87DAEF-0CA4-7848-9F2E-DE05EE63DE48}" srcOrd="1" destOrd="0" parTransId="{B98276E4-F051-DA4A-9F63-8FD8F2D42B65}" sibTransId="{DFF6E19A-57FA-BD4A-85FF-83ED636D4B41}"/>
    <dgm:cxn modelId="{F1D48A83-4F27-5547-9675-8B30530EBA3B}" srcId="{FB22CE81-9462-5547-8C02-660408844B1B}" destId="{31728594-26DB-FB4C-9AA8-93E6007FEC5F}" srcOrd="7" destOrd="0" parTransId="{B3EF6FF1-7992-5844-BAEB-004A0E732C83}" sibTransId="{75F1AE0E-8723-A845-AD32-9719F93B927C}"/>
    <dgm:cxn modelId="{F4414D6A-7342-954D-8CBA-F73AC19B5F00}" srcId="{FB22CE81-9462-5547-8C02-660408844B1B}" destId="{50A284C4-D2A4-6247-B39E-DE0E2213BA11}" srcOrd="0" destOrd="0" parTransId="{AC96EA2B-2AC0-B24B-B493-055297A00D84}" sibTransId="{5A70D916-5CAC-4645-A8A6-AF0A853D8D89}"/>
    <dgm:cxn modelId="{FBA1EC63-70F1-8343-A1A9-2C36A48810CC}" srcId="{FB22CE81-9462-5547-8C02-660408844B1B}" destId="{CECD1FAA-534F-1C40-A1D7-36D48B8AE941}" srcOrd="3" destOrd="0" parTransId="{683B9D5B-85AE-A04C-9467-84380BBD7FBE}" sibTransId="{51D51D93-C623-7747-B1EA-2D2C7799233B}"/>
    <dgm:cxn modelId="{2CCD8073-76F9-024E-9219-75928972D8F7}" type="presOf" srcId="{B75FB8DF-AEE4-2545-B9C9-09486FAF0927}" destId="{D0081067-A7BC-BD44-9CDB-B87949E9F115}" srcOrd="0" destOrd="0" presId="urn:microsoft.com/office/officeart/2005/8/layout/default"/>
    <dgm:cxn modelId="{734423BD-6DD0-4C4B-88CD-E3730AC98432}" type="presOf" srcId="{AC416155-6ED1-C54D-9AF9-82217AE3DBF8}" destId="{5A0D0916-AB00-8145-970A-C95714EFD172}" srcOrd="0" destOrd="0" presId="urn:microsoft.com/office/officeart/2005/8/layout/default"/>
    <dgm:cxn modelId="{C9AE2546-B391-4347-8F3B-2186A33D3E58}" srcId="{FB22CE81-9462-5547-8C02-660408844B1B}" destId="{6B6C2422-C386-C744-AA8F-F51CB09E98FF}" srcOrd="2" destOrd="0" parTransId="{1C0FA83A-7B0B-164C-BDC2-467D3EFC0511}" sibTransId="{7F307651-5FB1-CB48-9F5B-5F147C0B0ACD}"/>
    <dgm:cxn modelId="{95E54C49-37B9-8849-BB4C-C49AD2A0BCCC}" type="presOf" srcId="{50A284C4-D2A4-6247-B39E-DE0E2213BA11}" destId="{4FCC663C-7AD3-C648-A944-68ADAF338A4A}" srcOrd="0" destOrd="0" presId="urn:microsoft.com/office/officeart/2005/8/layout/default"/>
    <dgm:cxn modelId="{9B2BF351-5678-0B41-B5A5-CF930B145014}" srcId="{FB22CE81-9462-5547-8C02-660408844B1B}" destId="{AC416155-6ED1-C54D-9AF9-82217AE3DBF8}" srcOrd="4" destOrd="0" parTransId="{71DC05CA-18F9-F74B-94E7-DE465C6AB817}" sibTransId="{05D0421C-42C7-2843-BC45-B49936CAD396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33D7BE39-D140-2349-B6B0-57B78810A90F}" type="presParOf" srcId="{1786DA4C-F007-CA4F-AAB3-CD8E73D19704}" destId="{4FCC663C-7AD3-C648-A944-68ADAF338A4A}" srcOrd="0" destOrd="0" presId="urn:microsoft.com/office/officeart/2005/8/layout/default"/>
    <dgm:cxn modelId="{2FCB2525-79E5-694E-8AC1-3E4D393A1ED6}" type="presParOf" srcId="{1786DA4C-F007-CA4F-AAB3-CD8E73D19704}" destId="{EF83BF22-3848-F747-A002-8DA3A3DEA3F3}" srcOrd="1" destOrd="0" presId="urn:microsoft.com/office/officeart/2005/8/layout/default"/>
    <dgm:cxn modelId="{6B7F1856-D9CB-2547-A32C-90F7A7C23A06}" type="presParOf" srcId="{1786DA4C-F007-CA4F-AAB3-CD8E73D19704}" destId="{F80D8EE3-F119-EA49-BEC5-539C1B5FA0BF}" srcOrd="2" destOrd="0" presId="urn:microsoft.com/office/officeart/2005/8/layout/default"/>
    <dgm:cxn modelId="{82B4CBA9-C3C5-0A46-8C04-6EAE18B23FFB}" type="presParOf" srcId="{1786DA4C-F007-CA4F-AAB3-CD8E73D19704}" destId="{7B420052-013E-CB4F-BD4C-565ADD6ADB36}" srcOrd="3" destOrd="0" presId="urn:microsoft.com/office/officeart/2005/8/layout/default"/>
    <dgm:cxn modelId="{8FBA739B-63EE-1843-B6C2-A9DD63789DFA}" type="presParOf" srcId="{1786DA4C-F007-CA4F-AAB3-CD8E73D19704}" destId="{3E789496-1E8E-5145-A0DB-81D38E32B293}" srcOrd="4" destOrd="0" presId="urn:microsoft.com/office/officeart/2005/8/layout/default"/>
    <dgm:cxn modelId="{CDCDCBE8-3C8B-F64C-8716-A07151575A30}" type="presParOf" srcId="{1786DA4C-F007-CA4F-AAB3-CD8E73D19704}" destId="{94DEA6FE-6E11-6B41-9E68-55029BCD0C73}" srcOrd="5" destOrd="0" presId="urn:microsoft.com/office/officeart/2005/8/layout/default"/>
    <dgm:cxn modelId="{FD8B573C-8320-7144-8D27-21C30B360C4F}" type="presParOf" srcId="{1786DA4C-F007-CA4F-AAB3-CD8E73D19704}" destId="{371597F1-7674-124C-A29E-8B344FE702BB}" srcOrd="6" destOrd="0" presId="urn:microsoft.com/office/officeart/2005/8/layout/default"/>
    <dgm:cxn modelId="{7F9BA235-8B60-0649-9852-C39DA3E64D13}" type="presParOf" srcId="{1786DA4C-F007-CA4F-AAB3-CD8E73D19704}" destId="{FB1624AA-535D-994C-AADC-09CE3E4A5089}" srcOrd="7" destOrd="0" presId="urn:microsoft.com/office/officeart/2005/8/layout/default"/>
    <dgm:cxn modelId="{25FE5BEE-FF50-8F46-A839-9E17FB1CFA3D}" type="presParOf" srcId="{1786DA4C-F007-CA4F-AAB3-CD8E73D19704}" destId="{5A0D0916-AB00-8145-970A-C95714EFD172}" srcOrd="8" destOrd="0" presId="urn:microsoft.com/office/officeart/2005/8/layout/default"/>
    <dgm:cxn modelId="{F5999463-0FCA-D244-835E-D9D38B83EE11}" type="presParOf" srcId="{1786DA4C-F007-CA4F-AAB3-CD8E73D19704}" destId="{F5DD9EEF-DDF4-F148-A7ED-DD3B67708EF3}" srcOrd="9" destOrd="0" presId="urn:microsoft.com/office/officeart/2005/8/layout/default"/>
    <dgm:cxn modelId="{4ED97FD0-C1C7-8B4E-B337-EEA637DD2F51}" type="presParOf" srcId="{1786DA4C-F007-CA4F-AAB3-CD8E73D19704}" destId="{726F5E3D-D245-1343-9CC6-06FDB1603A23}" srcOrd="10" destOrd="0" presId="urn:microsoft.com/office/officeart/2005/8/layout/default"/>
    <dgm:cxn modelId="{03C12C72-7578-7548-9DC3-9B4B650B2C19}" type="presParOf" srcId="{1786DA4C-F007-CA4F-AAB3-CD8E73D19704}" destId="{8A171768-9AAF-CE41-AFA7-EAD575258974}" srcOrd="11" destOrd="0" presId="urn:microsoft.com/office/officeart/2005/8/layout/default"/>
    <dgm:cxn modelId="{5C4A89ED-FE2B-A84C-B8C8-6E87BDCE239B}" type="presParOf" srcId="{1786DA4C-F007-CA4F-AAB3-CD8E73D19704}" destId="{3C5219C1-ED96-1A4E-9EE9-2E95F2426ECF}" srcOrd="12" destOrd="0" presId="urn:microsoft.com/office/officeart/2005/8/layout/default"/>
    <dgm:cxn modelId="{1E86A6AE-6FD6-F541-8196-11F468BAD0F1}" type="presParOf" srcId="{1786DA4C-F007-CA4F-AAB3-CD8E73D19704}" destId="{0A9C49A8-B6A0-3342-9AC7-1484FFF1DA08}" srcOrd="13" destOrd="0" presId="urn:microsoft.com/office/officeart/2005/8/layout/default"/>
    <dgm:cxn modelId="{7DFBAFB6-40E7-2947-9C05-4E767CC3DB3E}" type="presParOf" srcId="{1786DA4C-F007-CA4F-AAB3-CD8E73D19704}" destId="{41FFEDCB-5D28-0F44-A326-12AA4C4C7684}" srcOrd="14" destOrd="0" presId="urn:microsoft.com/office/officeart/2005/8/layout/default"/>
    <dgm:cxn modelId="{66D70C62-A81C-B34B-B89B-641D426007AC}" type="presParOf" srcId="{1786DA4C-F007-CA4F-AAB3-CD8E73D19704}" destId="{B095ADD1-C33F-A449-9295-88C3C034DA3F}" srcOrd="15" destOrd="0" presId="urn:microsoft.com/office/officeart/2005/8/layout/default"/>
    <dgm:cxn modelId="{2792A348-F60F-5D4D-AA51-F0B024DDFB72}" type="presParOf" srcId="{1786DA4C-F007-CA4F-AAB3-CD8E73D19704}" destId="{D0081067-A7BC-BD44-9CDB-B87949E9F11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05169168-7DEE-4947-B43D-BC6C9B96F70F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Erfahrungen am Einzelfall werden zusammengetragen und auf „Alltagstauglichkeit“ geprüft.</a:t>
          </a:r>
        </a:p>
      </dgm:t>
    </dgm:pt>
    <dgm:pt modelId="{FD51A2DC-56A9-5840-8CED-848790FE9E44}" type="parTrans" cxnId="{0B67F130-6F88-754F-B3CD-3928F21083F2}">
      <dgm:prSet/>
      <dgm:spPr/>
      <dgm:t>
        <a:bodyPr/>
        <a:lstStyle/>
        <a:p>
          <a:endParaRPr lang="de-DE" sz="1900"/>
        </a:p>
      </dgm:t>
    </dgm:pt>
    <dgm:pt modelId="{2A83FDAF-5DF9-0E4B-AF1C-D2799A3AB561}" type="sibTrans" cxnId="{0B67F130-6F88-754F-B3CD-3928F21083F2}">
      <dgm:prSet/>
      <dgm:spPr/>
      <dgm:t>
        <a:bodyPr/>
        <a:lstStyle/>
        <a:p>
          <a:endParaRPr lang="de-DE" sz="1900"/>
        </a:p>
      </dgm:t>
    </dgm:pt>
    <dgm:pt modelId="{02E34F9C-7034-B445-8032-BEC773B0664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Der Innovationsfall ist einmal durchlaufen [Pilotphase] und erlaubt den Blick auf einen vollständigen Prozess, der allerdings unter Laborbedingungen stattgefunden hat. </a:t>
          </a:r>
        </a:p>
      </dgm:t>
    </dgm:pt>
    <dgm:pt modelId="{40B3B31A-E59D-C643-BC8C-1F6D3A653B30}" type="parTrans" cxnId="{11E90FDA-1754-9649-A676-842E61BA7E98}">
      <dgm:prSet/>
      <dgm:spPr/>
      <dgm:t>
        <a:bodyPr/>
        <a:lstStyle/>
        <a:p>
          <a:endParaRPr lang="de-DE" sz="1900"/>
        </a:p>
      </dgm:t>
    </dgm:pt>
    <dgm:pt modelId="{4F17A6A4-87BE-474F-BFF6-A18B175620FE}" type="sibTrans" cxnId="{11E90FDA-1754-9649-A676-842E61BA7E98}">
      <dgm:prSet/>
      <dgm:spPr/>
      <dgm:t>
        <a:bodyPr/>
        <a:lstStyle/>
        <a:p>
          <a:endParaRPr lang="de-DE" sz="1900"/>
        </a:p>
      </dgm:t>
    </dgm:pt>
    <dgm:pt modelId="{7C857DE8-2CBF-324B-8016-FD2665395F5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 smtClean="0"/>
            <a:t>Alltagsbedingungen werden vorgestellt </a:t>
          </a:r>
          <a:r>
            <a:rPr lang="de-DE" sz="1900" dirty="0"/>
            <a:t>und für das Implementierungsvorhaben geprüft.</a:t>
          </a:r>
        </a:p>
      </dgm:t>
    </dgm:pt>
    <dgm:pt modelId="{81FD0DBD-F79F-0041-87AE-6D6100217731}" type="parTrans" cxnId="{17907E50-CD34-874F-9959-555BDB74182C}">
      <dgm:prSet/>
      <dgm:spPr/>
      <dgm:t>
        <a:bodyPr/>
        <a:lstStyle/>
        <a:p>
          <a:endParaRPr lang="de-DE" sz="1900"/>
        </a:p>
      </dgm:t>
    </dgm:pt>
    <dgm:pt modelId="{6FB5C454-0434-AB49-9A11-F1F2C6E5C15F}" type="sibTrans" cxnId="{17907E50-CD34-874F-9959-555BDB74182C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3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3"/>
      <dgm:spPr/>
    </dgm:pt>
    <dgm:pt modelId="{FFC6D0A0-535D-4435-BEAE-6FDA65299EA7}" type="pres">
      <dgm:prSet presAssocID="{50F5EC4F-26BD-4CD2-AA46-2CC47E60D5A0}" presName="dstNode" presStyleLbl="node1" presStyleIdx="0" presStyleCnt="3"/>
      <dgm:spPr/>
    </dgm:pt>
    <dgm:pt modelId="{DDF02F19-D923-D34C-A9FE-E8F770C02EE2}" type="pres">
      <dgm:prSet presAssocID="{05169168-7DEE-4947-B43D-BC6C9B96F70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35A03A-A0A9-5E48-BDEF-8C26FBFE45CE}" type="pres">
      <dgm:prSet presAssocID="{05169168-7DEE-4947-B43D-BC6C9B96F70F}" presName="accent_1" presStyleCnt="0"/>
      <dgm:spPr/>
    </dgm:pt>
    <dgm:pt modelId="{102898C4-2108-9148-BC25-F18B417FD07E}" type="pres">
      <dgm:prSet presAssocID="{05169168-7DEE-4947-B43D-BC6C9B96F70F}" presName="accentRepeatNode" presStyleLbl="solidFgAcc1" presStyleIdx="0" presStyleCnt="3"/>
      <dgm:spPr/>
    </dgm:pt>
    <dgm:pt modelId="{AA37CD6A-6A85-DD4E-97C1-AC3F790F1E02}" type="pres">
      <dgm:prSet presAssocID="{02E34F9C-7034-B445-8032-BEC773B0664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503703-29D8-174B-B0DE-1F12E8B8E212}" type="pres">
      <dgm:prSet presAssocID="{02E34F9C-7034-B445-8032-BEC773B0664D}" presName="accent_2" presStyleCnt="0"/>
      <dgm:spPr/>
    </dgm:pt>
    <dgm:pt modelId="{C67EE866-8E55-F64F-A64C-6A6DBAB332D2}" type="pres">
      <dgm:prSet presAssocID="{02E34F9C-7034-B445-8032-BEC773B0664D}" presName="accentRepeatNode" presStyleLbl="solidFgAcc1" presStyleIdx="1" presStyleCnt="3"/>
      <dgm:spPr/>
    </dgm:pt>
    <dgm:pt modelId="{304B77E2-8394-7C4F-8942-2517C64B4181}" type="pres">
      <dgm:prSet presAssocID="{7C857DE8-2CBF-324B-8016-FD2665395F5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10C0FA-7990-2C40-8440-DEC7CBBFD580}" type="pres">
      <dgm:prSet presAssocID="{7C857DE8-2CBF-324B-8016-FD2665395F5E}" presName="accent_3" presStyleCnt="0"/>
      <dgm:spPr/>
    </dgm:pt>
    <dgm:pt modelId="{BA1C9C8F-5ACD-8540-B4CC-6368A22B225F}" type="pres">
      <dgm:prSet presAssocID="{7C857DE8-2CBF-324B-8016-FD2665395F5E}" presName="accentRepeatNode" presStyleLbl="solidFgAcc1" presStyleIdx="2" presStyleCnt="3"/>
      <dgm:spPr/>
    </dgm:pt>
  </dgm:ptLst>
  <dgm:cxnLst>
    <dgm:cxn modelId="{A5821C28-FA57-1C4B-AD5B-7DC7B63B20A6}" type="presOf" srcId="{05169168-7DEE-4947-B43D-BC6C9B96F70F}" destId="{DDF02F19-D923-D34C-A9FE-E8F770C02EE2}" srcOrd="0" destOrd="0" presId="urn:microsoft.com/office/officeart/2008/layout/VerticalCurvedList"/>
    <dgm:cxn modelId="{DA6BD497-541A-C847-9887-91FC4A756461}" type="presOf" srcId="{2A83FDAF-5DF9-0E4B-AF1C-D2799A3AB561}" destId="{2E87BD57-D445-413E-A634-4F836028239B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17907E50-CD34-874F-9959-555BDB74182C}" srcId="{50F5EC4F-26BD-4CD2-AA46-2CC47E60D5A0}" destId="{7C857DE8-2CBF-324B-8016-FD2665395F5E}" srcOrd="2" destOrd="0" parTransId="{81FD0DBD-F79F-0041-87AE-6D6100217731}" sibTransId="{6FB5C454-0434-AB49-9A11-F1F2C6E5C15F}"/>
    <dgm:cxn modelId="{CDA6613B-9E80-144A-80B0-AAF2912DCD8C}" type="presOf" srcId="{02E34F9C-7034-B445-8032-BEC773B0664D}" destId="{AA37CD6A-6A85-DD4E-97C1-AC3F790F1E02}" srcOrd="0" destOrd="0" presId="urn:microsoft.com/office/officeart/2008/layout/VerticalCurvedList"/>
    <dgm:cxn modelId="{0B67F130-6F88-754F-B3CD-3928F21083F2}" srcId="{50F5EC4F-26BD-4CD2-AA46-2CC47E60D5A0}" destId="{05169168-7DEE-4947-B43D-BC6C9B96F70F}" srcOrd="0" destOrd="0" parTransId="{FD51A2DC-56A9-5840-8CED-848790FE9E44}" sibTransId="{2A83FDAF-5DF9-0E4B-AF1C-D2799A3AB561}"/>
    <dgm:cxn modelId="{4E2A2427-401B-8D48-ADC7-AE8EA683182A}" type="presOf" srcId="{7C857DE8-2CBF-324B-8016-FD2665395F5E}" destId="{304B77E2-8394-7C4F-8942-2517C64B4181}" srcOrd="0" destOrd="0" presId="urn:microsoft.com/office/officeart/2008/layout/VerticalCurvedList"/>
    <dgm:cxn modelId="{11E90FDA-1754-9649-A676-842E61BA7E98}" srcId="{50F5EC4F-26BD-4CD2-AA46-2CC47E60D5A0}" destId="{02E34F9C-7034-B445-8032-BEC773B0664D}" srcOrd="1" destOrd="0" parTransId="{40B3B31A-E59D-C643-BC8C-1F6D3A653B30}" sibTransId="{4F17A6A4-87BE-474F-BFF6-A18B175620FE}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667A442A-50FF-944F-85B0-0D9E1C7A92F2}" type="presParOf" srcId="{ACB1B2BC-5DC6-46A5-B475-D148EC844566}" destId="{DDF02F19-D923-D34C-A9FE-E8F770C02EE2}" srcOrd="1" destOrd="0" presId="urn:microsoft.com/office/officeart/2008/layout/VerticalCurvedList"/>
    <dgm:cxn modelId="{C83130F6-D218-3B44-8147-1F4E782F23D2}" type="presParOf" srcId="{ACB1B2BC-5DC6-46A5-B475-D148EC844566}" destId="{EE35A03A-A0A9-5E48-BDEF-8C26FBFE45CE}" srcOrd="2" destOrd="0" presId="urn:microsoft.com/office/officeart/2008/layout/VerticalCurvedList"/>
    <dgm:cxn modelId="{A6707B96-7E26-6843-BE64-08A7A9F2A8E7}" type="presParOf" srcId="{EE35A03A-A0A9-5E48-BDEF-8C26FBFE45CE}" destId="{102898C4-2108-9148-BC25-F18B417FD07E}" srcOrd="0" destOrd="0" presId="urn:microsoft.com/office/officeart/2008/layout/VerticalCurvedList"/>
    <dgm:cxn modelId="{17E626D4-6457-CD4C-BC42-C53126A6B6D0}" type="presParOf" srcId="{ACB1B2BC-5DC6-46A5-B475-D148EC844566}" destId="{AA37CD6A-6A85-DD4E-97C1-AC3F790F1E02}" srcOrd="3" destOrd="0" presId="urn:microsoft.com/office/officeart/2008/layout/VerticalCurvedList"/>
    <dgm:cxn modelId="{D90D283B-9024-944A-88D7-B7682869FBD9}" type="presParOf" srcId="{ACB1B2BC-5DC6-46A5-B475-D148EC844566}" destId="{74503703-29D8-174B-B0DE-1F12E8B8E212}" srcOrd="4" destOrd="0" presId="urn:microsoft.com/office/officeart/2008/layout/VerticalCurvedList"/>
    <dgm:cxn modelId="{C87C51C2-1229-5145-97EF-ED4062105FFB}" type="presParOf" srcId="{74503703-29D8-174B-B0DE-1F12E8B8E212}" destId="{C67EE866-8E55-F64F-A64C-6A6DBAB332D2}" srcOrd="0" destOrd="0" presId="urn:microsoft.com/office/officeart/2008/layout/VerticalCurvedList"/>
    <dgm:cxn modelId="{4190B13A-D94F-8A4E-8085-889088075D53}" type="presParOf" srcId="{ACB1B2BC-5DC6-46A5-B475-D148EC844566}" destId="{304B77E2-8394-7C4F-8942-2517C64B4181}" srcOrd="5" destOrd="0" presId="urn:microsoft.com/office/officeart/2008/layout/VerticalCurvedList"/>
    <dgm:cxn modelId="{EC78BF91-CFBC-8144-B82C-D272AF99EE2C}" type="presParOf" srcId="{ACB1B2BC-5DC6-46A5-B475-D148EC844566}" destId="{9410C0FA-7990-2C40-8440-DEC7CBBFD580}" srcOrd="6" destOrd="0" presId="urn:microsoft.com/office/officeart/2008/layout/VerticalCurvedList"/>
    <dgm:cxn modelId="{B13EADE8-80AF-5C44-AAD0-AA5A53554562}" type="presParOf" srcId="{9410C0FA-7990-2C40-8440-DEC7CBBFD580}" destId="{BA1C9C8F-5ACD-8540-B4CC-6368A22B22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8EAE61DB-F888-0349-A701-7948E14557A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Vorstellung des aktuellen Arbeitsstandes</a:t>
          </a:r>
        </a:p>
      </dgm:t>
    </dgm:pt>
    <dgm:pt modelId="{07B50C3E-FBC4-D843-B6E3-7DABB5D131C0}" type="parTrans" cxnId="{E89B3215-210E-D141-B999-AEABEFDD2069}">
      <dgm:prSet/>
      <dgm:spPr/>
      <dgm:t>
        <a:bodyPr/>
        <a:lstStyle/>
        <a:p>
          <a:endParaRPr lang="de-DE" sz="1600"/>
        </a:p>
      </dgm:t>
    </dgm:pt>
    <dgm:pt modelId="{C79D52F0-158D-9849-BAE0-FD41FA93AB8F}" type="sibTrans" cxnId="{E89B3215-210E-D141-B999-AEABEFDD2069}">
      <dgm:prSet/>
      <dgm:spPr/>
      <dgm:t>
        <a:bodyPr/>
        <a:lstStyle/>
        <a:p>
          <a:endParaRPr lang="de-DE" sz="1600"/>
        </a:p>
      </dgm:t>
    </dgm:pt>
    <dgm:pt modelId="{7DC6FF58-E666-B546-B5C4-FE4CD2B1F4B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Austausch über Erfahrungen (Pilotierung, Erprobung)</a:t>
          </a:r>
        </a:p>
      </dgm:t>
    </dgm:pt>
    <dgm:pt modelId="{9364E02F-12F3-A548-958A-04B55BDB0009}" type="parTrans" cxnId="{0ECC9633-81D2-E449-B836-F604A9370ABE}">
      <dgm:prSet/>
      <dgm:spPr/>
      <dgm:t>
        <a:bodyPr/>
        <a:lstStyle/>
        <a:p>
          <a:endParaRPr lang="de-DE" sz="1600"/>
        </a:p>
      </dgm:t>
    </dgm:pt>
    <dgm:pt modelId="{509BAF7F-BEC5-D248-ADB5-699C164E428E}" type="sibTrans" cxnId="{0ECC9633-81D2-E449-B836-F604A9370ABE}">
      <dgm:prSet/>
      <dgm:spPr/>
      <dgm:t>
        <a:bodyPr/>
        <a:lstStyle/>
        <a:p>
          <a:endParaRPr lang="de-DE" sz="1600"/>
        </a:p>
      </dgm:t>
    </dgm:pt>
    <dgm:pt modelId="{8571BDC3-5FAE-4541-8DFE-64F8B71506A8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Nachjustieren der Ziele</a:t>
          </a:r>
        </a:p>
      </dgm:t>
    </dgm:pt>
    <dgm:pt modelId="{39A47D49-B389-5E4A-9D64-17D632EEC5F4}" type="parTrans" cxnId="{E5342735-6101-8543-A6C2-5CFF74AEA560}">
      <dgm:prSet/>
      <dgm:spPr/>
      <dgm:t>
        <a:bodyPr/>
        <a:lstStyle/>
        <a:p>
          <a:endParaRPr lang="de-DE" sz="1600"/>
        </a:p>
      </dgm:t>
    </dgm:pt>
    <dgm:pt modelId="{A7153079-B5A4-FD44-AEB9-2CAED779177B}" type="sibTrans" cxnId="{E5342735-6101-8543-A6C2-5CFF74AEA560}">
      <dgm:prSet/>
      <dgm:spPr/>
      <dgm:t>
        <a:bodyPr/>
        <a:lstStyle/>
        <a:p>
          <a:endParaRPr lang="de-DE" sz="1600"/>
        </a:p>
      </dgm:t>
    </dgm:pt>
    <dgm:pt modelId="{4276375C-A817-D14E-9D8A-A4C81AB38DD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Tauschbörse: </a:t>
          </a:r>
          <a:r>
            <a:rPr lang="de-DE" sz="1600" dirty="0" smtClean="0"/>
            <a:t>„Was </a:t>
          </a:r>
          <a:r>
            <a:rPr lang="de-DE" sz="1600" dirty="0"/>
            <a:t>könnten wir welchen Projekten / Schulen an die Hand geben? Worin sind wir gut</a:t>
          </a:r>
          <a:r>
            <a:rPr lang="de-DE" sz="1600" dirty="0" smtClean="0"/>
            <a:t>?“</a:t>
          </a:r>
          <a:endParaRPr lang="de-DE" sz="1600" dirty="0"/>
        </a:p>
      </dgm:t>
    </dgm:pt>
    <dgm:pt modelId="{39E2C13B-BE38-414D-9EAC-5CD60DBCC09C}" type="parTrans" cxnId="{F4A67A18-0418-0B48-9D03-D4E28DAD955C}">
      <dgm:prSet/>
      <dgm:spPr/>
      <dgm:t>
        <a:bodyPr/>
        <a:lstStyle/>
        <a:p>
          <a:endParaRPr lang="de-DE" sz="1600"/>
        </a:p>
      </dgm:t>
    </dgm:pt>
    <dgm:pt modelId="{B89830B4-635F-BD4A-8572-1861D65A7561}" type="sibTrans" cxnId="{F4A67A18-0418-0B48-9D03-D4E28DAD955C}">
      <dgm:prSet/>
      <dgm:spPr/>
      <dgm:t>
        <a:bodyPr/>
        <a:lstStyle/>
        <a:p>
          <a:endParaRPr lang="de-DE" sz="1600"/>
        </a:p>
      </dgm:t>
    </dgm:pt>
    <dgm:pt modelId="{F86CCB2F-2E5F-334C-924C-FD824B8A43E1}">
      <dgm:prSet custT="1"/>
      <dgm:spPr/>
      <dgm:t>
        <a:bodyPr/>
        <a:lstStyle/>
        <a:p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Weiterplanen und Nachsteuern nach den Erfahrungen der Pilotierung </a:t>
          </a:r>
        </a:p>
      </dgm:t>
    </dgm:pt>
    <dgm:pt modelId="{D03DCCBE-25F6-9347-9243-4A82A754EB38}" type="parTrans" cxnId="{505378B7-7884-184E-B311-B1E0FBDCD9E5}">
      <dgm:prSet/>
      <dgm:spPr/>
      <dgm:t>
        <a:bodyPr/>
        <a:lstStyle/>
        <a:p>
          <a:endParaRPr lang="de-DE" sz="1600"/>
        </a:p>
      </dgm:t>
    </dgm:pt>
    <dgm:pt modelId="{F4D800DC-9048-3046-B6AD-8C0434DD61C6}" type="sibTrans" cxnId="{505378B7-7884-184E-B311-B1E0FBDCD9E5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56D11F6-E9CE-4F44-A3B2-3B14BD94349C}" type="pres">
      <dgm:prSet presAssocID="{F86CCB2F-2E5F-334C-924C-FD824B8A43E1}" presName="node" presStyleLbl="node1" presStyleIdx="0" presStyleCnt="5" custLinFactX="100000" custLinFactNeighborX="116162" custLinFactNeighborY="-2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01137C-3064-474C-B147-5F2C0D28C4E7}" type="pres">
      <dgm:prSet presAssocID="{F4D800DC-9048-3046-B6AD-8C0434DD61C6}" presName="sibTrans" presStyleCnt="0"/>
      <dgm:spPr/>
    </dgm:pt>
    <dgm:pt modelId="{F05D77C6-4FF5-8E4F-9136-A232B6CFDE59}" type="pres">
      <dgm:prSet presAssocID="{8EAE61DB-F888-0349-A701-7948E14557A5}" presName="node" presStyleLbl="node1" presStyleIdx="1" presStyleCnt="5" custLinFactX="-5226" custLinFactNeighborX="-100000" custLinFactNeighborY="-2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68E219-619E-A74F-B863-451B2D80950E}" type="pres">
      <dgm:prSet presAssocID="{C79D52F0-158D-9849-BAE0-FD41FA93AB8F}" presName="sibTrans" presStyleCnt="0"/>
      <dgm:spPr/>
    </dgm:pt>
    <dgm:pt modelId="{EBE8F20C-20EB-AA47-A9BC-A0ACC3770519}" type="pres">
      <dgm:prSet presAssocID="{7DC6FF58-E666-B546-B5C4-FE4CD2B1F4B7}" presName="node" presStyleLbl="node1" presStyleIdx="2" presStyleCnt="5" custLinFactX="-10024" custLinFactNeighborX="-100000" custLinFactNeighborY="-2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43D160-ED88-A64C-B257-9F4AF9CCC831}" type="pres">
      <dgm:prSet presAssocID="{509BAF7F-BEC5-D248-ADB5-699C164E428E}" presName="sibTrans" presStyleCnt="0"/>
      <dgm:spPr/>
    </dgm:pt>
    <dgm:pt modelId="{564AB0F5-16F2-2D48-AE1E-BE9CB9585381}" type="pres">
      <dgm:prSet presAssocID="{8571BDC3-5FAE-4541-8DFE-64F8B71506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AA3A10-566E-DB43-8B06-57032CD5B99E}" type="pres">
      <dgm:prSet presAssocID="{A7153079-B5A4-FD44-AEB9-2CAED779177B}" presName="sibTrans" presStyleCnt="0"/>
      <dgm:spPr/>
    </dgm:pt>
    <dgm:pt modelId="{B8E769D9-EFC0-AC47-B19C-CC27BB686132}" type="pres">
      <dgm:prSet presAssocID="{4276375C-A817-D14E-9D8A-A4C81AB38D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875989E-6924-F143-91C2-C57A1141465D}" type="presOf" srcId="{7DC6FF58-E666-B546-B5C4-FE4CD2B1F4B7}" destId="{EBE8F20C-20EB-AA47-A9BC-A0ACC3770519}" srcOrd="0" destOrd="0" presId="urn:microsoft.com/office/officeart/2005/8/layout/default"/>
    <dgm:cxn modelId="{E946D3FF-56D0-4D42-9879-DF64D0CF0EC7}" type="presOf" srcId="{8571BDC3-5FAE-4541-8DFE-64F8B71506A8}" destId="{564AB0F5-16F2-2D48-AE1E-BE9CB9585381}" srcOrd="0" destOrd="0" presId="urn:microsoft.com/office/officeart/2005/8/layout/default"/>
    <dgm:cxn modelId="{91F2C252-1140-5F45-B47D-2FC1647B0736}" type="presOf" srcId="{F86CCB2F-2E5F-334C-924C-FD824B8A43E1}" destId="{356D11F6-E9CE-4F44-A3B2-3B14BD94349C}" srcOrd="0" destOrd="0" presId="urn:microsoft.com/office/officeart/2005/8/layout/default"/>
    <dgm:cxn modelId="{E89B3215-210E-D141-B999-AEABEFDD2069}" srcId="{FB22CE81-9462-5547-8C02-660408844B1B}" destId="{8EAE61DB-F888-0349-A701-7948E14557A5}" srcOrd="1" destOrd="0" parTransId="{07B50C3E-FBC4-D843-B6E3-7DABB5D131C0}" sibTransId="{C79D52F0-158D-9849-BAE0-FD41FA93AB8F}"/>
    <dgm:cxn modelId="{ECF1BAF1-57DE-864B-B32E-D638820DC4D8}" type="presOf" srcId="{8EAE61DB-F888-0349-A701-7948E14557A5}" destId="{F05D77C6-4FF5-8E4F-9136-A232B6CFDE59}" srcOrd="0" destOrd="0" presId="urn:microsoft.com/office/officeart/2005/8/layout/default"/>
    <dgm:cxn modelId="{505378B7-7884-184E-B311-B1E0FBDCD9E5}" srcId="{FB22CE81-9462-5547-8C02-660408844B1B}" destId="{F86CCB2F-2E5F-334C-924C-FD824B8A43E1}" srcOrd="0" destOrd="0" parTransId="{D03DCCBE-25F6-9347-9243-4A82A754EB38}" sibTransId="{F4D800DC-9048-3046-B6AD-8C0434DD61C6}"/>
    <dgm:cxn modelId="{0ECC9633-81D2-E449-B836-F604A9370ABE}" srcId="{FB22CE81-9462-5547-8C02-660408844B1B}" destId="{7DC6FF58-E666-B546-B5C4-FE4CD2B1F4B7}" srcOrd="2" destOrd="0" parTransId="{9364E02F-12F3-A548-958A-04B55BDB0009}" sibTransId="{509BAF7F-BEC5-D248-ADB5-699C164E428E}"/>
    <dgm:cxn modelId="{CAF1B4B2-1525-644E-B520-7D4CD0DBF264}" type="presOf" srcId="{4276375C-A817-D14E-9D8A-A4C81AB38DD4}" destId="{B8E769D9-EFC0-AC47-B19C-CC27BB686132}" srcOrd="0" destOrd="0" presId="urn:microsoft.com/office/officeart/2005/8/layout/default"/>
    <dgm:cxn modelId="{E5342735-6101-8543-A6C2-5CFF74AEA560}" srcId="{FB22CE81-9462-5547-8C02-660408844B1B}" destId="{8571BDC3-5FAE-4541-8DFE-64F8B71506A8}" srcOrd="3" destOrd="0" parTransId="{39A47D49-B389-5E4A-9D64-17D632EEC5F4}" sibTransId="{A7153079-B5A4-FD44-AEB9-2CAED779177B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F4A67A18-0418-0B48-9D03-D4E28DAD955C}" srcId="{FB22CE81-9462-5547-8C02-660408844B1B}" destId="{4276375C-A817-D14E-9D8A-A4C81AB38DD4}" srcOrd="4" destOrd="0" parTransId="{39E2C13B-BE38-414D-9EAC-5CD60DBCC09C}" sibTransId="{B89830B4-635F-BD4A-8572-1861D65A7561}"/>
    <dgm:cxn modelId="{E6429D27-1181-F149-887A-6DF7020D91BA}" type="presParOf" srcId="{1786DA4C-F007-CA4F-AAB3-CD8E73D19704}" destId="{356D11F6-E9CE-4F44-A3B2-3B14BD94349C}" srcOrd="0" destOrd="0" presId="urn:microsoft.com/office/officeart/2005/8/layout/default"/>
    <dgm:cxn modelId="{C6192B6F-D9C7-D14D-9DFE-40FB686A33C1}" type="presParOf" srcId="{1786DA4C-F007-CA4F-AAB3-CD8E73D19704}" destId="{7701137C-3064-474C-B147-5F2C0D28C4E7}" srcOrd="1" destOrd="0" presId="urn:microsoft.com/office/officeart/2005/8/layout/default"/>
    <dgm:cxn modelId="{4B51D881-5CDC-F54B-987B-5B0D76D8192F}" type="presParOf" srcId="{1786DA4C-F007-CA4F-AAB3-CD8E73D19704}" destId="{F05D77C6-4FF5-8E4F-9136-A232B6CFDE59}" srcOrd="2" destOrd="0" presId="urn:microsoft.com/office/officeart/2005/8/layout/default"/>
    <dgm:cxn modelId="{F26BDABB-808A-D246-8122-9EB5CCEBFF9F}" type="presParOf" srcId="{1786DA4C-F007-CA4F-AAB3-CD8E73D19704}" destId="{2068E219-619E-A74F-B863-451B2D80950E}" srcOrd="3" destOrd="0" presId="urn:microsoft.com/office/officeart/2005/8/layout/default"/>
    <dgm:cxn modelId="{5FFC6A7B-22DC-DC47-882E-6D02D38FB18A}" type="presParOf" srcId="{1786DA4C-F007-CA4F-AAB3-CD8E73D19704}" destId="{EBE8F20C-20EB-AA47-A9BC-A0ACC3770519}" srcOrd="4" destOrd="0" presId="urn:microsoft.com/office/officeart/2005/8/layout/default"/>
    <dgm:cxn modelId="{BEF63059-AF4B-544D-82DD-25A68F9BA854}" type="presParOf" srcId="{1786DA4C-F007-CA4F-AAB3-CD8E73D19704}" destId="{6543D160-ED88-A64C-B257-9F4AF9CCC831}" srcOrd="5" destOrd="0" presId="urn:microsoft.com/office/officeart/2005/8/layout/default"/>
    <dgm:cxn modelId="{A18D8EDA-DAFA-7344-A05A-FDB9726BB6D9}" type="presParOf" srcId="{1786DA4C-F007-CA4F-AAB3-CD8E73D19704}" destId="{564AB0F5-16F2-2D48-AE1E-BE9CB9585381}" srcOrd="6" destOrd="0" presId="urn:microsoft.com/office/officeart/2005/8/layout/default"/>
    <dgm:cxn modelId="{43FF0AB8-BC5E-3746-8508-AA78A3F54BF3}" type="presParOf" srcId="{1786DA4C-F007-CA4F-AAB3-CD8E73D19704}" destId="{48AA3A10-566E-DB43-8B06-57032CD5B99E}" srcOrd="7" destOrd="0" presId="urn:microsoft.com/office/officeart/2005/8/layout/default"/>
    <dgm:cxn modelId="{6B83AD7B-F60F-4E4F-BCE2-A5E4CB51C476}" type="presParOf" srcId="{1786DA4C-F007-CA4F-AAB3-CD8E73D19704}" destId="{B8E769D9-EFC0-AC47-B19C-CC27BB68613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7E7D85B5-5047-AF41-9E42-EB5C9B2B38B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 smtClean="0"/>
            <a:t>Evaluation / Bilanzierung </a:t>
          </a:r>
          <a:r>
            <a:rPr lang="de-DE" sz="1900" dirty="0"/>
            <a:t>der Pilotierungsphase</a:t>
          </a:r>
        </a:p>
      </dgm:t>
    </dgm:pt>
    <dgm:pt modelId="{C37F534B-9309-4F41-A87B-1B7177924F00}" type="par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CB805834-A962-234A-AC6B-C50955B372C5}" type="sib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24FCD214-2630-3E49-ABC2-B804BDFC23D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Möglichkeit des Neu- oder Umdenkens im Detail </a:t>
          </a:r>
        </a:p>
      </dgm:t>
    </dgm:pt>
    <dgm:pt modelId="{CD6425BF-48CF-2749-8C32-58F30FB01468}" type="parTrans" cxnId="{76752C1D-F18A-8F41-AD71-0633887F5A49}">
      <dgm:prSet/>
      <dgm:spPr/>
      <dgm:t>
        <a:bodyPr/>
        <a:lstStyle/>
        <a:p>
          <a:endParaRPr lang="de-DE" sz="1900"/>
        </a:p>
      </dgm:t>
    </dgm:pt>
    <dgm:pt modelId="{F4A495F5-13C1-554C-AA29-73647D66415B}" type="sibTrans" cxnId="{76752C1D-F18A-8F41-AD71-0633887F5A49}">
      <dgm:prSet/>
      <dgm:spPr/>
      <dgm:t>
        <a:bodyPr/>
        <a:lstStyle/>
        <a:p>
          <a:endParaRPr lang="de-DE" sz="1900"/>
        </a:p>
      </dgm:t>
    </dgm:pt>
    <dgm:pt modelId="{379D7293-8073-754E-BD3F-55C4B5089FD5}">
      <dgm:prSet custT="1"/>
      <dgm:spPr/>
      <dgm:t>
        <a:bodyPr/>
        <a:lstStyle/>
        <a:p>
          <a:r>
            <a:rPr lang="de-DE" sz="1900" dirty="0"/>
            <a:t>Planung der flächendeckenden Implementation an der </a:t>
          </a:r>
          <a:r>
            <a:rPr lang="de-DE" sz="1900" dirty="0" smtClean="0"/>
            <a:t>Schule</a:t>
          </a:r>
          <a:endParaRPr lang="de-DE" sz="1900" dirty="0"/>
        </a:p>
      </dgm:t>
    </dgm:pt>
    <dgm:pt modelId="{7A6F6A2C-95A7-FA43-BB01-27E573E1E91C}" type="parTrans" cxnId="{24F30CB6-B252-6146-9DA9-203F6EDAA616}">
      <dgm:prSet/>
      <dgm:spPr/>
      <dgm:t>
        <a:bodyPr/>
        <a:lstStyle/>
        <a:p>
          <a:endParaRPr lang="de-DE" sz="1900"/>
        </a:p>
      </dgm:t>
    </dgm:pt>
    <dgm:pt modelId="{E17B5509-9140-D64A-888A-0981CC2B30AF}" type="sibTrans" cxnId="{24F30CB6-B252-6146-9DA9-203F6EDAA616}">
      <dgm:prSet/>
      <dgm:spPr/>
      <dgm:t>
        <a:bodyPr/>
        <a:lstStyle/>
        <a:p>
          <a:endParaRPr lang="de-DE" sz="1900"/>
        </a:p>
      </dgm:t>
    </dgm:pt>
    <dgm:pt modelId="{F4F7D0E5-E249-6440-93E3-DA42E68D688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 Feedback und Analyse </a:t>
          </a:r>
        </a:p>
      </dgm:t>
    </dgm:pt>
    <dgm:pt modelId="{9EA4B938-9F4F-FF42-8BC3-332705B667C4}" type="parTrans" cxnId="{AB03D682-9174-5C4A-BAB9-ADD500178983}">
      <dgm:prSet/>
      <dgm:spPr/>
      <dgm:t>
        <a:bodyPr/>
        <a:lstStyle/>
        <a:p>
          <a:endParaRPr lang="de-DE" sz="1900"/>
        </a:p>
      </dgm:t>
    </dgm:pt>
    <dgm:pt modelId="{81EC1504-0F68-C949-8F70-BA85E36C4C21}" type="sibTrans" cxnId="{AB03D682-9174-5C4A-BAB9-ADD500178983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4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4"/>
      <dgm:spPr/>
    </dgm:pt>
    <dgm:pt modelId="{FFC6D0A0-535D-4435-BEAE-6FDA65299EA7}" type="pres">
      <dgm:prSet presAssocID="{50F5EC4F-26BD-4CD2-AA46-2CC47E60D5A0}" presName="dstNode" presStyleLbl="node1" presStyleIdx="0" presStyleCnt="4"/>
      <dgm:spPr/>
    </dgm:pt>
    <dgm:pt modelId="{8D903079-2780-BF4F-AA7D-8C3E84AB53F6}" type="pres">
      <dgm:prSet presAssocID="{7E7D85B5-5047-AF41-9E42-EB5C9B2B38B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F76E0E-7817-2849-960D-5F61CB986728}" type="pres">
      <dgm:prSet presAssocID="{7E7D85B5-5047-AF41-9E42-EB5C9B2B38B3}" presName="accent_1" presStyleCnt="0"/>
      <dgm:spPr/>
    </dgm:pt>
    <dgm:pt modelId="{C7C68DB3-40C5-2E41-9A8E-A19A4C487164}" type="pres">
      <dgm:prSet presAssocID="{7E7D85B5-5047-AF41-9E42-EB5C9B2B38B3}" presName="accentRepeatNode" presStyleLbl="solidFgAcc1" presStyleIdx="0" presStyleCnt="4"/>
      <dgm:spPr/>
    </dgm:pt>
    <dgm:pt modelId="{DCCF21AB-470F-0B43-9A57-EB93A71870DA}" type="pres">
      <dgm:prSet presAssocID="{F4F7D0E5-E249-6440-93E3-DA42E68D688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9524F4-85A9-764D-A675-52B84CBC3876}" type="pres">
      <dgm:prSet presAssocID="{F4F7D0E5-E249-6440-93E3-DA42E68D688A}" presName="accent_2" presStyleCnt="0"/>
      <dgm:spPr/>
    </dgm:pt>
    <dgm:pt modelId="{B22A2161-FB65-A543-A018-0751E92469ED}" type="pres">
      <dgm:prSet presAssocID="{F4F7D0E5-E249-6440-93E3-DA42E68D688A}" presName="accentRepeatNode" presStyleLbl="solidFgAcc1" presStyleIdx="1" presStyleCnt="4"/>
      <dgm:spPr/>
    </dgm:pt>
    <dgm:pt modelId="{BAF43364-9A36-9B4E-9025-816708826A27}" type="pres">
      <dgm:prSet presAssocID="{24FCD214-2630-3E49-ABC2-B804BDFC23D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06BFB9-20D0-9546-B6B7-F99F6854DA8A}" type="pres">
      <dgm:prSet presAssocID="{24FCD214-2630-3E49-ABC2-B804BDFC23D5}" presName="accent_3" presStyleCnt="0"/>
      <dgm:spPr/>
    </dgm:pt>
    <dgm:pt modelId="{0A51E725-58E0-4B4F-8E30-9E3F351CCFDD}" type="pres">
      <dgm:prSet presAssocID="{24FCD214-2630-3E49-ABC2-B804BDFC23D5}" presName="accentRepeatNode" presStyleLbl="solidFgAcc1" presStyleIdx="2" presStyleCnt="4"/>
      <dgm:spPr/>
    </dgm:pt>
    <dgm:pt modelId="{432618C3-4153-9640-983F-2AC7A800823E}" type="pres">
      <dgm:prSet presAssocID="{379D7293-8073-754E-BD3F-55C4B5089FD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B73F21-9076-9545-BD38-19AA5774F57C}" type="pres">
      <dgm:prSet presAssocID="{379D7293-8073-754E-BD3F-55C4B5089FD5}" presName="accent_4" presStyleCnt="0"/>
      <dgm:spPr/>
    </dgm:pt>
    <dgm:pt modelId="{4B5C4A72-9680-7949-8E4A-39A904611F5E}" type="pres">
      <dgm:prSet presAssocID="{379D7293-8073-754E-BD3F-55C4B5089FD5}" presName="accentRepeatNode" presStyleLbl="solidFgAcc1" presStyleIdx="3" presStyleCnt="4"/>
      <dgm:spPr/>
    </dgm:pt>
  </dgm:ptLst>
  <dgm:cxnLst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4888A94A-F859-3947-99FB-DC9E2E5E93BA}" type="presOf" srcId="{24FCD214-2630-3E49-ABC2-B804BDFC23D5}" destId="{BAF43364-9A36-9B4E-9025-816708826A27}" srcOrd="0" destOrd="0" presId="urn:microsoft.com/office/officeart/2008/layout/VerticalCurvedList"/>
    <dgm:cxn modelId="{E9C14E33-F68E-3C4D-B185-93CCC40A36FD}" type="presOf" srcId="{379D7293-8073-754E-BD3F-55C4B5089FD5}" destId="{432618C3-4153-9640-983F-2AC7A800823E}" srcOrd="0" destOrd="0" presId="urn:microsoft.com/office/officeart/2008/layout/VerticalCurvedList"/>
    <dgm:cxn modelId="{FC5E16BB-8244-314B-B46D-E7BF067B1FCA}" srcId="{50F5EC4F-26BD-4CD2-AA46-2CC47E60D5A0}" destId="{7E7D85B5-5047-AF41-9E42-EB5C9B2B38B3}" srcOrd="0" destOrd="0" parTransId="{C37F534B-9309-4F41-A87B-1B7177924F00}" sibTransId="{CB805834-A962-234A-AC6B-C50955B372C5}"/>
    <dgm:cxn modelId="{35B78B1C-5017-0C49-85AD-14DC82816CEA}" type="presOf" srcId="{7E7D85B5-5047-AF41-9E42-EB5C9B2B38B3}" destId="{8D903079-2780-BF4F-AA7D-8C3E84AB53F6}" srcOrd="0" destOrd="0" presId="urn:microsoft.com/office/officeart/2008/layout/VerticalCurvedList"/>
    <dgm:cxn modelId="{AB03D682-9174-5C4A-BAB9-ADD500178983}" srcId="{50F5EC4F-26BD-4CD2-AA46-2CC47E60D5A0}" destId="{F4F7D0E5-E249-6440-93E3-DA42E68D688A}" srcOrd="1" destOrd="0" parTransId="{9EA4B938-9F4F-FF42-8BC3-332705B667C4}" sibTransId="{81EC1504-0F68-C949-8F70-BA85E36C4C21}"/>
    <dgm:cxn modelId="{76752C1D-F18A-8F41-AD71-0633887F5A49}" srcId="{50F5EC4F-26BD-4CD2-AA46-2CC47E60D5A0}" destId="{24FCD214-2630-3E49-ABC2-B804BDFC23D5}" srcOrd="2" destOrd="0" parTransId="{CD6425BF-48CF-2749-8C32-58F30FB01468}" sibTransId="{F4A495F5-13C1-554C-AA29-73647D66415B}"/>
    <dgm:cxn modelId="{24F30CB6-B252-6146-9DA9-203F6EDAA616}" srcId="{50F5EC4F-26BD-4CD2-AA46-2CC47E60D5A0}" destId="{379D7293-8073-754E-BD3F-55C4B5089FD5}" srcOrd="3" destOrd="0" parTransId="{7A6F6A2C-95A7-FA43-BB01-27E573E1E91C}" sibTransId="{E17B5509-9140-D64A-888A-0981CC2B30AF}"/>
    <dgm:cxn modelId="{81890C9A-F070-3642-BF34-7141EC485F69}" type="presOf" srcId="{F4F7D0E5-E249-6440-93E3-DA42E68D688A}" destId="{DCCF21AB-470F-0B43-9A57-EB93A71870DA}" srcOrd="0" destOrd="0" presId="urn:microsoft.com/office/officeart/2008/layout/VerticalCurvedList"/>
    <dgm:cxn modelId="{2C1F8CF5-5D40-6742-92F0-8991D217FD90}" type="presOf" srcId="{CB805834-A962-234A-AC6B-C50955B372C5}" destId="{2E87BD57-D445-413E-A634-4F836028239B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8AD86AFF-C6E5-F546-BFB7-175E9D779FB8}" type="presParOf" srcId="{ACB1B2BC-5DC6-46A5-B475-D148EC844566}" destId="{8D903079-2780-BF4F-AA7D-8C3E84AB53F6}" srcOrd="1" destOrd="0" presId="urn:microsoft.com/office/officeart/2008/layout/VerticalCurvedList"/>
    <dgm:cxn modelId="{40EE8F71-D5AC-3F4F-8852-FB4A1A851B70}" type="presParOf" srcId="{ACB1B2BC-5DC6-46A5-B475-D148EC844566}" destId="{87F76E0E-7817-2849-960D-5F61CB986728}" srcOrd="2" destOrd="0" presId="urn:microsoft.com/office/officeart/2008/layout/VerticalCurvedList"/>
    <dgm:cxn modelId="{CA503C64-6DAC-494B-97E7-435D20C2055C}" type="presParOf" srcId="{87F76E0E-7817-2849-960D-5F61CB986728}" destId="{C7C68DB3-40C5-2E41-9A8E-A19A4C487164}" srcOrd="0" destOrd="0" presId="urn:microsoft.com/office/officeart/2008/layout/VerticalCurvedList"/>
    <dgm:cxn modelId="{0668D3AE-EB9E-264B-BBEA-B4B23A158488}" type="presParOf" srcId="{ACB1B2BC-5DC6-46A5-B475-D148EC844566}" destId="{DCCF21AB-470F-0B43-9A57-EB93A71870DA}" srcOrd="3" destOrd="0" presId="urn:microsoft.com/office/officeart/2008/layout/VerticalCurvedList"/>
    <dgm:cxn modelId="{4C494E00-4E56-0D4A-A2DC-BC3A4B6B610F}" type="presParOf" srcId="{ACB1B2BC-5DC6-46A5-B475-D148EC844566}" destId="{0A9524F4-85A9-764D-A675-52B84CBC3876}" srcOrd="4" destOrd="0" presId="urn:microsoft.com/office/officeart/2008/layout/VerticalCurvedList"/>
    <dgm:cxn modelId="{4DD14DEE-0375-B74D-A1FE-42704828EE0F}" type="presParOf" srcId="{0A9524F4-85A9-764D-A675-52B84CBC3876}" destId="{B22A2161-FB65-A543-A018-0751E92469ED}" srcOrd="0" destOrd="0" presId="urn:microsoft.com/office/officeart/2008/layout/VerticalCurvedList"/>
    <dgm:cxn modelId="{BC9B5479-30E5-A04D-BFEF-5FF2F29AC863}" type="presParOf" srcId="{ACB1B2BC-5DC6-46A5-B475-D148EC844566}" destId="{BAF43364-9A36-9B4E-9025-816708826A27}" srcOrd="5" destOrd="0" presId="urn:microsoft.com/office/officeart/2008/layout/VerticalCurvedList"/>
    <dgm:cxn modelId="{42E34063-8896-CC4A-93CA-0A12EE0A53D2}" type="presParOf" srcId="{ACB1B2BC-5DC6-46A5-B475-D148EC844566}" destId="{EE06BFB9-20D0-9546-B6B7-F99F6854DA8A}" srcOrd="6" destOrd="0" presId="urn:microsoft.com/office/officeart/2008/layout/VerticalCurvedList"/>
    <dgm:cxn modelId="{827E9B54-8F21-7C4B-84AF-96E52EE22C8D}" type="presParOf" srcId="{EE06BFB9-20D0-9546-B6B7-F99F6854DA8A}" destId="{0A51E725-58E0-4B4F-8E30-9E3F351CCFDD}" srcOrd="0" destOrd="0" presId="urn:microsoft.com/office/officeart/2008/layout/VerticalCurvedList"/>
    <dgm:cxn modelId="{32C848EB-8977-7B40-A5A1-76BBEC0F7A1A}" type="presParOf" srcId="{ACB1B2BC-5DC6-46A5-B475-D148EC844566}" destId="{432618C3-4153-9640-983F-2AC7A800823E}" srcOrd="7" destOrd="0" presId="urn:microsoft.com/office/officeart/2008/layout/VerticalCurvedList"/>
    <dgm:cxn modelId="{40CBCEC3-5FD8-2F4E-B018-7E981F5A0039}" type="presParOf" srcId="{ACB1B2BC-5DC6-46A5-B475-D148EC844566}" destId="{F2B73F21-9076-9545-BD38-19AA5774F57C}" srcOrd="8" destOrd="0" presId="urn:microsoft.com/office/officeart/2008/layout/VerticalCurvedList"/>
    <dgm:cxn modelId="{6C0E67D9-C31D-B54C-BC59-12218A913065}" type="presParOf" srcId="{F2B73F21-9076-9545-BD38-19AA5774F57C}" destId="{4B5C4A72-9680-7949-8E4A-39A904611F5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B276C1A3-B0A2-A94B-8E97-8837B428438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Vorstellung des aktuellen Arbeitsstandes</a:t>
          </a:r>
        </a:p>
      </dgm:t>
    </dgm:pt>
    <dgm:pt modelId="{2BC976C5-3BED-C044-B5A2-49BF2DFCFB68}" type="parTrans" cxnId="{B7EE2182-C2BB-4242-BC25-764377356432}">
      <dgm:prSet/>
      <dgm:spPr/>
      <dgm:t>
        <a:bodyPr/>
        <a:lstStyle/>
        <a:p>
          <a:endParaRPr lang="de-DE" sz="1600"/>
        </a:p>
      </dgm:t>
    </dgm:pt>
    <dgm:pt modelId="{7B888F08-C9C0-4540-A832-E97586F0A7A5}" type="sibTrans" cxnId="{B7EE2182-C2BB-4242-BC25-764377356432}">
      <dgm:prSet/>
      <dgm:spPr/>
      <dgm:t>
        <a:bodyPr/>
        <a:lstStyle/>
        <a:p>
          <a:endParaRPr lang="de-DE" sz="1600"/>
        </a:p>
      </dgm:t>
    </dgm:pt>
    <dgm:pt modelId="{5F342D9C-6B9F-EA48-8537-0AEF675476D1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Austausch über Erfahrungen (Pilotierung, Erprobung)</a:t>
          </a:r>
        </a:p>
      </dgm:t>
    </dgm:pt>
    <dgm:pt modelId="{7A104719-3901-604E-BCA1-8E5179D26115}" type="parTrans" cxnId="{C3AA061D-8D70-C84D-B9A8-E9FB65C90109}">
      <dgm:prSet/>
      <dgm:spPr/>
      <dgm:t>
        <a:bodyPr/>
        <a:lstStyle/>
        <a:p>
          <a:endParaRPr lang="de-DE" sz="1600"/>
        </a:p>
      </dgm:t>
    </dgm:pt>
    <dgm:pt modelId="{3CCC06B2-399E-4746-837A-FD2EA30124DF}" type="sibTrans" cxnId="{C3AA061D-8D70-C84D-B9A8-E9FB65C90109}">
      <dgm:prSet/>
      <dgm:spPr/>
      <dgm:t>
        <a:bodyPr/>
        <a:lstStyle/>
        <a:p>
          <a:endParaRPr lang="de-DE" sz="1600"/>
        </a:p>
      </dgm:t>
    </dgm:pt>
    <dgm:pt modelId="{AC13B2BE-E82B-7045-9A2F-9DB02846EE3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Nachjustieren der Ziele</a:t>
          </a:r>
        </a:p>
      </dgm:t>
    </dgm:pt>
    <dgm:pt modelId="{608FBD27-5E3C-2E43-B261-AC7676AB1F61}" type="parTrans" cxnId="{D09942D1-1D59-014A-8BAE-CFAEA810CC43}">
      <dgm:prSet/>
      <dgm:spPr/>
      <dgm:t>
        <a:bodyPr/>
        <a:lstStyle/>
        <a:p>
          <a:endParaRPr lang="de-DE" sz="1600"/>
        </a:p>
      </dgm:t>
    </dgm:pt>
    <dgm:pt modelId="{E09BBFAF-A9A9-9747-B825-1DD85BC80916}" type="sibTrans" cxnId="{D09942D1-1D59-014A-8BAE-CFAEA810CC43}">
      <dgm:prSet/>
      <dgm:spPr/>
      <dgm:t>
        <a:bodyPr/>
        <a:lstStyle/>
        <a:p>
          <a:endParaRPr lang="de-DE" sz="1600"/>
        </a:p>
      </dgm:t>
    </dgm:pt>
    <dgm:pt modelId="{03A93783-BD07-234A-82DB-36781D6DD26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Bilanzierung </a:t>
          </a:r>
          <a:r>
            <a:rPr lang="de-DE" sz="1600" dirty="0" smtClean="0"/>
            <a:t>zu den </a:t>
          </a:r>
          <a:r>
            <a:rPr lang="de-DE" sz="1600" dirty="0" err="1" smtClean="0"/>
            <a:t>Dokumentationsinstrumen-ten</a:t>
          </a:r>
          <a:r>
            <a:rPr lang="de-DE" sz="1600" dirty="0" smtClean="0"/>
            <a:t>, </a:t>
          </a:r>
          <a:r>
            <a:rPr lang="de-DE" sz="1600" dirty="0"/>
            <a:t>auch mit Blick auf </a:t>
          </a:r>
          <a:r>
            <a:rPr lang="de-DE" sz="1600" dirty="0" smtClean="0"/>
            <a:t>den späteren </a:t>
          </a:r>
          <a:r>
            <a:rPr lang="de-DE" sz="1600" dirty="0"/>
            <a:t>Transfer</a:t>
          </a:r>
        </a:p>
      </dgm:t>
    </dgm:pt>
    <dgm:pt modelId="{A187FC8D-3EE3-4746-96B0-0209543B8B06}" type="parTrans" cxnId="{D2322F4D-049E-D141-8123-1AB768C3C068}">
      <dgm:prSet/>
      <dgm:spPr/>
      <dgm:t>
        <a:bodyPr/>
        <a:lstStyle/>
        <a:p>
          <a:endParaRPr lang="de-DE" sz="1600"/>
        </a:p>
      </dgm:t>
    </dgm:pt>
    <dgm:pt modelId="{2934E737-C4C9-FE4A-9D17-E38B9BD60022}" type="sibTrans" cxnId="{D2322F4D-049E-D141-8123-1AB768C3C068}">
      <dgm:prSet/>
      <dgm:spPr/>
      <dgm:t>
        <a:bodyPr/>
        <a:lstStyle/>
        <a:p>
          <a:endParaRPr lang="de-DE" sz="1600"/>
        </a:p>
      </dgm:t>
    </dgm:pt>
    <dgm:pt modelId="{01D7B01C-26BA-7341-8A10-AA427DE0D437}">
      <dgm:prSet custT="1"/>
      <dgm:spPr/>
      <dgm:t>
        <a:bodyPr/>
        <a:lstStyle/>
        <a:p>
          <a:r>
            <a:rPr lang="de-DE" sz="1600" dirty="0"/>
            <a:t>Input zu Methoden und diversen Themen (u.a. Lernpatenschaften, </a:t>
          </a:r>
          <a:r>
            <a:rPr lang="de-DE" sz="1600" dirty="0" smtClean="0"/>
            <a:t>Lernzeiten</a:t>
          </a:r>
          <a:r>
            <a:rPr lang="de-DE" sz="1600" dirty="0"/>
            <a:t>)</a:t>
          </a:r>
        </a:p>
      </dgm:t>
    </dgm:pt>
    <dgm:pt modelId="{131D6C96-757B-FA47-98B2-D9F17C9C2211}" type="parTrans" cxnId="{E4ADF167-CCB1-774C-8D81-2A1C48530B57}">
      <dgm:prSet/>
      <dgm:spPr/>
      <dgm:t>
        <a:bodyPr/>
        <a:lstStyle/>
        <a:p>
          <a:endParaRPr lang="de-DE" sz="1600"/>
        </a:p>
      </dgm:t>
    </dgm:pt>
    <dgm:pt modelId="{E9E27C9F-0E52-F244-B6FE-36B274CB8355}" type="sibTrans" cxnId="{E4ADF167-CCB1-774C-8D81-2A1C48530B57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EFDB6CC-4584-B948-B285-0FCA71D8CEE9}" type="pres">
      <dgm:prSet presAssocID="{B276C1A3-B0A2-A94B-8E97-8837B42843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241CF9-C868-0541-A4B9-C91CE689E515}" type="pres">
      <dgm:prSet presAssocID="{7B888F08-C9C0-4540-A832-E97586F0A7A5}" presName="sibTrans" presStyleCnt="0"/>
      <dgm:spPr/>
    </dgm:pt>
    <dgm:pt modelId="{392B8AB4-84C4-1F4D-BA42-899DBF273A20}" type="pres">
      <dgm:prSet presAssocID="{5F342D9C-6B9F-EA48-8537-0AEF675476D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804258-6250-DC44-8712-A5B843632EAB}" type="pres">
      <dgm:prSet presAssocID="{3CCC06B2-399E-4746-837A-FD2EA30124DF}" presName="sibTrans" presStyleCnt="0"/>
      <dgm:spPr/>
    </dgm:pt>
    <dgm:pt modelId="{6972A834-994C-1843-8D98-91D81B83EA5D}" type="pres">
      <dgm:prSet presAssocID="{AC13B2BE-E82B-7045-9A2F-9DB02846EE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66D944-3298-9149-A03B-A7058795495F}" type="pres">
      <dgm:prSet presAssocID="{E09BBFAF-A9A9-9747-B825-1DD85BC80916}" presName="sibTrans" presStyleCnt="0"/>
      <dgm:spPr/>
    </dgm:pt>
    <dgm:pt modelId="{8307A305-E9F2-1845-A683-ADB667863500}" type="pres">
      <dgm:prSet presAssocID="{03A93783-BD07-234A-82DB-36781D6DD2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9FA8CB-FE34-6F46-920B-CF182BA79A1D}" type="pres">
      <dgm:prSet presAssocID="{2934E737-C4C9-FE4A-9D17-E38B9BD60022}" presName="sibTrans" presStyleCnt="0"/>
      <dgm:spPr/>
    </dgm:pt>
    <dgm:pt modelId="{1A00C4C8-E8FA-A644-A47E-044F3D437A02}" type="pres">
      <dgm:prSet presAssocID="{01D7B01C-26BA-7341-8A10-AA427DE0D4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C3AA061D-8D70-C84D-B9A8-E9FB65C90109}" srcId="{FB22CE81-9462-5547-8C02-660408844B1B}" destId="{5F342D9C-6B9F-EA48-8537-0AEF675476D1}" srcOrd="1" destOrd="0" parTransId="{7A104719-3901-604E-BCA1-8E5179D26115}" sibTransId="{3CCC06B2-399E-4746-837A-FD2EA30124DF}"/>
    <dgm:cxn modelId="{13E00D49-D063-484D-9D59-ABD9C8D2DA0F}" type="presOf" srcId="{01D7B01C-26BA-7341-8A10-AA427DE0D437}" destId="{1A00C4C8-E8FA-A644-A47E-044F3D437A02}" srcOrd="0" destOrd="0" presId="urn:microsoft.com/office/officeart/2005/8/layout/default"/>
    <dgm:cxn modelId="{56A11B92-94F4-B44C-AC86-12C758E51442}" type="presOf" srcId="{5F342D9C-6B9F-EA48-8537-0AEF675476D1}" destId="{392B8AB4-84C4-1F4D-BA42-899DBF273A20}" srcOrd="0" destOrd="0" presId="urn:microsoft.com/office/officeart/2005/8/layout/default"/>
    <dgm:cxn modelId="{E4ADF167-CCB1-774C-8D81-2A1C48530B57}" srcId="{FB22CE81-9462-5547-8C02-660408844B1B}" destId="{01D7B01C-26BA-7341-8A10-AA427DE0D437}" srcOrd="4" destOrd="0" parTransId="{131D6C96-757B-FA47-98B2-D9F17C9C2211}" sibTransId="{E9E27C9F-0E52-F244-B6FE-36B274CB8355}"/>
    <dgm:cxn modelId="{D2322F4D-049E-D141-8123-1AB768C3C068}" srcId="{FB22CE81-9462-5547-8C02-660408844B1B}" destId="{03A93783-BD07-234A-82DB-36781D6DD260}" srcOrd="3" destOrd="0" parTransId="{A187FC8D-3EE3-4746-96B0-0209543B8B06}" sibTransId="{2934E737-C4C9-FE4A-9D17-E38B9BD60022}"/>
    <dgm:cxn modelId="{B7EE2182-C2BB-4242-BC25-764377356432}" srcId="{FB22CE81-9462-5547-8C02-660408844B1B}" destId="{B276C1A3-B0A2-A94B-8E97-8837B4284382}" srcOrd="0" destOrd="0" parTransId="{2BC976C5-3BED-C044-B5A2-49BF2DFCFB68}" sibTransId="{7B888F08-C9C0-4540-A832-E97586F0A7A5}"/>
    <dgm:cxn modelId="{D09942D1-1D59-014A-8BAE-CFAEA810CC43}" srcId="{FB22CE81-9462-5547-8C02-660408844B1B}" destId="{AC13B2BE-E82B-7045-9A2F-9DB02846EE30}" srcOrd="2" destOrd="0" parTransId="{608FBD27-5E3C-2E43-B261-AC7676AB1F61}" sibTransId="{E09BBFAF-A9A9-9747-B825-1DD85BC80916}"/>
    <dgm:cxn modelId="{94048592-B7EF-9844-9F7C-2B8DF774DB14}" type="presOf" srcId="{03A93783-BD07-234A-82DB-36781D6DD260}" destId="{8307A305-E9F2-1845-A683-ADB667863500}" srcOrd="0" destOrd="0" presId="urn:microsoft.com/office/officeart/2005/8/layout/default"/>
    <dgm:cxn modelId="{60AD4028-7B40-D246-BAC4-067A95793BFE}" type="presOf" srcId="{B276C1A3-B0A2-A94B-8E97-8837B4284382}" destId="{6EFDB6CC-4584-B948-B285-0FCA71D8CEE9}" srcOrd="0" destOrd="0" presId="urn:microsoft.com/office/officeart/2005/8/layout/default"/>
    <dgm:cxn modelId="{3B0920DE-6654-3A47-8C50-632E66B3D930}" type="presOf" srcId="{AC13B2BE-E82B-7045-9A2F-9DB02846EE30}" destId="{6972A834-994C-1843-8D98-91D81B83EA5D}" srcOrd="0" destOrd="0" presId="urn:microsoft.com/office/officeart/2005/8/layout/default"/>
    <dgm:cxn modelId="{779FF8DF-E425-454B-A3E4-110C5601ECBF}" type="presParOf" srcId="{1786DA4C-F007-CA4F-AAB3-CD8E73D19704}" destId="{6EFDB6CC-4584-B948-B285-0FCA71D8CEE9}" srcOrd="0" destOrd="0" presId="urn:microsoft.com/office/officeart/2005/8/layout/default"/>
    <dgm:cxn modelId="{9FE3B2BD-A804-4145-AD15-5C2DC0E56DC1}" type="presParOf" srcId="{1786DA4C-F007-CA4F-AAB3-CD8E73D19704}" destId="{1E241CF9-C868-0541-A4B9-C91CE689E515}" srcOrd="1" destOrd="0" presId="urn:microsoft.com/office/officeart/2005/8/layout/default"/>
    <dgm:cxn modelId="{BFDB9145-E356-874E-BAE0-A06D4390562B}" type="presParOf" srcId="{1786DA4C-F007-CA4F-AAB3-CD8E73D19704}" destId="{392B8AB4-84C4-1F4D-BA42-899DBF273A20}" srcOrd="2" destOrd="0" presId="urn:microsoft.com/office/officeart/2005/8/layout/default"/>
    <dgm:cxn modelId="{1673D51A-3785-DE43-9213-998220474523}" type="presParOf" srcId="{1786DA4C-F007-CA4F-AAB3-CD8E73D19704}" destId="{AE804258-6250-DC44-8712-A5B843632EAB}" srcOrd="3" destOrd="0" presId="urn:microsoft.com/office/officeart/2005/8/layout/default"/>
    <dgm:cxn modelId="{1783BD36-171E-9943-8568-A986F01D9CFD}" type="presParOf" srcId="{1786DA4C-F007-CA4F-AAB3-CD8E73D19704}" destId="{6972A834-994C-1843-8D98-91D81B83EA5D}" srcOrd="4" destOrd="0" presId="urn:microsoft.com/office/officeart/2005/8/layout/default"/>
    <dgm:cxn modelId="{CEC7DA1F-2C86-D54F-A236-363A7256EB38}" type="presParOf" srcId="{1786DA4C-F007-CA4F-AAB3-CD8E73D19704}" destId="{4066D944-3298-9149-A03B-A7058795495F}" srcOrd="5" destOrd="0" presId="urn:microsoft.com/office/officeart/2005/8/layout/default"/>
    <dgm:cxn modelId="{4D78BE0A-9D6A-9547-91BC-74721B82C3CA}" type="presParOf" srcId="{1786DA4C-F007-CA4F-AAB3-CD8E73D19704}" destId="{8307A305-E9F2-1845-A683-ADB667863500}" srcOrd="6" destOrd="0" presId="urn:microsoft.com/office/officeart/2005/8/layout/default"/>
    <dgm:cxn modelId="{064947FB-BB1A-724C-BD2D-9569A2906D0B}" type="presParOf" srcId="{1786DA4C-F007-CA4F-AAB3-CD8E73D19704}" destId="{AD9FA8CB-FE34-6F46-920B-CF182BA79A1D}" srcOrd="7" destOrd="0" presId="urn:microsoft.com/office/officeart/2005/8/layout/default"/>
    <dgm:cxn modelId="{E2C5CBB6-5F0B-DA4D-A5AA-79FDB3670179}" type="presParOf" srcId="{1786DA4C-F007-CA4F-AAB3-CD8E73D19704}" destId="{1A00C4C8-E8FA-A644-A47E-044F3D437A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395E92B3-C85C-E448-9145-7CD1BAD84D1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Input: Nachhaltige Implementierung</a:t>
          </a:r>
        </a:p>
      </dgm:t>
    </dgm:pt>
    <dgm:pt modelId="{3FE9B1F2-9D7E-9D4E-A1B6-B47A228F9910}" type="parTrans" cxnId="{79341F9C-E104-C142-BCBD-FBBE6BEA396B}">
      <dgm:prSet/>
      <dgm:spPr/>
      <dgm:t>
        <a:bodyPr/>
        <a:lstStyle/>
        <a:p>
          <a:endParaRPr lang="de-DE" sz="1900"/>
        </a:p>
      </dgm:t>
    </dgm:pt>
    <dgm:pt modelId="{AD1141BB-7893-454F-9BE4-1E72028E3717}" type="sibTrans" cxnId="{79341F9C-E104-C142-BCBD-FBBE6BEA396B}">
      <dgm:prSet/>
      <dgm:spPr/>
      <dgm:t>
        <a:bodyPr/>
        <a:lstStyle/>
        <a:p>
          <a:endParaRPr lang="de-DE" sz="1900"/>
        </a:p>
      </dgm:t>
    </dgm:pt>
    <dgm:pt modelId="{F16031C1-20D8-D843-894A-C595904AD67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</a:t>
          </a:r>
          <a:r>
            <a:rPr lang="de-DE" sz="1900" dirty="0" smtClean="0"/>
            <a:t>Teilnehmenden </a:t>
          </a:r>
          <a:r>
            <a:rPr lang="de-DE" sz="1900" dirty="0"/>
            <a:t>transferieren den Input auf das schuleigene Projekt unter dem Aspekt der Nachhaltigkeit.</a:t>
          </a:r>
        </a:p>
      </dgm:t>
    </dgm:pt>
    <dgm:pt modelId="{CECB7813-FB67-544E-B160-B1C6C0E45A2D}" type="parTrans" cxnId="{94114971-B353-F54B-BAEB-1D62FFCFAC27}">
      <dgm:prSet/>
      <dgm:spPr/>
      <dgm:t>
        <a:bodyPr/>
        <a:lstStyle/>
        <a:p>
          <a:endParaRPr lang="de-DE" sz="1900"/>
        </a:p>
      </dgm:t>
    </dgm:pt>
    <dgm:pt modelId="{696EA8A4-A43E-134E-BB88-B840E99A1266}" type="sibTrans" cxnId="{94114971-B353-F54B-BAEB-1D62FFCFAC27}">
      <dgm:prSet/>
      <dgm:spPr/>
      <dgm:t>
        <a:bodyPr/>
        <a:lstStyle/>
        <a:p>
          <a:endParaRPr lang="de-DE" sz="1900"/>
        </a:p>
      </dgm:t>
    </dgm:pt>
    <dgm:pt modelId="{4ECAC959-2E82-C84F-87C0-81A2646C94F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Sie finden eine Zielsetzung und -richtung für die Evaluation.</a:t>
          </a:r>
        </a:p>
      </dgm:t>
    </dgm:pt>
    <dgm:pt modelId="{20A83080-82EB-CC41-924D-B76ECAFED062}" type="parTrans" cxnId="{528D328E-6C97-7C49-A850-8DF303E4AAA2}">
      <dgm:prSet/>
      <dgm:spPr/>
      <dgm:t>
        <a:bodyPr/>
        <a:lstStyle/>
        <a:p>
          <a:endParaRPr lang="de-DE" sz="1900"/>
        </a:p>
      </dgm:t>
    </dgm:pt>
    <dgm:pt modelId="{42FFC29C-DF83-B14A-BB11-31EC2C5E278E}" type="sibTrans" cxnId="{528D328E-6C97-7C49-A850-8DF303E4AAA2}">
      <dgm:prSet/>
      <dgm:spPr/>
      <dgm:t>
        <a:bodyPr/>
        <a:lstStyle/>
        <a:p>
          <a:endParaRPr lang="de-DE" sz="1900"/>
        </a:p>
      </dgm:t>
    </dgm:pt>
    <dgm:pt modelId="{CFF559D0-4A88-774B-83A3-B10FEFEFCEB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Es wird z. B. ein erster </a:t>
          </a:r>
          <a:r>
            <a:rPr lang="de-DE" sz="1900" dirty="0" smtClean="0"/>
            <a:t>Entwurf </a:t>
          </a:r>
          <a:r>
            <a:rPr lang="de-DE" sz="1900" dirty="0"/>
            <a:t>für einen Fragebogen entwickelt.</a:t>
          </a:r>
        </a:p>
      </dgm:t>
    </dgm:pt>
    <dgm:pt modelId="{CAD68603-D658-7745-A11C-41BA4766AFD3}" type="parTrans" cxnId="{0A23D5A3-DBBE-F147-BE19-5F37DE98A2DA}">
      <dgm:prSet/>
      <dgm:spPr/>
      <dgm:t>
        <a:bodyPr/>
        <a:lstStyle/>
        <a:p>
          <a:endParaRPr lang="de-DE" sz="1900"/>
        </a:p>
      </dgm:t>
    </dgm:pt>
    <dgm:pt modelId="{84760B92-FC87-3A43-948D-6732EED14474}" type="sibTrans" cxnId="{0A23D5A3-DBBE-F147-BE19-5F37DE98A2DA}">
      <dgm:prSet/>
      <dgm:spPr/>
      <dgm:t>
        <a:bodyPr/>
        <a:lstStyle/>
        <a:p>
          <a:endParaRPr lang="de-DE" sz="1900"/>
        </a:p>
      </dgm:t>
    </dgm:pt>
    <dgm:pt modelId="{5A9688AE-AF1A-AA43-96E1-1EDB1E496F0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Aufnahme tragfähiger Konzepte der anderen Schulen</a:t>
          </a:r>
        </a:p>
      </dgm:t>
    </dgm:pt>
    <dgm:pt modelId="{44490791-B06A-B44E-A67B-EE8CFF85A2A0}" type="parTrans" cxnId="{6F745C83-B180-034B-9935-DFF0BE29B3D8}">
      <dgm:prSet/>
      <dgm:spPr/>
      <dgm:t>
        <a:bodyPr/>
        <a:lstStyle/>
        <a:p>
          <a:endParaRPr lang="de-DE" sz="1900"/>
        </a:p>
      </dgm:t>
    </dgm:pt>
    <dgm:pt modelId="{2BB40D24-25AC-504C-A02C-C80FEA24FEBE}" type="sibTrans" cxnId="{6F745C83-B180-034B-9935-DFF0BE29B3D8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5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5"/>
      <dgm:spPr/>
    </dgm:pt>
    <dgm:pt modelId="{FFC6D0A0-535D-4435-BEAE-6FDA65299EA7}" type="pres">
      <dgm:prSet presAssocID="{50F5EC4F-26BD-4CD2-AA46-2CC47E60D5A0}" presName="dstNode" presStyleLbl="node1" presStyleIdx="0" presStyleCnt="5"/>
      <dgm:spPr/>
    </dgm:pt>
    <dgm:pt modelId="{391AA50E-C92C-AC41-8E57-C50C167D8C20}" type="pres">
      <dgm:prSet presAssocID="{395E92B3-C85C-E448-9145-7CD1BAD84D1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325EAB-ADE0-8048-870B-B4696A03010F}" type="pres">
      <dgm:prSet presAssocID="{395E92B3-C85C-E448-9145-7CD1BAD84D12}" presName="accent_1" presStyleCnt="0"/>
      <dgm:spPr/>
    </dgm:pt>
    <dgm:pt modelId="{5DECF5CE-4082-BB4C-B0A1-9911E1F1B209}" type="pres">
      <dgm:prSet presAssocID="{395E92B3-C85C-E448-9145-7CD1BAD84D12}" presName="accentRepeatNode" presStyleLbl="solidFgAcc1" presStyleIdx="0" presStyleCnt="5"/>
      <dgm:spPr/>
    </dgm:pt>
    <dgm:pt modelId="{48762289-C254-449E-A145-0288E95E5B6F}" type="pres">
      <dgm:prSet presAssocID="{F16031C1-20D8-D843-894A-C595904AD67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78473A-A44C-434F-8664-64BA6CEE7AF4}" type="pres">
      <dgm:prSet presAssocID="{F16031C1-20D8-D843-894A-C595904AD673}" presName="accent_2" presStyleCnt="0"/>
      <dgm:spPr/>
    </dgm:pt>
    <dgm:pt modelId="{C804718C-96F4-DE42-B917-CAC07B6B05F8}" type="pres">
      <dgm:prSet presAssocID="{F16031C1-20D8-D843-894A-C595904AD673}" presName="accentRepeatNode" presStyleLbl="solidFgAcc1" presStyleIdx="1" presStyleCnt="5"/>
      <dgm:spPr/>
    </dgm:pt>
    <dgm:pt modelId="{BC05985A-D2D5-45E7-830A-6C4C7EE5C4EA}" type="pres">
      <dgm:prSet presAssocID="{4ECAC959-2E82-C84F-87C0-81A2646C94F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39D834-DB9C-4D0F-9869-95885DCA46C6}" type="pres">
      <dgm:prSet presAssocID="{4ECAC959-2E82-C84F-87C0-81A2646C94F5}" presName="accent_3" presStyleCnt="0"/>
      <dgm:spPr/>
    </dgm:pt>
    <dgm:pt modelId="{2E423557-1773-D647-AA61-8A4BF9FBED07}" type="pres">
      <dgm:prSet presAssocID="{4ECAC959-2E82-C84F-87C0-81A2646C94F5}" presName="accentRepeatNode" presStyleLbl="solidFgAcc1" presStyleIdx="2" presStyleCnt="5"/>
      <dgm:spPr/>
    </dgm:pt>
    <dgm:pt modelId="{209FCD09-E126-4696-909A-D0F4F57527E3}" type="pres">
      <dgm:prSet presAssocID="{CFF559D0-4A88-774B-83A3-B10FEFEFCEB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F6E578-200B-4644-B8B4-AAFB0B43278F}" type="pres">
      <dgm:prSet presAssocID="{CFF559D0-4A88-774B-83A3-B10FEFEFCEB2}" presName="accent_4" presStyleCnt="0"/>
      <dgm:spPr/>
    </dgm:pt>
    <dgm:pt modelId="{8034D2B8-810E-2042-8150-656A3DCAF599}" type="pres">
      <dgm:prSet presAssocID="{CFF559D0-4A88-774B-83A3-B10FEFEFCEB2}" presName="accentRepeatNode" presStyleLbl="solidFgAcc1" presStyleIdx="3" presStyleCnt="5"/>
      <dgm:spPr/>
    </dgm:pt>
    <dgm:pt modelId="{6946E948-6983-418C-9D5B-0FF1FB230157}" type="pres">
      <dgm:prSet presAssocID="{5A9688AE-AF1A-AA43-96E1-1EDB1E496F0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80E00D-18A7-4DCC-BFEC-15BBB507A1F3}" type="pres">
      <dgm:prSet presAssocID="{5A9688AE-AF1A-AA43-96E1-1EDB1E496F0A}" presName="accent_5" presStyleCnt="0"/>
      <dgm:spPr/>
    </dgm:pt>
    <dgm:pt modelId="{40AB67CA-13D2-BD43-BC1A-59B8E6128A05}" type="pres">
      <dgm:prSet presAssocID="{5A9688AE-AF1A-AA43-96E1-1EDB1E496F0A}" presName="accentRepeatNode" presStyleLbl="solidFgAcc1" presStyleIdx="4" presStyleCnt="5"/>
      <dgm:spPr/>
    </dgm:pt>
  </dgm:ptLst>
  <dgm:cxnLst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EF35253C-4486-B64D-9B30-C42295E35942}" type="presOf" srcId="{395E92B3-C85C-E448-9145-7CD1BAD84D12}" destId="{391AA50E-C92C-AC41-8E57-C50C167D8C20}" srcOrd="0" destOrd="0" presId="urn:microsoft.com/office/officeart/2008/layout/VerticalCurvedList"/>
    <dgm:cxn modelId="{6D39C032-86AC-4326-8E22-6A4723C156D3}" type="presOf" srcId="{5A9688AE-AF1A-AA43-96E1-1EDB1E496F0A}" destId="{6946E948-6983-418C-9D5B-0FF1FB230157}" srcOrd="0" destOrd="0" presId="urn:microsoft.com/office/officeart/2008/layout/VerticalCurvedList"/>
    <dgm:cxn modelId="{94114971-B353-F54B-BAEB-1D62FFCFAC27}" srcId="{50F5EC4F-26BD-4CD2-AA46-2CC47E60D5A0}" destId="{F16031C1-20D8-D843-894A-C595904AD673}" srcOrd="1" destOrd="0" parTransId="{CECB7813-FB67-544E-B160-B1C6C0E45A2D}" sibTransId="{696EA8A4-A43E-134E-BB88-B840E99A1266}"/>
    <dgm:cxn modelId="{0A23D5A3-DBBE-F147-BE19-5F37DE98A2DA}" srcId="{50F5EC4F-26BD-4CD2-AA46-2CC47E60D5A0}" destId="{CFF559D0-4A88-774B-83A3-B10FEFEFCEB2}" srcOrd="3" destOrd="0" parTransId="{CAD68603-D658-7745-A11C-41BA4766AFD3}" sibTransId="{84760B92-FC87-3A43-948D-6732EED14474}"/>
    <dgm:cxn modelId="{0E2C9754-A0A7-4ACD-8252-CBF56BEC20AF}" type="presOf" srcId="{F16031C1-20D8-D843-894A-C595904AD673}" destId="{48762289-C254-449E-A145-0288E95E5B6F}" srcOrd="0" destOrd="0" presId="urn:microsoft.com/office/officeart/2008/layout/VerticalCurvedList"/>
    <dgm:cxn modelId="{79341F9C-E104-C142-BCBD-FBBE6BEA396B}" srcId="{50F5EC4F-26BD-4CD2-AA46-2CC47E60D5A0}" destId="{395E92B3-C85C-E448-9145-7CD1BAD84D12}" srcOrd="0" destOrd="0" parTransId="{3FE9B1F2-9D7E-9D4E-A1B6-B47A228F9910}" sibTransId="{AD1141BB-7893-454F-9BE4-1E72028E3717}"/>
    <dgm:cxn modelId="{6B022B63-D30A-1044-9EBD-02B313A6D3F1}" type="presOf" srcId="{AD1141BB-7893-454F-9BE4-1E72028E3717}" destId="{2E87BD57-D445-413E-A634-4F836028239B}" srcOrd="0" destOrd="0" presId="urn:microsoft.com/office/officeart/2008/layout/VerticalCurvedList"/>
    <dgm:cxn modelId="{528D328E-6C97-7C49-A850-8DF303E4AAA2}" srcId="{50F5EC4F-26BD-4CD2-AA46-2CC47E60D5A0}" destId="{4ECAC959-2E82-C84F-87C0-81A2646C94F5}" srcOrd="2" destOrd="0" parTransId="{20A83080-82EB-CC41-924D-B76ECAFED062}" sibTransId="{42FFC29C-DF83-B14A-BB11-31EC2C5E278E}"/>
    <dgm:cxn modelId="{6F745C83-B180-034B-9935-DFF0BE29B3D8}" srcId="{50F5EC4F-26BD-4CD2-AA46-2CC47E60D5A0}" destId="{5A9688AE-AF1A-AA43-96E1-1EDB1E496F0A}" srcOrd="4" destOrd="0" parTransId="{44490791-B06A-B44E-A67B-EE8CFF85A2A0}" sibTransId="{2BB40D24-25AC-504C-A02C-C80FEA24FEBE}"/>
    <dgm:cxn modelId="{E1EC08B5-79AB-4AA7-B130-150F315ADBD6}" type="presOf" srcId="{4ECAC959-2E82-C84F-87C0-81A2646C94F5}" destId="{BC05985A-D2D5-45E7-830A-6C4C7EE5C4EA}" srcOrd="0" destOrd="0" presId="urn:microsoft.com/office/officeart/2008/layout/VerticalCurvedList"/>
    <dgm:cxn modelId="{34535F0D-9DA7-4462-95ED-ED149BA47D30}" type="presOf" srcId="{CFF559D0-4A88-774B-83A3-B10FEFEFCEB2}" destId="{209FCD09-E126-4696-909A-D0F4F57527E3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34A7FF74-94FD-B64E-9152-119106FFCA7A}" type="presParOf" srcId="{ACB1B2BC-5DC6-46A5-B475-D148EC844566}" destId="{391AA50E-C92C-AC41-8E57-C50C167D8C20}" srcOrd="1" destOrd="0" presId="urn:microsoft.com/office/officeart/2008/layout/VerticalCurvedList"/>
    <dgm:cxn modelId="{C8AC1D4D-D616-114D-9BA0-4C3C3A91A75B}" type="presParOf" srcId="{ACB1B2BC-5DC6-46A5-B475-D148EC844566}" destId="{EB325EAB-ADE0-8048-870B-B4696A03010F}" srcOrd="2" destOrd="0" presId="urn:microsoft.com/office/officeart/2008/layout/VerticalCurvedList"/>
    <dgm:cxn modelId="{3BDBE851-29C1-FF4C-8BEA-3E0D91224693}" type="presParOf" srcId="{EB325EAB-ADE0-8048-870B-B4696A03010F}" destId="{5DECF5CE-4082-BB4C-B0A1-9911E1F1B209}" srcOrd="0" destOrd="0" presId="urn:microsoft.com/office/officeart/2008/layout/VerticalCurvedList"/>
    <dgm:cxn modelId="{74618D9C-033B-4F6C-AB9C-97FB1305DF1A}" type="presParOf" srcId="{ACB1B2BC-5DC6-46A5-B475-D148EC844566}" destId="{48762289-C254-449E-A145-0288E95E5B6F}" srcOrd="3" destOrd="0" presId="urn:microsoft.com/office/officeart/2008/layout/VerticalCurvedList"/>
    <dgm:cxn modelId="{A25A78DC-2C12-4C29-A880-113107111650}" type="presParOf" srcId="{ACB1B2BC-5DC6-46A5-B475-D148EC844566}" destId="{7D78473A-A44C-434F-8664-64BA6CEE7AF4}" srcOrd="4" destOrd="0" presId="urn:microsoft.com/office/officeart/2008/layout/VerticalCurvedList"/>
    <dgm:cxn modelId="{9E3C36A6-CCB9-4E91-8F0A-B0F7DEAF4B99}" type="presParOf" srcId="{7D78473A-A44C-434F-8664-64BA6CEE7AF4}" destId="{C804718C-96F4-DE42-B917-CAC07B6B05F8}" srcOrd="0" destOrd="0" presId="urn:microsoft.com/office/officeart/2008/layout/VerticalCurvedList"/>
    <dgm:cxn modelId="{3E03ED04-8268-4EDE-9E3C-4606540961AB}" type="presParOf" srcId="{ACB1B2BC-5DC6-46A5-B475-D148EC844566}" destId="{BC05985A-D2D5-45E7-830A-6C4C7EE5C4EA}" srcOrd="5" destOrd="0" presId="urn:microsoft.com/office/officeart/2008/layout/VerticalCurvedList"/>
    <dgm:cxn modelId="{42A0E7F9-58F4-47B4-9168-3AAF4E77A3B9}" type="presParOf" srcId="{ACB1B2BC-5DC6-46A5-B475-D148EC844566}" destId="{CB39D834-DB9C-4D0F-9869-95885DCA46C6}" srcOrd="6" destOrd="0" presId="urn:microsoft.com/office/officeart/2008/layout/VerticalCurvedList"/>
    <dgm:cxn modelId="{FD657F8F-E9A0-4D58-8FD7-0FA118822EE9}" type="presParOf" srcId="{CB39D834-DB9C-4D0F-9869-95885DCA46C6}" destId="{2E423557-1773-D647-AA61-8A4BF9FBED07}" srcOrd="0" destOrd="0" presId="urn:microsoft.com/office/officeart/2008/layout/VerticalCurvedList"/>
    <dgm:cxn modelId="{CA38A603-6EDF-4475-A2A0-147FBD39AC6E}" type="presParOf" srcId="{ACB1B2BC-5DC6-46A5-B475-D148EC844566}" destId="{209FCD09-E126-4696-909A-D0F4F57527E3}" srcOrd="7" destOrd="0" presId="urn:microsoft.com/office/officeart/2008/layout/VerticalCurvedList"/>
    <dgm:cxn modelId="{64C3C2BD-0E03-439F-AB7D-39D0255DE0A9}" type="presParOf" srcId="{ACB1B2BC-5DC6-46A5-B475-D148EC844566}" destId="{0BF6E578-200B-4644-B8B4-AAFB0B43278F}" srcOrd="8" destOrd="0" presId="urn:microsoft.com/office/officeart/2008/layout/VerticalCurvedList"/>
    <dgm:cxn modelId="{F1B596FF-B354-4BFA-A159-9602D7BBF059}" type="presParOf" srcId="{0BF6E578-200B-4644-B8B4-AAFB0B43278F}" destId="{8034D2B8-810E-2042-8150-656A3DCAF599}" srcOrd="0" destOrd="0" presId="urn:microsoft.com/office/officeart/2008/layout/VerticalCurvedList"/>
    <dgm:cxn modelId="{C1FB9F4C-1695-4CE9-8BCF-EF199198EAE7}" type="presParOf" srcId="{ACB1B2BC-5DC6-46A5-B475-D148EC844566}" destId="{6946E948-6983-418C-9D5B-0FF1FB230157}" srcOrd="9" destOrd="0" presId="urn:microsoft.com/office/officeart/2008/layout/VerticalCurvedList"/>
    <dgm:cxn modelId="{33FF1F74-5D13-454E-BCD1-7AD7F4E6F2F2}" type="presParOf" srcId="{ACB1B2BC-5DC6-46A5-B475-D148EC844566}" destId="{B180E00D-18A7-4DCC-BFEC-15BBB507A1F3}" srcOrd="10" destOrd="0" presId="urn:microsoft.com/office/officeart/2008/layout/VerticalCurvedList"/>
    <dgm:cxn modelId="{6131C468-4FE7-4DF2-A038-AF93CDFAC1B4}" type="presParOf" srcId="{B180E00D-18A7-4DCC-BFEC-15BBB507A1F3}" destId="{40AB67CA-13D2-BD43-BC1A-59B8E6128A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Die Schulen machen sich mit den Rahmenbedingungen der Netzwerkarbeit im Projekt vertraut.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/>
        </a:p>
      </dgm:t>
    </dgm:pt>
    <dgm:pt modelId="{28A89123-D862-DD42-800B-61227679C437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Sie erhalten ausreichende Informationen über den Zeitaufwand für die Netzwerkarbeit im Projekt. </a:t>
          </a:r>
        </a:p>
      </dgm:t>
    </dgm:pt>
    <dgm:pt modelId="{2F911FA6-4610-714A-BA6D-CDD990EDC17A}" type="parTrans" cxnId="{A83A0B58-8B74-454B-8B7E-E70E48330EC8}">
      <dgm:prSet/>
      <dgm:spPr/>
      <dgm:t>
        <a:bodyPr/>
        <a:lstStyle/>
        <a:p>
          <a:endParaRPr lang="de-DE"/>
        </a:p>
      </dgm:t>
    </dgm:pt>
    <dgm:pt modelId="{F07FDCCF-8B4C-6445-A31F-D0CE80CE08FC}" type="sibTrans" cxnId="{A83A0B58-8B74-454B-8B7E-E70E48330EC8}">
      <dgm:prSet/>
      <dgm:spPr/>
      <dgm:t>
        <a:bodyPr/>
        <a:lstStyle/>
        <a:p>
          <a:endParaRPr lang="de-DE"/>
        </a:p>
      </dgm:t>
    </dgm:pt>
    <dgm:pt modelId="{437F3E5D-63A6-3C48-8F53-B8148CF3D7E1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Sie erhalten Informationen zur Rolle der </a:t>
          </a:r>
          <a:r>
            <a:rPr lang="de-DE" dirty="0" smtClean="0"/>
            <a:t>Moderierenden </a:t>
          </a:r>
          <a:r>
            <a:rPr lang="de-DE" dirty="0"/>
            <a:t>und setzen sich mit ihrer Funktion im Netzwerk auseinander. </a:t>
          </a:r>
        </a:p>
      </dgm:t>
    </dgm:pt>
    <dgm:pt modelId="{99A5E55D-437F-8F48-8EC2-3FA74CDC895D}" type="parTrans" cxnId="{E8369691-A42A-7F4E-81AE-28A0215CE39C}">
      <dgm:prSet/>
      <dgm:spPr/>
      <dgm:t>
        <a:bodyPr/>
        <a:lstStyle/>
        <a:p>
          <a:endParaRPr lang="de-DE"/>
        </a:p>
      </dgm:t>
    </dgm:pt>
    <dgm:pt modelId="{8DE8E178-09CE-3B48-BB6C-0AE335E212BF}" type="sibTrans" cxnId="{E8369691-A42A-7F4E-81AE-28A0215CE39C}">
      <dgm:prSet/>
      <dgm:spPr/>
      <dgm:t>
        <a:bodyPr/>
        <a:lstStyle/>
        <a:p>
          <a:endParaRPr lang="de-DE"/>
        </a:p>
      </dgm:t>
    </dgm:pt>
    <dgm:pt modelId="{CEB363A8-4F4A-5747-BAA1-F20844659F1A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Kennenlernen der teilnehmenden Personen und Vorstellen der beteiligten Schulen</a:t>
          </a:r>
        </a:p>
      </dgm:t>
    </dgm:pt>
    <dgm:pt modelId="{EF717B1D-8248-E841-B706-FA7E3538AE1A}" type="parTrans" cxnId="{7B296BC4-0C73-CD45-90DC-8C198F5FAFBC}">
      <dgm:prSet/>
      <dgm:spPr/>
      <dgm:t>
        <a:bodyPr/>
        <a:lstStyle/>
        <a:p>
          <a:endParaRPr lang="de-DE"/>
        </a:p>
      </dgm:t>
    </dgm:pt>
    <dgm:pt modelId="{D29CEA66-7742-9E40-ADCE-19A497E0EFBE}" type="sibTrans" cxnId="{7B296BC4-0C73-CD45-90DC-8C198F5FAFBC}">
      <dgm:prSet/>
      <dgm:spPr/>
      <dgm:t>
        <a:bodyPr/>
        <a:lstStyle/>
        <a:p>
          <a:endParaRPr lang="de-DE"/>
        </a:p>
      </dgm:t>
    </dgm:pt>
    <dgm:pt modelId="{1D0E28F2-A3FB-2F44-B90F-9F7187DB7A7A}">
      <dgm:prSet phldrT="[Text]"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Die Schulen lernen die wesentlichen Merkmale der schulinternen Projektideen der Netzwerkschulen kennen. </a:t>
          </a:r>
        </a:p>
      </dgm:t>
    </dgm:pt>
    <dgm:pt modelId="{1B9EFD26-4BBD-9E4B-8D51-C6F71CF13820}" type="parTrans" cxnId="{6A6250BC-85B3-154F-9246-D8D9D79CB428}">
      <dgm:prSet/>
      <dgm:spPr/>
      <dgm:t>
        <a:bodyPr/>
        <a:lstStyle/>
        <a:p>
          <a:endParaRPr lang="de-DE"/>
        </a:p>
      </dgm:t>
    </dgm:pt>
    <dgm:pt modelId="{42C6A7AE-2859-2F44-915A-F813CA58DE37}" type="sibTrans" cxnId="{6A6250BC-85B3-154F-9246-D8D9D79CB428}">
      <dgm:prSet/>
      <dgm:spPr/>
      <dgm:t>
        <a:bodyPr/>
        <a:lstStyle/>
        <a:p>
          <a:endParaRPr lang="de-DE"/>
        </a:p>
      </dgm:t>
    </dgm:pt>
    <dgm:pt modelId="{4A363832-E53A-4C49-88E9-2E8E00CCC97B}">
      <dgm:prSet/>
      <dgm:spPr/>
      <dgm:t>
        <a:bodyPr/>
        <a:lstStyle/>
        <a:p>
          <a:r>
            <a:rPr lang="de-DE" dirty="0"/>
            <a:t>Die Schulen werden mit der Zielvereinbarung bzw. dem Netzwerkkontrakt vertraut gemacht.</a:t>
          </a:r>
        </a:p>
      </dgm:t>
    </dgm:pt>
    <dgm:pt modelId="{FFB03F89-AE61-864E-B133-4ACA0A377859}" type="parTrans" cxnId="{7EB7F2B5-CEDC-854D-BDC9-086C6668D001}">
      <dgm:prSet/>
      <dgm:spPr/>
      <dgm:t>
        <a:bodyPr/>
        <a:lstStyle/>
        <a:p>
          <a:endParaRPr lang="de-DE"/>
        </a:p>
      </dgm:t>
    </dgm:pt>
    <dgm:pt modelId="{B8D3911A-7A0F-F24D-A0E5-A3E1CE25F1D5}" type="sibTrans" cxnId="{7EB7F2B5-CEDC-854D-BDC9-086C6668D001}">
      <dgm:prSet/>
      <dgm:spPr/>
      <dgm:t>
        <a:bodyPr/>
        <a:lstStyle/>
        <a:p>
          <a:endParaRPr lang="de-DE"/>
        </a:p>
      </dgm:t>
    </dgm:pt>
    <dgm:pt modelId="{A5268DD4-E229-2045-B283-D2F770D25318}">
      <dgm:prSet/>
      <dgm:spPr/>
      <dgm:t>
        <a:bodyPr/>
        <a:lstStyle/>
        <a:p>
          <a:pPr>
            <a:buFont typeface="Symbol" pitchFamily="2" charset="2"/>
            <a:buNone/>
          </a:pPr>
          <a:r>
            <a:rPr lang="de-DE" dirty="0"/>
            <a:t>Festlegen erster Meilensteine für das Vorhaben </a:t>
          </a:r>
        </a:p>
      </dgm:t>
    </dgm:pt>
    <dgm:pt modelId="{EF3A710C-8F55-F94E-BBFC-F0329D3FDDE8}" type="parTrans" cxnId="{8B2A38F4-F2B8-D34C-9EB9-8B368A9C1826}">
      <dgm:prSet/>
      <dgm:spPr/>
      <dgm:t>
        <a:bodyPr/>
        <a:lstStyle/>
        <a:p>
          <a:endParaRPr lang="de-DE"/>
        </a:p>
      </dgm:t>
    </dgm:pt>
    <dgm:pt modelId="{78E543AA-D804-6F41-9977-D2FB671ACDF9}" type="sibTrans" cxnId="{8B2A38F4-F2B8-D34C-9EB9-8B368A9C1826}">
      <dgm:prSet/>
      <dgm:spPr/>
      <dgm:t>
        <a:bodyPr/>
        <a:lstStyle/>
        <a:p>
          <a:endParaRPr lang="de-DE"/>
        </a:p>
      </dgm:t>
    </dgm:pt>
    <dgm:pt modelId="{3B55DD39-EFCE-E04E-9BFA-68F03B3E40DC}">
      <dgm:prSet/>
      <dgm:spPr/>
      <dgm:t>
        <a:bodyPr/>
        <a:lstStyle/>
        <a:p>
          <a:r>
            <a:rPr lang="de-DE" dirty="0"/>
            <a:t>Sie planen die Erarbeitung der schulinternen Zielvereinbarung.</a:t>
          </a:r>
        </a:p>
      </dgm:t>
    </dgm:pt>
    <dgm:pt modelId="{E5C0ED41-2A2B-7040-B21F-9DDA1F91FFDC}" type="parTrans" cxnId="{A1CFD8FF-66B7-964C-894A-FFDBFF89FF19}">
      <dgm:prSet/>
      <dgm:spPr/>
      <dgm:t>
        <a:bodyPr/>
        <a:lstStyle/>
        <a:p>
          <a:endParaRPr lang="de-DE"/>
        </a:p>
      </dgm:t>
    </dgm:pt>
    <dgm:pt modelId="{C1288512-1664-D842-8E4C-A3BE3F138C2A}" type="sibTrans" cxnId="{A1CFD8FF-66B7-964C-894A-FFDBFF89FF19}">
      <dgm:prSet/>
      <dgm:spPr/>
      <dgm:t>
        <a:bodyPr/>
        <a:lstStyle/>
        <a:p>
          <a:endParaRPr lang="de-DE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2AEA3DC8-0442-744C-A586-3708B40D8613}" type="pres">
      <dgm:prSet presAssocID="{28A89123-D862-DD42-800B-61227679C43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625E8B-68F0-EE4B-B3C9-EC870C9637F0}" type="pres">
      <dgm:prSet presAssocID="{F07FDCCF-8B4C-6445-A31F-D0CE80CE08FC}" presName="sibTrans" presStyleCnt="0"/>
      <dgm:spPr/>
    </dgm:pt>
    <dgm:pt modelId="{9F75297D-A6EC-264C-9AB4-DBBEB3D75592}" type="pres">
      <dgm:prSet presAssocID="{437F3E5D-63A6-3C48-8F53-B8148CF3D7E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141BF1-8D04-BB4A-80E2-6749AF680F70}" type="pres">
      <dgm:prSet presAssocID="{8DE8E178-09CE-3B48-BB6C-0AE335E212BF}" presName="sibTrans" presStyleCnt="0"/>
      <dgm:spPr/>
    </dgm:pt>
    <dgm:pt modelId="{C053EBDD-43C1-BA46-8C59-C7A66622E2FB}" type="pres">
      <dgm:prSet presAssocID="{CEB363A8-4F4A-5747-BAA1-F20844659F1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9BDC46-5908-1E4E-A5D9-38DA426D507C}" type="pres">
      <dgm:prSet presAssocID="{D29CEA66-7742-9E40-ADCE-19A497E0EFBE}" presName="sibTrans" presStyleCnt="0"/>
      <dgm:spPr/>
    </dgm:pt>
    <dgm:pt modelId="{0E7B1AD1-2BFD-2846-B09E-BCE27D6D1E55}" type="pres">
      <dgm:prSet presAssocID="{1D0E28F2-A3FB-2F44-B90F-9F7187DB7A7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02D821-32F6-BD42-8E52-2BF3B09D49B2}" type="pres">
      <dgm:prSet presAssocID="{42C6A7AE-2859-2F44-915A-F813CA58DE37}" presName="sibTrans" presStyleCnt="0"/>
      <dgm:spPr/>
    </dgm:pt>
    <dgm:pt modelId="{18255EAA-1966-0F41-B77B-6E41EC2CDBF3}" type="pres">
      <dgm:prSet presAssocID="{4A363832-E53A-4C49-88E9-2E8E00CCC97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3C77CA-63EE-D840-9F41-1B3748DFC5B6}" type="pres">
      <dgm:prSet presAssocID="{B8D3911A-7A0F-F24D-A0E5-A3E1CE25F1D5}" presName="sibTrans" presStyleCnt="0"/>
      <dgm:spPr/>
    </dgm:pt>
    <dgm:pt modelId="{5731ED24-4888-DB41-A8DA-A9C989454874}" type="pres">
      <dgm:prSet presAssocID="{3B55DD39-EFCE-E04E-9BFA-68F03B3E40D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0AB36E-D141-7A4B-84CB-BF51880AEB1B}" type="pres">
      <dgm:prSet presAssocID="{C1288512-1664-D842-8E4C-A3BE3F138C2A}" presName="sibTrans" presStyleCnt="0"/>
      <dgm:spPr/>
    </dgm:pt>
    <dgm:pt modelId="{2736ECB5-BED7-E44D-8651-04D5D99736FC}" type="pres">
      <dgm:prSet presAssocID="{A5268DD4-E229-2045-B283-D2F770D2531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FD6217-27F8-E141-BC33-98C0601B6A72}" type="presOf" srcId="{437F3E5D-63A6-3C48-8F53-B8148CF3D7E1}" destId="{9F75297D-A6EC-264C-9AB4-DBBEB3D75592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34C50F36-14B5-D442-88DD-3573C161232F}" type="presOf" srcId="{A5268DD4-E229-2045-B283-D2F770D25318}" destId="{2736ECB5-BED7-E44D-8651-04D5D99736FC}" srcOrd="0" destOrd="0" presId="urn:microsoft.com/office/officeart/2005/8/layout/default"/>
    <dgm:cxn modelId="{7B296BC4-0C73-CD45-90DC-8C198F5FAFBC}" srcId="{FB22CE81-9462-5547-8C02-660408844B1B}" destId="{CEB363A8-4F4A-5747-BAA1-F20844659F1A}" srcOrd="3" destOrd="0" parTransId="{EF717B1D-8248-E841-B706-FA7E3538AE1A}" sibTransId="{D29CEA66-7742-9E40-ADCE-19A497E0EFBE}"/>
    <dgm:cxn modelId="{8B2A38F4-F2B8-D34C-9EB9-8B368A9C1826}" srcId="{FB22CE81-9462-5547-8C02-660408844B1B}" destId="{A5268DD4-E229-2045-B283-D2F770D25318}" srcOrd="7" destOrd="0" parTransId="{EF3A710C-8F55-F94E-BBFC-F0329D3FDDE8}" sibTransId="{78E543AA-D804-6F41-9977-D2FB671ACDF9}"/>
    <dgm:cxn modelId="{8ED1C1CF-FD0C-E848-B1CA-331275A808D4}" type="presOf" srcId="{28A89123-D862-DD42-800B-61227679C437}" destId="{2AEA3DC8-0442-744C-A586-3708B40D8613}" srcOrd="0" destOrd="0" presId="urn:microsoft.com/office/officeart/2005/8/layout/default"/>
    <dgm:cxn modelId="{419FB405-6A31-3543-B775-4EA589EBEB1E}" type="presOf" srcId="{CEB363A8-4F4A-5747-BAA1-F20844659F1A}" destId="{C053EBDD-43C1-BA46-8C59-C7A66622E2FB}" srcOrd="0" destOrd="0" presId="urn:microsoft.com/office/officeart/2005/8/layout/default"/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A83A0B58-8B74-454B-8B7E-E70E48330EC8}" srcId="{FB22CE81-9462-5547-8C02-660408844B1B}" destId="{28A89123-D862-DD42-800B-61227679C437}" srcOrd="1" destOrd="0" parTransId="{2F911FA6-4610-714A-BA6D-CDD990EDC17A}" sibTransId="{F07FDCCF-8B4C-6445-A31F-D0CE80CE08FC}"/>
    <dgm:cxn modelId="{69E44EFB-B11B-C94B-B337-94EA4BC39F51}" type="presOf" srcId="{3B55DD39-EFCE-E04E-9BFA-68F03B3E40DC}" destId="{5731ED24-4888-DB41-A8DA-A9C989454874}" srcOrd="0" destOrd="0" presId="urn:microsoft.com/office/officeart/2005/8/layout/default"/>
    <dgm:cxn modelId="{E8369691-A42A-7F4E-81AE-28A0215CE39C}" srcId="{FB22CE81-9462-5547-8C02-660408844B1B}" destId="{437F3E5D-63A6-3C48-8F53-B8148CF3D7E1}" srcOrd="2" destOrd="0" parTransId="{99A5E55D-437F-8F48-8EC2-3FA74CDC895D}" sibTransId="{8DE8E178-09CE-3B48-BB6C-0AE335E212BF}"/>
    <dgm:cxn modelId="{6A6250BC-85B3-154F-9246-D8D9D79CB428}" srcId="{FB22CE81-9462-5547-8C02-660408844B1B}" destId="{1D0E28F2-A3FB-2F44-B90F-9F7187DB7A7A}" srcOrd="4" destOrd="0" parTransId="{1B9EFD26-4BBD-9E4B-8D51-C6F71CF13820}" sibTransId="{42C6A7AE-2859-2F44-915A-F813CA58DE37}"/>
    <dgm:cxn modelId="{7F54AE5E-5A88-4A48-ACF0-67EC64B904ED}" type="presOf" srcId="{4A363832-E53A-4C49-88E9-2E8E00CCC97B}" destId="{18255EAA-1966-0F41-B77B-6E41EC2CDBF3}" srcOrd="0" destOrd="0" presId="urn:microsoft.com/office/officeart/2005/8/layout/default"/>
    <dgm:cxn modelId="{7EB7F2B5-CEDC-854D-BDC9-086C6668D001}" srcId="{FB22CE81-9462-5547-8C02-660408844B1B}" destId="{4A363832-E53A-4C49-88E9-2E8E00CCC97B}" srcOrd="5" destOrd="0" parTransId="{FFB03F89-AE61-864E-B133-4ACA0A377859}" sibTransId="{B8D3911A-7A0F-F24D-A0E5-A3E1CE25F1D5}"/>
    <dgm:cxn modelId="{34472E1A-6B31-E647-9E7B-D57F44D7BC19}" type="presOf" srcId="{1D0E28F2-A3FB-2F44-B90F-9F7187DB7A7A}" destId="{0E7B1AD1-2BFD-2846-B09E-BCE27D6D1E55}" srcOrd="0" destOrd="0" presId="urn:microsoft.com/office/officeart/2005/8/layout/default"/>
    <dgm:cxn modelId="{A1CFD8FF-66B7-964C-894A-FFDBFF89FF19}" srcId="{FB22CE81-9462-5547-8C02-660408844B1B}" destId="{3B55DD39-EFCE-E04E-9BFA-68F03B3E40DC}" srcOrd="6" destOrd="0" parTransId="{E5C0ED41-2A2B-7040-B21F-9DDA1F91FFDC}" sibTransId="{C1288512-1664-D842-8E4C-A3BE3F138C2A}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F3A453A1-D0DE-C945-B802-2D5A77719EB6}" type="presParOf" srcId="{1786DA4C-F007-CA4F-AAB3-CD8E73D19704}" destId="{2AEA3DC8-0442-744C-A586-3708B40D8613}" srcOrd="2" destOrd="0" presId="urn:microsoft.com/office/officeart/2005/8/layout/default"/>
    <dgm:cxn modelId="{143DC4DB-7B00-2942-B46B-0611B59BC174}" type="presParOf" srcId="{1786DA4C-F007-CA4F-AAB3-CD8E73D19704}" destId="{F8625E8B-68F0-EE4B-B3C9-EC870C9637F0}" srcOrd="3" destOrd="0" presId="urn:microsoft.com/office/officeart/2005/8/layout/default"/>
    <dgm:cxn modelId="{C3033215-B09B-9043-B952-78C121981FEC}" type="presParOf" srcId="{1786DA4C-F007-CA4F-AAB3-CD8E73D19704}" destId="{9F75297D-A6EC-264C-9AB4-DBBEB3D75592}" srcOrd="4" destOrd="0" presId="urn:microsoft.com/office/officeart/2005/8/layout/default"/>
    <dgm:cxn modelId="{F8917389-9D64-B346-AE46-9745341C42C9}" type="presParOf" srcId="{1786DA4C-F007-CA4F-AAB3-CD8E73D19704}" destId="{B3141BF1-8D04-BB4A-80E2-6749AF680F70}" srcOrd="5" destOrd="0" presId="urn:microsoft.com/office/officeart/2005/8/layout/default"/>
    <dgm:cxn modelId="{79BA59AA-8ABB-F44A-8C89-3C8D4484449D}" type="presParOf" srcId="{1786DA4C-F007-CA4F-AAB3-CD8E73D19704}" destId="{C053EBDD-43C1-BA46-8C59-C7A66622E2FB}" srcOrd="6" destOrd="0" presId="urn:microsoft.com/office/officeart/2005/8/layout/default"/>
    <dgm:cxn modelId="{0D75F606-CDF8-2143-9F2B-A91373D7111F}" type="presParOf" srcId="{1786DA4C-F007-CA4F-AAB3-CD8E73D19704}" destId="{7E9BDC46-5908-1E4E-A5D9-38DA426D507C}" srcOrd="7" destOrd="0" presId="urn:microsoft.com/office/officeart/2005/8/layout/default"/>
    <dgm:cxn modelId="{938ABD54-9BDA-DA40-9634-2B8ADB64B20A}" type="presParOf" srcId="{1786DA4C-F007-CA4F-AAB3-CD8E73D19704}" destId="{0E7B1AD1-2BFD-2846-B09E-BCE27D6D1E55}" srcOrd="8" destOrd="0" presId="urn:microsoft.com/office/officeart/2005/8/layout/default"/>
    <dgm:cxn modelId="{B806A079-7E98-1E47-ABB4-805BD3A8A666}" type="presParOf" srcId="{1786DA4C-F007-CA4F-AAB3-CD8E73D19704}" destId="{8302D821-32F6-BD42-8E52-2BF3B09D49B2}" srcOrd="9" destOrd="0" presId="urn:microsoft.com/office/officeart/2005/8/layout/default"/>
    <dgm:cxn modelId="{BAAD1A37-1DC6-4D41-9835-A08727669905}" type="presParOf" srcId="{1786DA4C-F007-CA4F-AAB3-CD8E73D19704}" destId="{18255EAA-1966-0F41-B77B-6E41EC2CDBF3}" srcOrd="10" destOrd="0" presId="urn:microsoft.com/office/officeart/2005/8/layout/default"/>
    <dgm:cxn modelId="{B126F850-FBA2-FB4A-A58E-9AC6A242277E}" type="presParOf" srcId="{1786DA4C-F007-CA4F-AAB3-CD8E73D19704}" destId="{5C3C77CA-63EE-D840-9F41-1B3748DFC5B6}" srcOrd="11" destOrd="0" presId="urn:microsoft.com/office/officeart/2005/8/layout/default"/>
    <dgm:cxn modelId="{EA204D2D-DC72-C947-AA9F-0390B3C84FFC}" type="presParOf" srcId="{1786DA4C-F007-CA4F-AAB3-CD8E73D19704}" destId="{5731ED24-4888-DB41-A8DA-A9C989454874}" srcOrd="12" destOrd="0" presId="urn:microsoft.com/office/officeart/2005/8/layout/default"/>
    <dgm:cxn modelId="{ED0500CF-0FD8-CA45-92D0-07537EB7C4D0}" type="presParOf" srcId="{1786DA4C-F007-CA4F-AAB3-CD8E73D19704}" destId="{310AB36E-D141-7A4B-84CB-BF51880AEB1B}" srcOrd="13" destOrd="0" presId="urn:microsoft.com/office/officeart/2005/8/layout/default"/>
    <dgm:cxn modelId="{07EFF305-D1EF-6E44-B5FE-1158A5378850}" type="presParOf" srcId="{1786DA4C-F007-CA4F-AAB3-CD8E73D19704}" destId="{2736ECB5-BED7-E44D-8651-04D5D99736F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E80A7D85-AFBF-0F42-B478-EF16A7EE90DC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erhalten eine Einführung in Grundlagen schulischer Evaluation und Handwerkzeug für das Evaluieren schulinterner Projekte.</a:t>
          </a:r>
        </a:p>
      </dgm:t>
    </dgm:pt>
    <dgm:pt modelId="{83175786-EEF7-D348-B022-F15D89BB18C5}" type="parTrans" cxnId="{EE637608-D611-9F4F-9667-A36D59D4A536}">
      <dgm:prSet/>
      <dgm:spPr/>
      <dgm:t>
        <a:bodyPr/>
        <a:lstStyle/>
        <a:p>
          <a:endParaRPr lang="de-DE" sz="1600"/>
        </a:p>
      </dgm:t>
    </dgm:pt>
    <dgm:pt modelId="{BB2E41BD-731C-4546-9582-24823E287AA7}" type="sibTrans" cxnId="{EE637608-D611-9F4F-9667-A36D59D4A536}">
      <dgm:prSet/>
      <dgm:spPr/>
      <dgm:t>
        <a:bodyPr/>
        <a:lstStyle/>
        <a:p>
          <a:endParaRPr lang="de-DE" sz="1600"/>
        </a:p>
      </dgm:t>
    </dgm:pt>
    <dgm:pt modelId="{875484A0-7996-DD48-BB26-4E4C42F9E73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Input: Evaluationskreislauf</a:t>
          </a:r>
        </a:p>
      </dgm:t>
    </dgm:pt>
    <dgm:pt modelId="{BE4730C4-06E4-5446-928B-F5F4292E40FB}" type="parTrans" cxnId="{5FCB78CB-3933-7E4F-A50C-2D1D6F50451E}">
      <dgm:prSet/>
      <dgm:spPr/>
      <dgm:t>
        <a:bodyPr/>
        <a:lstStyle/>
        <a:p>
          <a:endParaRPr lang="de-DE" sz="1600"/>
        </a:p>
      </dgm:t>
    </dgm:pt>
    <dgm:pt modelId="{F906FA26-4D33-C74A-9480-970671AE5B4A}" type="sibTrans" cxnId="{5FCB78CB-3933-7E4F-A50C-2D1D6F50451E}">
      <dgm:prSet/>
      <dgm:spPr/>
      <dgm:t>
        <a:bodyPr/>
        <a:lstStyle/>
        <a:p>
          <a:endParaRPr lang="de-DE" sz="1600"/>
        </a:p>
      </dgm:t>
    </dgm:pt>
    <dgm:pt modelId="{C134CB78-5721-384B-B5B5-8B77FEA3F19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tauschen Evaluationserfahrungen aus.</a:t>
          </a:r>
        </a:p>
      </dgm:t>
    </dgm:pt>
    <dgm:pt modelId="{74BE1D44-C9EE-3F43-999B-8B096F103B9D}" type="parTrans" cxnId="{36C67152-EE9E-304E-9B5C-D5FE5ECD8AE4}">
      <dgm:prSet/>
      <dgm:spPr/>
      <dgm:t>
        <a:bodyPr/>
        <a:lstStyle/>
        <a:p>
          <a:endParaRPr lang="de-DE" sz="1600"/>
        </a:p>
      </dgm:t>
    </dgm:pt>
    <dgm:pt modelId="{CA141EA1-E7D0-B44E-9A46-0068FD9CCC45}" type="sibTrans" cxnId="{36C67152-EE9E-304E-9B5C-D5FE5ECD8AE4}">
      <dgm:prSet/>
      <dgm:spPr/>
      <dgm:t>
        <a:bodyPr/>
        <a:lstStyle/>
        <a:p>
          <a:endParaRPr lang="de-DE" sz="1600"/>
        </a:p>
      </dgm:t>
    </dgm:pt>
    <dgm:pt modelId="{8FD6581E-A24D-954D-B067-465BB2425A4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planen die Evaluation ihres schulinternen </a:t>
          </a:r>
          <a:r>
            <a:rPr lang="de-DE" sz="1600" dirty="0" smtClean="0"/>
            <a:t>Projekts</a:t>
          </a:r>
          <a:r>
            <a:rPr lang="de-DE" sz="1600" dirty="0"/>
            <a:t>.</a:t>
          </a:r>
        </a:p>
      </dgm:t>
    </dgm:pt>
    <dgm:pt modelId="{16325CB8-FE09-B94C-AEE7-C05A4DFB9607}" type="parTrans" cxnId="{49F25BF9-BA62-1045-B804-1A57851742F0}">
      <dgm:prSet/>
      <dgm:spPr/>
      <dgm:t>
        <a:bodyPr/>
        <a:lstStyle/>
        <a:p>
          <a:endParaRPr lang="de-DE" sz="1600"/>
        </a:p>
      </dgm:t>
    </dgm:pt>
    <dgm:pt modelId="{E55BDCBD-531F-4542-8E06-D4A18D9C44E2}" type="sibTrans" cxnId="{49F25BF9-BA62-1045-B804-1A57851742F0}">
      <dgm:prSet/>
      <dgm:spPr/>
      <dgm:t>
        <a:bodyPr/>
        <a:lstStyle/>
        <a:p>
          <a:endParaRPr lang="de-DE" sz="1600"/>
        </a:p>
      </dgm:t>
    </dgm:pt>
    <dgm:pt modelId="{DDE4C694-1F3F-2F4D-AA1D-0178A72DD429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stellen sich gegenseitig ihre Evaluationsvorhaben vor und geben sich gegenseitig (kritisches) Feedback.</a:t>
          </a:r>
        </a:p>
      </dgm:t>
    </dgm:pt>
    <dgm:pt modelId="{48A7F606-4DAA-704E-B9AC-90E2D4D86DE1}" type="parTrans" cxnId="{CD2C5EE5-E878-0C43-B17B-3C3A6AD7B769}">
      <dgm:prSet/>
      <dgm:spPr/>
      <dgm:t>
        <a:bodyPr/>
        <a:lstStyle/>
        <a:p>
          <a:endParaRPr lang="de-DE" sz="1600"/>
        </a:p>
      </dgm:t>
    </dgm:pt>
    <dgm:pt modelId="{BE06CE5E-9FF4-C543-8F91-E0406D29942C}" type="sibTrans" cxnId="{CD2C5EE5-E878-0C43-B17B-3C3A6AD7B769}">
      <dgm:prSet/>
      <dgm:spPr/>
      <dgm:t>
        <a:bodyPr/>
        <a:lstStyle/>
        <a:p>
          <a:endParaRPr lang="de-DE" sz="1600"/>
        </a:p>
      </dgm:t>
    </dgm:pt>
    <dgm:pt modelId="{BC90EEB7-5DFB-B848-B76B-0E7A8CFB9BD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formulieren ihre </a:t>
          </a:r>
          <a:r>
            <a:rPr lang="de-DE" sz="1600" dirty="0" smtClean="0"/>
            <a:t>Bedarfe </a:t>
          </a:r>
          <a:r>
            <a:rPr lang="de-DE" sz="1600" dirty="0"/>
            <a:t>für das nächste Netzwerktreffen.</a:t>
          </a:r>
        </a:p>
      </dgm:t>
    </dgm:pt>
    <dgm:pt modelId="{2DCD56E9-9CBB-B242-81CB-2FC331E91CA4}" type="parTrans" cxnId="{6E4C7080-6BE1-C440-A976-852F0F78655A}">
      <dgm:prSet/>
      <dgm:spPr/>
      <dgm:t>
        <a:bodyPr/>
        <a:lstStyle/>
        <a:p>
          <a:endParaRPr lang="de-DE" sz="1600"/>
        </a:p>
      </dgm:t>
    </dgm:pt>
    <dgm:pt modelId="{153CEF8B-96D3-BC48-920A-FF6D420B2C95}" type="sibTrans" cxnId="{6E4C7080-6BE1-C440-A976-852F0F78655A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66A5426-A014-9949-9F3A-95E0ED25D3B5}" type="pres">
      <dgm:prSet presAssocID="{E80A7D85-AFBF-0F42-B478-EF16A7EE90D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F9326F-E883-D449-ACE5-9CADB377E187}" type="pres">
      <dgm:prSet presAssocID="{BB2E41BD-731C-4546-9582-24823E287AA7}" presName="sibTrans" presStyleCnt="0"/>
      <dgm:spPr/>
    </dgm:pt>
    <dgm:pt modelId="{C0ED13EE-86EB-D144-828E-0EB70E4D5087}" type="pres">
      <dgm:prSet presAssocID="{875484A0-7996-DD48-BB26-4E4C42F9E7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CB167F-D6E9-664B-B00D-A176F0B14DE1}" type="pres">
      <dgm:prSet presAssocID="{F906FA26-4D33-C74A-9480-970671AE5B4A}" presName="sibTrans" presStyleCnt="0"/>
      <dgm:spPr/>
    </dgm:pt>
    <dgm:pt modelId="{8ECAF7BA-805D-D04E-B94B-B5F5EE7D0EE3}" type="pres">
      <dgm:prSet presAssocID="{C134CB78-5721-384B-B5B5-8B77FEA3F1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A569B5-4756-114B-9579-2151DF8AF3E0}" type="pres">
      <dgm:prSet presAssocID="{CA141EA1-E7D0-B44E-9A46-0068FD9CCC45}" presName="sibTrans" presStyleCnt="0"/>
      <dgm:spPr/>
    </dgm:pt>
    <dgm:pt modelId="{116E53B2-455B-2543-A9E6-9FD82BADC4E0}" type="pres">
      <dgm:prSet presAssocID="{8FD6581E-A24D-954D-B067-465BB2425A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1CF56A-A311-3E47-89FA-E9514E1D9151}" type="pres">
      <dgm:prSet presAssocID="{E55BDCBD-531F-4542-8E06-D4A18D9C44E2}" presName="sibTrans" presStyleCnt="0"/>
      <dgm:spPr/>
    </dgm:pt>
    <dgm:pt modelId="{6F0DE4EC-8962-364B-8EB9-58E976DD847F}" type="pres">
      <dgm:prSet presAssocID="{DDE4C694-1F3F-2F4D-AA1D-0178A72DD42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8EFFCC-BAFF-5743-8E8B-C2FEE1897D44}" type="pres">
      <dgm:prSet presAssocID="{BE06CE5E-9FF4-C543-8F91-E0406D29942C}" presName="sibTrans" presStyleCnt="0"/>
      <dgm:spPr/>
    </dgm:pt>
    <dgm:pt modelId="{B6CE3DDF-18E0-9E4F-8D2B-3E13CD93787E}" type="pres">
      <dgm:prSet presAssocID="{BC90EEB7-5DFB-B848-B76B-0E7A8CFB9B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6C67152-EE9E-304E-9B5C-D5FE5ECD8AE4}" srcId="{FB22CE81-9462-5547-8C02-660408844B1B}" destId="{C134CB78-5721-384B-B5B5-8B77FEA3F190}" srcOrd="2" destOrd="0" parTransId="{74BE1D44-C9EE-3F43-999B-8B096F103B9D}" sibTransId="{CA141EA1-E7D0-B44E-9A46-0068FD9CCC45}"/>
    <dgm:cxn modelId="{5FCB78CB-3933-7E4F-A50C-2D1D6F50451E}" srcId="{FB22CE81-9462-5547-8C02-660408844B1B}" destId="{875484A0-7996-DD48-BB26-4E4C42F9E737}" srcOrd="1" destOrd="0" parTransId="{BE4730C4-06E4-5446-928B-F5F4292E40FB}" sibTransId="{F906FA26-4D33-C74A-9480-970671AE5B4A}"/>
    <dgm:cxn modelId="{6E4C7080-6BE1-C440-A976-852F0F78655A}" srcId="{FB22CE81-9462-5547-8C02-660408844B1B}" destId="{BC90EEB7-5DFB-B848-B76B-0E7A8CFB9BD0}" srcOrd="5" destOrd="0" parTransId="{2DCD56E9-9CBB-B242-81CB-2FC331E91CA4}" sibTransId="{153CEF8B-96D3-BC48-920A-FF6D420B2C95}"/>
    <dgm:cxn modelId="{3565AFD6-DDD7-B448-8E8B-922AEB081AAE}" type="presOf" srcId="{C134CB78-5721-384B-B5B5-8B77FEA3F190}" destId="{8ECAF7BA-805D-D04E-B94B-B5F5EE7D0EE3}" srcOrd="0" destOrd="0" presId="urn:microsoft.com/office/officeart/2005/8/layout/default"/>
    <dgm:cxn modelId="{0B8B5C7B-C67D-B54F-8066-3521293BFDEC}" type="presOf" srcId="{BC90EEB7-5DFB-B848-B76B-0E7A8CFB9BD0}" destId="{B6CE3DDF-18E0-9E4F-8D2B-3E13CD93787E}" srcOrd="0" destOrd="0" presId="urn:microsoft.com/office/officeart/2005/8/layout/default"/>
    <dgm:cxn modelId="{49F25BF9-BA62-1045-B804-1A57851742F0}" srcId="{FB22CE81-9462-5547-8C02-660408844B1B}" destId="{8FD6581E-A24D-954D-B067-465BB2425A4E}" srcOrd="3" destOrd="0" parTransId="{16325CB8-FE09-B94C-AEE7-C05A4DFB9607}" sibTransId="{E55BDCBD-531F-4542-8E06-D4A18D9C44E2}"/>
    <dgm:cxn modelId="{821D5481-F986-C74E-AA81-ED621F22EF35}" type="presOf" srcId="{875484A0-7996-DD48-BB26-4E4C42F9E737}" destId="{C0ED13EE-86EB-D144-828E-0EB70E4D5087}" srcOrd="0" destOrd="0" presId="urn:microsoft.com/office/officeart/2005/8/layout/default"/>
    <dgm:cxn modelId="{EE637608-D611-9F4F-9667-A36D59D4A536}" srcId="{FB22CE81-9462-5547-8C02-660408844B1B}" destId="{E80A7D85-AFBF-0F42-B478-EF16A7EE90DC}" srcOrd="0" destOrd="0" parTransId="{83175786-EEF7-D348-B022-F15D89BB18C5}" sibTransId="{BB2E41BD-731C-4546-9582-24823E287AA7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CD2C5EE5-E878-0C43-B17B-3C3A6AD7B769}" srcId="{FB22CE81-9462-5547-8C02-660408844B1B}" destId="{DDE4C694-1F3F-2F4D-AA1D-0178A72DD429}" srcOrd="4" destOrd="0" parTransId="{48A7F606-4DAA-704E-B9AC-90E2D4D86DE1}" sibTransId="{BE06CE5E-9FF4-C543-8F91-E0406D29942C}"/>
    <dgm:cxn modelId="{7B602294-8AFA-4D40-852C-A960B7FB6C1D}" type="presOf" srcId="{DDE4C694-1F3F-2F4D-AA1D-0178A72DD429}" destId="{6F0DE4EC-8962-364B-8EB9-58E976DD847F}" srcOrd="0" destOrd="0" presId="urn:microsoft.com/office/officeart/2005/8/layout/default"/>
    <dgm:cxn modelId="{44077005-08F4-1946-B02D-16E87ED85BD1}" type="presOf" srcId="{E80A7D85-AFBF-0F42-B478-EF16A7EE90DC}" destId="{D66A5426-A014-9949-9F3A-95E0ED25D3B5}" srcOrd="0" destOrd="0" presId="urn:microsoft.com/office/officeart/2005/8/layout/default"/>
    <dgm:cxn modelId="{2FA8DB8D-120C-D242-A61B-EA696F8FE737}" type="presOf" srcId="{8FD6581E-A24D-954D-B067-465BB2425A4E}" destId="{116E53B2-455B-2543-A9E6-9FD82BADC4E0}" srcOrd="0" destOrd="0" presId="urn:microsoft.com/office/officeart/2005/8/layout/default"/>
    <dgm:cxn modelId="{C3872621-49B8-EB49-86AD-B6497AA37347}" type="presParOf" srcId="{1786DA4C-F007-CA4F-AAB3-CD8E73D19704}" destId="{D66A5426-A014-9949-9F3A-95E0ED25D3B5}" srcOrd="0" destOrd="0" presId="urn:microsoft.com/office/officeart/2005/8/layout/default"/>
    <dgm:cxn modelId="{27E1AC69-6BF9-AE4D-8109-384C60579E8C}" type="presParOf" srcId="{1786DA4C-F007-CA4F-AAB3-CD8E73D19704}" destId="{07F9326F-E883-D449-ACE5-9CADB377E187}" srcOrd="1" destOrd="0" presId="urn:microsoft.com/office/officeart/2005/8/layout/default"/>
    <dgm:cxn modelId="{BBAEC94D-AA44-3C4A-A22F-FFDD61E343E2}" type="presParOf" srcId="{1786DA4C-F007-CA4F-AAB3-CD8E73D19704}" destId="{C0ED13EE-86EB-D144-828E-0EB70E4D5087}" srcOrd="2" destOrd="0" presId="urn:microsoft.com/office/officeart/2005/8/layout/default"/>
    <dgm:cxn modelId="{7A3BEE01-8DD1-0A47-A395-0FC1567E01AC}" type="presParOf" srcId="{1786DA4C-F007-CA4F-AAB3-CD8E73D19704}" destId="{BACB167F-D6E9-664B-B00D-A176F0B14DE1}" srcOrd="3" destOrd="0" presId="urn:microsoft.com/office/officeart/2005/8/layout/default"/>
    <dgm:cxn modelId="{135F020C-676B-DD4D-B4E7-A139998CDD7E}" type="presParOf" srcId="{1786DA4C-F007-CA4F-AAB3-CD8E73D19704}" destId="{8ECAF7BA-805D-D04E-B94B-B5F5EE7D0EE3}" srcOrd="4" destOrd="0" presId="urn:microsoft.com/office/officeart/2005/8/layout/default"/>
    <dgm:cxn modelId="{681BBAAE-55C6-F843-AA83-7B5940266AD6}" type="presParOf" srcId="{1786DA4C-F007-CA4F-AAB3-CD8E73D19704}" destId="{A1A569B5-4756-114B-9579-2151DF8AF3E0}" srcOrd="5" destOrd="0" presId="urn:microsoft.com/office/officeart/2005/8/layout/default"/>
    <dgm:cxn modelId="{0D83BF9F-1EA3-2F43-8B77-CD82BFC62FAB}" type="presParOf" srcId="{1786DA4C-F007-CA4F-AAB3-CD8E73D19704}" destId="{116E53B2-455B-2543-A9E6-9FD82BADC4E0}" srcOrd="6" destOrd="0" presId="urn:microsoft.com/office/officeart/2005/8/layout/default"/>
    <dgm:cxn modelId="{2F9C6FD7-8477-B24F-BA81-C6C77EEFA2FE}" type="presParOf" srcId="{1786DA4C-F007-CA4F-AAB3-CD8E73D19704}" destId="{821CF56A-A311-3E47-89FA-E9514E1D9151}" srcOrd="7" destOrd="0" presId="urn:microsoft.com/office/officeart/2005/8/layout/default"/>
    <dgm:cxn modelId="{C790C2DA-C276-7A45-9157-299FB00FFA8A}" type="presParOf" srcId="{1786DA4C-F007-CA4F-AAB3-CD8E73D19704}" destId="{6F0DE4EC-8962-364B-8EB9-58E976DD847F}" srcOrd="8" destOrd="0" presId="urn:microsoft.com/office/officeart/2005/8/layout/default"/>
    <dgm:cxn modelId="{BF6D9984-D616-6144-ADEA-F6F2C893036F}" type="presParOf" srcId="{1786DA4C-F007-CA4F-AAB3-CD8E73D19704}" destId="{5E8EFFCC-BAFF-5743-8E8B-C2FEE1897D44}" srcOrd="9" destOrd="0" presId="urn:microsoft.com/office/officeart/2005/8/layout/default"/>
    <dgm:cxn modelId="{B4427C02-B9E6-F346-9AF4-31DF51505CD8}" type="presParOf" srcId="{1786DA4C-F007-CA4F-AAB3-CD8E73D19704}" destId="{B6CE3DDF-18E0-9E4F-8D2B-3E13CD93787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1E077B30-9B1E-544E-AFB6-ADFEAC0B63C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Prozessbegleitende Evaluation, Modifikation</a:t>
          </a:r>
        </a:p>
      </dgm:t>
    </dgm:pt>
    <dgm:pt modelId="{8F86EBFC-DD39-A54C-BEF6-0D225759A9A2}" type="parTrans" cxnId="{7C7BBAFB-137D-014B-88BA-4B8CC1801C7B}">
      <dgm:prSet/>
      <dgm:spPr/>
      <dgm:t>
        <a:bodyPr/>
        <a:lstStyle/>
        <a:p>
          <a:endParaRPr lang="de-DE" sz="1900"/>
        </a:p>
      </dgm:t>
    </dgm:pt>
    <dgm:pt modelId="{28F40195-43B5-5940-8668-3372338D47B6}" type="sibTrans" cxnId="{7C7BBAFB-137D-014B-88BA-4B8CC1801C7B}">
      <dgm:prSet/>
      <dgm:spPr/>
      <dgm:t>
        <a:bodyPr/>
        <a:lstStyle/>
        <a:p>
          <a:endParaRPr lang="de-DE" sz="1900"/>
        </a:p>
      </dgm:t>
    </dgm:pt>
    <dgm:pt modelId="{8CC75BB7-8F46-194A-A3A2-64F2F7CFF69F}">
      <dgm:prSet custT="1"/>
      <dgm:spPr/>
      <dgm:t>
        <a:bodyPr/>
        <a:lstStyle/>
        <a:p>
          <a:r>
            <a:rPr lang="de-DE" sz="1900" dirty="0" smtClean="0"/>
            <a:t>Erste </a:t>
          </a:r>
          <a:r>
            <a:rPr lang="de-DE" sz="1900" dirty="0"/>
            <a:t>Transferideen für andere Schulen des Netzwerkes (besonders gelungene Konzeptelemente, erfolgreiche Implementationsstrategien, ...)</a:t>
          </a:r>
        </a:p>
      </dgm:t>
    </dgm:pt>
    <dgm:pt modelId="{9AFAFDFD-F665-934D-9A6D-0EA13EF70116}" type="parTrans" cxnId="{336B51B0-531F-5D45-B784-940DBF9ED663}">
      <dgm:prSet/>
      <dgm:spPr/>
      <dgm:t>
        <a:bodyPr/>
        <a:lstStyle/>
        <a:p>
          <a:endParaRPr lang="de-DE" sz="1900"/>
        </a:p>
      </dgm:t>
    </dgm:pt>
    <dgm:pt modelId="{9C357F92-BA27-A044-8D43-399CD4E4EECE}" type="sibTrans" cxnId="{336B51B0-531F-5D45-B784-940DBF9ED663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2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2"/>
      <dgm:spPr/>
    </dgm:pt>
    <dgm:pt modelId="{FFC6D0A0-535D-4435-BEAE-6FDA65299EA7}" type="pres">
      <dgm:prSet presAssocID="{50F5EC4F-26BD-4CD2-AA46-2CC47E60D5A0}" presName="dstNode" presStyleLbl="node1" presStyleIdx="0" presStyleCnt="2"/>
      <dgm:spPr/>
    </dgm:pt>
    <dgm:pt modelId="{3677889B-B574-D045-8867-9FFDFDF44564}" type="pres">
      <dgm:prSet presAssocID="{1E077B30-9B1E-544E-AFB6-ADFEAC0B63C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5C1290-DFE9-9A4D-8876-511F47451F2B}" type="pres">
      <dgm:prSet presAssocID="{1E077B30-9B1E-544E-AFB6-ADFEAC0B63CB}" presName="accent_1" presStyleCnt="0"/>
      <dgm:spPr/>
    </dgm:pt>
    <dgm:pt modelId="{8CA2BE56-F7F7-2A49-B00A-2953D3356885}" type="pres">
      <dgm:prSet presAssocID="{1E077B30-9B1E-544E-AFB6-ADFEAC0B63CB}" presName="accentRepeatNode" presStyleLbl="solidFgAcc1" presStyleIdx="0" presStyleCnt="2"/>
      <dgm:spPr/>
    </dgm:pt>
    <dgm:pt modelId="{E5085327-307D-DE4B-A9FB-FFE85F292C67}" type="pres">
      <dgm:prSet presAssocID="{8CC75BB7-8F46-194A-A3A2-64F2F7CFF69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B7C4A8-E3CD-3C4C-92E9-A5C488ABB7F9}" type="pres">
      <dgm:prSet presAssocID="{8CC75BB7-8F46-194A-A3A2-64F2F7CFF69F}" presName="accent_2" presStyleCnt="0"/>
      <dgm:spPr/>
    </dgm:pt>
    <dgm:pt modelId="{7AEE3F85-94DD-4C4B-830F-7ACCD2FB25C1}" type="pres">
      <dgm:prSet presAssocID="{8CC75BB7-8F46-194A-A3A2-64F2F7CFF69F}" presName="accentRepeatNode" presStyleLbl="solidFgAcc1" presStyleIdx="1" presStyleCnt="2"/>
      <dgm:spPr/>
    </dgm:pt>
  </dgm:ptLst>
  <dgm:cxnLst>
    <dgm:cxn modelId="{7B2D1504-8D4F-E74E-AE32-B605120CB55C}" type="presOf" srcId="{1E077B30-9B1E-544E-AFB6-ADFEAC0B63CB}" destId="{3677889B-B574-D045-8867-9FFDFDF44564}" srcOrd="0" destOrd="0" presId="urn:microsoft.com/office/officeart/2008/layout/VerticalCurvedList"/>
    <dgm:cxn modelId="{7C7BBAFB-137D-014B-88BA-4B8CC1801C7B}" srcId="{50F5EC4F-26BD-4CD2-AA46-2CC47E60D5A0}" destId="{1E077B30-9B1E-544E-AFB6-ADFEAC0B63CB}" srcOrd="0" destOrd="0" parTransId="{8F86EBFC-DD39-A54C-BEF6-0D225759A9A2}" sibTransId="{28F40195-43B5-5940-8668-3372338D47B6}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336B51B0-531F-5D45-B784-940DBF9ED663}" srcId="{50F5EC4F-26BD-4CD2-AA46-2CC47E60D5A0}" destId="{8CC75BB7-8F46-194A-A3A2-64F2F7CFF69F}" srcOrd="1" destOrd="0" parTransId="{9AFAFDFD-F665-934D-9A6D-0EA13EF70116}" sibTransId="{9C357F92-BA27-A044-8D43-399CD4E4EECE}"/>
    <dgm:cxn modelId="{C9350E2F-AE0D-9A47-8D1B-ADC5FAE63A90}" type="presOf" srcId="{28F40195-43B5-5940-8668-3372338D47B6}" destId="{2E87BD57-D445-413E-A634-4F836028239B}" srcOrd="0" destOrd="0" presId="urn:microsoft.com/office/officeart/2008/layout/VerticalCurvedList"/>
    <dgm:cxn modelId="{7B4237D9-41CD-1349-94ED-A953DC9CDA09}" type="presOf" srcId="{8CC75BB7-8F46-194A-A3A2-64F2F7CFF69F}" destId="{E5085327-307D-DE4B-A9FB-FFE85F292C67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13958AF7-66E7-B440-94AD-E76EBC043D3F}" type="presParOf" srcId="{ACB1B2BC-5DC6-46A5-B475-D148EC844566}" destId="{3677889B-B574-D045-8867-9FFDFDF44564}" srcOrd="1" destOrd="0" presId="urn:microsoft.com/office/officeart/2008/layout/VerticalCurvedList"/>
    <dgm:cxn modelId="{E61116FE-2369-934A-837C-5064BAA08629}" type="presParOf" srcId="{ACB1B2BC-5DC6-46A5-B475-D148EC844566}" destId="{FE5C1290-DFE9-9A4D-8876-511F47451F2B}" srcOrd="2" destOrd="0" presId="urn:microsoft.com/office/officeart/2008/layout/VerticalCurvedList"/>
    <dgm:cxn modelId="{49864C72-8E52-944C-81AB-C259DE5E2E2C}" type="presParOf" srcId="{FE5C1290-DFE9-9A4D-8876-511F47451F2B}" destId="{8CA2BE56-F7F7-2A49-B00A-2953D3356885}" srcOrd="0" destOrd="0" presId="urn:microsoft.com/office/officeart/2008/layout/VerticalCurvedList"/>
    <dgm:cxn modelId="{0050ACBF-1C60-1647-BF87-2B29B4A379CE}" type="presParOf" srcId="{ACB1B2BC-5DC6-46A5-B475-D148EC844566}" destId="{E5085327-307D-DE4B-A9FB-FFE85F292C67}" srcOrd="3" destOrd="0" presId="urn:microsoft.com/office/officeart/2008/layout/VerticalCurvedList"/>
    <dgm:cxn modelId="{63D52EA7-C89A-4841-9C14-93D058C638C0}" type="presParOf" srcId="{ACB1B2BC-5DC6-46A5-B475-D148EC844566}" destId="{04B7C4A8-E3CD-3C4C-92E9-A5C488ABB7F9}" srcOrd="4" destOrd="0" presId="urn:microsoft.com/office/officeart/2008/layout/VerticalCurvedList"/>
    <dgm:cxn modelId="{3957C2F9-D8E7-284E-9C26-AF5105BE6201}" type="presParOf" srcId="{04B7C4A8-E3CD-3C4C-92E9-A5C488ABB7F9}" destId="{7AEE3F85-94DD-4C4B-830F-7ACCD2FB25C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D541F290-65FE-754D-B900-ADDDF6FF56C9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der aktuellen Ergebnisse und Perspektiven für die Implementation; Austausch und Feedback</a:t>
          </a:r>
        </a:p>
      </dgm:t>
    </dgm:pt>
    <dgm:pt modelId="{AF057536-778C-6C44-8169-21A25435AB75}" type="parTrans" cxnId="{8F3814A1-7AE1-114E-B6E7-845211D2C9B4}">
      <dgm:prSet/>
      <dgm:spPr/>
      <dgm:t>
        <a:bodyPr/>
        <a:lstStyle/>
        <a:p>
          <a:endParaRPr lang="de-DE" sz="1600"/>
        </a:p>
      </dgm:t>
    </dgm:pt>
    <dgm:pt modelId="{97C78F55-4894-7440-96A7-2E6FFB1F9ECD}" type="sibTrans" cxnId="{8F3814A1-7AE1-114E-B6E7-845211D2C9B4}">
      <dgm:prSet/>
      <dgm:spPr/>
      <dgm:t>
        <a:bodyPr/>
        <a:lstStyle/>
        <a:p>
          <a:endParaRPr lang="de-DE" sz="1600"/>
        </a:p>
      </dgm:t>
    </dgm:pt>
    <dgm:pt modelId="{F9E951C0-0577-1846-AC03-0C622524D7F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Input zum Veränderungsmanagement und zum innerschulischen Transfer</a:t>
          </a:r>
        </a:p>
      </dgm:t>
    </dgm:pt>
    <dgm:pt modelId="{F1EB6B7D-EC07-AB4B-AFD4-5E8551021927}" type="parTrans" cxnId="{B59E9137-40FA-8C4C-82D3-C677B5AC1DA1}">
      <dgm:prSet/>
      <dgm:spPr/>
      <dgm:t>
        <a:bodyPr/>
        <a:lstStyle/>
        <a:p>
          <a:endParaRPr lang="de-DE" sz="1600"/>
        </a:p>
      </dgm:t>
    </dgm:pt>
    <dgm:pt modelId="{7B28B458-2F7B-C146-810A-2E10D56AB52F}" type="sibTrans" cxnId="{B59E9137-40FA-8C4C-82D3-C677B5AC1DA1}">
      <dgm:prSet/>
      <dgm:spPr/>
      <dgm:t>
        <a:bodyPr/>
        <a:lstStyle/>
        <a:p>
          <a:endParaRPr lang="de-DE" sz="1600"/>
        </a:p>
      </dgm:t>
    </dgm:pt>
    <dgm:pt modelId="{F4753344-7BBA-D149-BC95-DB6E50010EE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Vertiefung ausgewählter bedarfsorientierter Themen in Workshops</a:t>
          </a:r>
        </a:p>
      </dgm:t>
    </dgm:pt>
    <dgm:pt modelId="{4A33F13C-7B39-A948-B1D2-8127DC206CBE}" type="parTrans" cxnId="{6EB78675-909E-304B-B2DD-F8CAE4BC9F5E}">
      <dgm:prSet/>
      <dgm:spPr/>
      <dgm:t>
        <a:bodyPr/>
        <a:lstStyle/>
        <a:p>
          <a:endParaRPr lang="de-DE" sz="1600"/>
        </a:p>
      </dgm:t>
    </dgm:pt>
    <dgm:pt modelId="{DEB64EA3-40C3-7446-84FF-60F9C034FD06}" type="sibTrans" cxnId="{6EB78675-909E-304B-B2DD-F8CAE4BC9F5E}">
      <dgm:prSet/>
      <dgm:spPr/>
      <dgm:t>
        <a:bodyPr/>
        <a:lstStyle/>
        <a:p>
          <a:endParaRPr lang="de-DE" sz="1600"/>
        </a:p>
      </dgm:t>
    </dgm:pt>
    <dgm:pt modelId="{F75EF81D-4D46-FE43-9FB0-682FCE263F48}">
      <dgm:prSet custT="1"/>
      <dgm:spPr/>
      <dgm:t>
        <a:bodyPr/>
        <a:lstStyle/>
        <a:p>
          <a:r>
            <a:rPr lang="de-DE" sz="1600"/>
            <a:t>Austausch und Ausblick</a:t>
          </a:r>
        </a:p>
      </dgm:t>
    </dgm:pt>
    <dgm:pt modelId="{68654A19-3D42-BA48-A8E9-8740CDE6CEA6}" type="parTrans" cxnId="{4C2B9123-EA02-7843-A1AB-416CBD679D72}">
      <dgm:prSet/>
      <dgm:spPr/>
      <dgm:t>
        <a:bodyPr/>
        <a:lstStyle/>
        <a:p>
          <a:endParaRPr lang="de-DE" sz="1600"/>
        </a:p>
      </dgm:t>
    </dgm:pt>
    <dgm:pt modelId="{B7743788-897F-1D40-9A6B-64F10AA98226}" type="sibTrans" cxnId="{4C2B9123-EA02-7843-A1AB-416CBD679D72}">
      <dgm:prSet/>
      <dgm:spPr/>
      <dgm:t>
        <a:bodyPr/>
        <a:lstStyle/>
        <a:p>
          <a:endParaRPr lang="de-DE" sz="1600"/>
        </a:p>
      </dgm:t>
    </dgm:pt>
    <dgm:pt modelId="{83C34CE2-B37D-0F4B-A678-FF2D63D5B59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Weiterarbeit an den </a:t>
          </a:r>
          <a:r>
            <a:rPr lang="de-DE" sz="1600" dirty="0" smtClean="0"/>
            <a:t>Dokumentations-instrumenten</a:t>
          </a:r>
          <a:endParaRPr lang="de-DE" sz="1600" dirty="0"/>
        </a:p>
      </dgm:t>
    </dgm:pt>
    <dgm:pt modelId="{70D04F8D-387C-CF40-A8BA-D4A4E679FBFB}" type="parTrans" cxnId="{CD502CBA-7CDE-094B-8366-850BCAC30B51}">
      <dgm:prSet/>
      <dgm:spPr/>
      <dgm:t>
        <a:bodyPr/>
        <a:lstStyle/>
        <a:p>
          <a:endParaRPr lang="de-DE" sz="1600"/>
        </a:p>
      </dgm:t>
    </dgm:pt>
    <dgm:pt modelId="{14DB93F9-CF57-1449-AA41-44D38B8FFBCF}" type="sibTrans" cxnId="{CD502CBA-7CDE-094B-8366-850BCAC30B51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71AF51E-8C71-2C46-92B8-E2551BC28321}" type="pres">
      <dgm:prSet presAssocID="{D541F290-65FE-754D-B900-ADDDF6FF56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C2BD2B-2B4E-8A4A-9EC5-7E2E2527C4B2}" type="pres">
      <dgm:prSet presAssocID="{97C78F55-4894-7440-96A7-2E6FFB1F9ECD}" presName="sibTrans" presStyleCnt="0"/>
      <dgm:spPr/>
    </dgm:pt>
    <dgm:pt modelId="{3B252C24-8252-C949-99A0-ED939D6CECE7}" type="pres">
      <dgm:prSet presAssocID="{F9E951C0-0577-1846-AC03-0C622524D7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47515C-5824-1549-B8D6-442CA053A27F}" type="pres">
      <dgm:prSet presAssocID="{7B28B458-2F7B-C146-810A-2E10D56AB52F}" presName="sibTrans" presStyleCnt="0"/>
      <dgm:spPr/>
    </dgm:pt>
    <dgm:pt modelId="{44E04AA7-2477-6442-A42E-F0A3BD42C7C7}" type="pres">
      <dgm:prSet presAssocID="{F4753344-7BBA-D149-BC95-DB6E50010E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C369D3-27F8-1646-B50F-AF3DC1C87039}" type="pres">
      <dgm:prSet presAssocID="{DEB64EA3-40C3-7446-84FF-60F9C034FD06}" presName="sibTrans" presStyleCnt="0"/>
      <dgm:spPr/>
    </dgm:pt>
    <dgm:pt modelId="{F10CA90A-9C67-D342-AD00-F5F83BF7DA53}" type="pres">
      <dgm:prSet presAssocID="{83C34CE2-B37D-0F4B-A678-FF2D63D5B5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DDDC59-FDAC-3648-8B45-B1CC1DC4C9D3}" type="pres">
      <dgm:prSet presAssocID="{14DB93F9-CF57-1449-AA41-44D38B8FFBCF}" presName="sibTrans" presStyleCnt="0"/>
      <dgm:spPr/>
    </dgm:pt>
    <dgm:pt modelId="{631EA416-E3EB-A94B-B235-7DD467A448FF}" type="pres">
      <dgm:prSet presAssocID="{F75EF81D-4D46-FE43-9FB0-682FCE263F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EB78675-909E-304B-B2DD-F8CAE4BC9F5E}" srcId="{FB22CE81-9462-5547-8C02-660408844B1B}" destId="{F4753344-7BBA-D149-BC95-DB6E50010EE3}" srcOrd="2" destOrd="0" parTransId="{4A33F13C-7B39-A948-B1D2-8127DC206CBE}" sibTransId="{DEB64EA3-40C3-7446-84FF-60F9C034FD06}"/>
    <dgm:cxn modelId="{C4C243CA-B138-0142-840F-F3C5EED2A53F}" type="presOf" srcId="{F4753344-7BBA-D149-BC95-DB6E50010EE3}" destId="{44E04AA7-2477-6442-A42E-F0A3BD42C7C7}" srcOrd="0" destOrd="0" presId="urn:microsoft.com/office/officeart/2005/8/layout/default"/>
    <dgm:cxn modelId="{801BA1B3-D95C-6543-9A08-A3C114DA7895}" type="presOf" srcId="{F75EF81D-4D46-FE43-9FB0-682FCE263F48}" destId="{631EA416-E3EB-A94B-B235-7DD467A448FF}" srcOrd="0" destOrd="0" presId="urn:microsoft.com/office/officeart/2005/8/layout/default"/>
    <dgm:cxn modelId="{8F3814A1-7AE1-114E-B6E7-845211D2C9B4}" srcId="{FB22CE81-9462-5547-8C02-660408844B1B}" destId="{D541F290-65FE-754D-B900-ADDDF6FF56C9}" srcOrd="0" destOrd="0" parTransId="{AF057536-778C-6C44-8169-21A25435AB75}" sibTransId="{97C78F55-4894-7440-96A7-2E6FFB1F9ECD}"/>
    <dgm:cxn modelId="{B59E9137-40FA-8C4C-82D3-C677B5AC1DA1}" srcId="{FB22CE81-9462-5547-8C02-660408844B1B}" destId="{F9E951C0-0577-1846-AC03-0C622524D7FD}" srcOrd="1" destOrd="0" parTransId="{F1EB6B7D-EC07-AB4B-AFD4-5E8551021927}" sibTransId="{7B28B458-2F7B-C146-810A-2E10D56AB52F}"/>
    <dgm:cxn modelId="{CD502CBA-7CDE-094B-8366-850BCAC30B51}" srcId="{FB22CE81-9462-5547-8C02-660408844B1B}" destId="{83C34CE2-B37D-0F4B-A678-FF2D63D5B59B}" srcOrd="3" destOrd="0" parTransId="{70D04F8D-387C-CF40-A8BA-D4A4E679FBFB}" sibTransId="{14DB93F9-CF57-1449-AA41-44D38B8FFBCF}"/>
    <dgm:cxn modelId="{E7D6447A-010A-F642-B40F-83ACFB32420E}" type="presOf" srcId="{D541F290-65FE-754D-B900-ADDDF6FF56C9}" destId="{671AF51E-8C71-2C46-92B8-E2551BC28321}" srcOrd="0" destOrd="0" presId="urn:microsoft.com/office/officeart/2005/8/layout/default"/>
    <dgm:cxn modelId="{C4A24E73-A30D-0047-8C67-9DE44DDC04ED}" type="presOf" srcId="{83C34CE2-B37D-0F4B-A678-FF2D63D5B59B}" destId="{F10CA90A-9C67-D342-AD00-F5F83BF7DA53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15238115-712C-1D43-B588-965E2A7B0D9B}" type="presOf" srcId="{F9E951C0-0577-1846-AC03-0C622524D7FD}" destId="{3B252C24-8252-C949-99A0-ED939D6CECE7}" srcOrd="0" destOrd="0" presId="urn:microsoft.com/office/officeart/2005/8/layout/default"/>
    <dgm:cxn modelId="{4C2B9123-EA02-7843-A1AB-416CBD679D72}" srcId="{FB22CE81-9462-5547-8C02-660408844B1B}" destId="{F75EF81D-4D46-FE43-9FB0-682FCE263F48}" srcOrd="4" destOrd="0" parTransId="{68654A19-3D42-BA48-A8E9-8740CDE6CEA6}" sibTransId="{B7743788-897F-1D40-9A6B-64F10AA98226}"/>
    <dgm:cxn modelId="{060BF9E3-10A3-1D4D-93ED-6BF568229DA7}" type="presParOf" srcId="{1786DA4C-F007-CA4F-AAB3-CD8E73D19704}" destId="{671AF51E-8C71-2C46-92B8-E2551BC28321}" srcOrd="0" destOrd="0" presId="urn:microsoft.com/office/officeart/2005/8/layout/default"/>
    <dgm:cxn modelId="{2EC5E93E-0B3D-A942-842E-207EABAB5C6E}" type="presParOf" srcId="{1786DA4C-F007-CA4F-AAB3-CD8E73D19704}" destId="{F8C2BD2B-2B4E-8A4A-9EC5-7E2E2527C4B2}" srcOrd="1" destOrd="0" presId="urn:microsoft.com/office/officeart/2005/8/layout/default"/>
    <dgm:cxn modelId="{028369F2-595A-2947-B154-180ED92EFE54}" type="presParOf" srcId="{1786DA4C-F007-CA4F-AAB3-CD8E73D19704}" destId="{3B252C24-8252-C949-99A0-ED939D6CECE7}" srcOrd="2" destOrd="0" presId="urn:microsoft.com/office/officeart/2005/8/layout/default"/>
    <dgm:cxn modelId="{8C85D6E8-D37A-C14C-9D7D-C50BFE903E67}" type="presParOf" srcId="{1786DA4C-F007-CA4F-AAB3-CD8E73D19704}" destId="{DB47515C-5824-1549-B8D6-442CA053A27F}" srcOrd="3" destOrd="0" presId="urn:microsoft.com/office/officeart/2005/8/layout/default"/>
    <dgm:cxn modelId="{FBE530F9-21A1-1742-8C62-8BE0E3FD147A}" type="presParOf" srcId="{1786DA4C-F007-CA4F-AAB3-CD8E73D19704}" destId="{44E04AA7-2477-6442-A42E-F0A3BD42C7C7}" srcOrd="4" destOrd="0" presId="urn:microsoft.com/office/officeart/2005/8/layout/default"/>
    <dgm:cxn modelId="{D3844724-AAAB-C847-A9FE-DA002CCFDB2C}" type="presParOf" srcId="{1786DA4C-F007-CA4F-AAB3-CD8E73D19704}" destId="{73C369D3-27F8-1646-B50F-AF3DC1C87039}" srcOrd="5" destOrd="0" presId="urn:microsoft.com/office/officeart/2005/8/layout/default"/>
    <dgm:cxn modelId="{8489AE90-621F-5548-9731-57CCB1C68FBD}" type="presParOf" srcId="{1786DA4C-F007-CA4F-AAB3-CD8E73D19704}" destId="{F10CA90A-9C67-D342-AD00-F5F83BF7DA53}" srcOrd="6" destOrd="0" presId="urn:microsoft.com/office/officeart/2005/8/layout/default"/>
    <dgm:cxn modelId="{D5EC5C7F-0195-9647-8F0A-0A976F2CE176}" type="presParOf" srcId="{1786DA4C-F007-CA4F-AAB3-CD8E73D19704}" destId="{70DDDC59-FDAC-3648-8B45-B1CC1DC4C9D3}" srcOrd="7" destOrd="0" presId="urn:microsoft.com/office/officeart/2005/8/layout/default"/>
    <dgm:cxn modelId="{313FD28C-833D-0847-AA42-56095A746BB7}" type="presParOf" srcId="{1786DA4C-F007-CA4F-AAB3-CD8E73D19704}" destId="{631EA416-E3EB-A94B-B235-7DD467A448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31F72A29-4F74-5049-ACD7-F1D1912A327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</a:t>
          </a:r>
          <a:r>
            <a:rPr lang="de-DE" sz="1900" dirty="0" smtClean="0"/>
            <a:t>Netzwerkteilnehmenden </a:t>
          </a:r>
          <a:r>
            <a:rPr lang="de-DE" sz="1900" dirty="0"/>
            <a:t>und ihre Arbeit werden gewürdigt / wertgeschätzt.</a:t>
          </a:r>
        </a:p>
      </dgm:t>
    </dgm:pt>
    <dgm:pt modelId="{C667AB76-F984-304C-B988-8237B75B9A16}" type="parTrans" cxnId="{B46A634C-E377-F246-820D-02DA821F02A1}">
      <dgm:prSet/>
      <dgm:spPr/>
      <dgm:t>
        <a:bodyPr/>
        <a:lstStyle/>
        <a:p>
          <a:endParaRPr lang="de-DE" sz="1900"/>
        </a:p>
      </dgm:t>
    </dgm:pt>
    <dgm:pt modelId="{9D2F8C64-6247-9248-A628-2AF308022CF3}" type="sibTrans" cxnId="{B46A634C-E377-F246-820D-02DA821F02A1}">
      <dgm:prSet/>
      <dgm:spPr/>
      <dgm:t>
        <a:bodyPr/>
        <a:lstStyle/>
        <a:p>
          <a:endParaRPr lang="de-DE" sz="1900"/>
        </a:p>
      </dgm:t>
    </dgm:pt>
    <dgm:pt modelId="{588E472C-F27F-1847-9F7E-F485BF7F4A3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Es wird Bilanz gezogen und ein Ausblick </a:t>
          </a:r>
          <a:r>
            <a:rPr lang="de-DE" sz="1900" dirty="0" smtClean="0"/>
            <a:t>gewagt.</a:t>
          </a:r>
          <a:endParaRPr lang="de-DE" sz="1900" dirty="0"/>
        </a:p>
      </dgm:t>
    </dgm:pt>
    <dgm:pt modelId="{740D9292-C477-B54A-AB34-6DA1A1ECDA8F}" type="parTrans" cxnId="{ADD67D40-ACD1-9C4C-BD98-3E06007A6A99}">
      <dgm:prSet/>
      <dgm:spPr/>
      <dgm:t>
        <a:bodyPr/>
        <a:lstStyle/>
        <a:p>
          <a:endParaRPr lang="de-DE" sz="1900"/>
        </a:p>
      </dgm:t>
    </dgm:pt>
    <dgm:pt modelId="{EF726B42-3F0A-D548-95AC-D3C64CCA2532}" type="sibTrans" cxnId="{ADD67D40-ACD1-9C4C-BD98-3E06007A6A99}">
      <dgm:prSet/>
      <dgm:spPr/>
      <dgm:t>
        <a:bodyPr/>
        <a:lstStyle/>
        <a:p>
          <a:endParaRPr lang="de-DE" sz="1900"/>
        </a:p>
      </dgm:t>
    </dgm:pt>
    <dgm:pt modelId="{7B0B8061-666C-AB48-B8F4-F8E810EFC83F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700" dirty="0"/>
            <a:t>Die systemische Verankerung </a:t>
          </a:r>
          <a:r>
            <a:rPr lang="de-DE" sz="1700" dirty="0" smtClean="0"/>
            <a:t>innerhalb der </a:t>
          </a:r>
          <a:r>
            <a:rPr lang="de-DE" sz="1700" dirty="0"/>
            <a:t>Einzelschule (</a:t>
          </a:r>
          <a:r>
            <a:rPr lang="de-DE" sz="1700" dirty="0" smtClean="0"/>
            <a:t>Schulprogramm</a:t>
          </a:r>
          <a:r>
            <a:rPr lang="de-DE" sz="1700" dirty="0"/>
            <a:t>, Fachkonferenzen, Mitwirkungsgremien) wird geprüft.</a:t>
          </a:r>
        </a:p>
      </dgm:t>
    </dgm:pt>
    <dgm:pt modelId="{83CB106E-919E-E845-88CE-82E60103847E}" type="parTrans" cxnId="{171C9572-617A-3949-AF9E-180F973CA1C8}">
      <dgm:prSet/>
      <dgm:spPr/>
      <dgm:t>
        <a:bodyPr/>
        <a:lstStyle/>
        <a:p>
          <a:endParaRPr lang="de-DE" sz="1900"/>
        </a:p>
      </dgm:t>
    </dgm:pt>
    <dgm:pt modelId="{8385B588-438D-7A48-8407-59E866C0F438}" type="sibTrans" cxnId="{171C9572-617A-3949-AF9E-180F973CA1C8}">
      <dgm:prSet/>
      <dgm:spPr/>
      <dgm:t>
        <a:bodyPr/>
        <a:lstStyle/>
        <a:p>
          <a:endParaRPr lang="de-DE" sz="1900"/>
        </a:p>
      </dgm:t>
    </dgm:pt>
    <dgm:pt modelId="{151A7789-2C2F-5B44-9A9A-2693FA95AB87}">
      <dgm:prSet custT="1"/>
      <dgm:spPr/>
      <dgm:t>
        <a:bodyPr/>
        <a:lstStyle/>
        <a:p>
          <a:r>
            <a:rPr lang="de-DE" sz="1900"/>
            <a:t>Im Austausch werden Nachsteuerungsimpulse gegeben.</a:t>
          </a:r>
        </a:p>
      </dgm:t>
    </dgm:pt>
    <dgm:pt modelId="{4F2F4AFC-8B21-1240-9023-0DC6E6CA5985}" type="parTrans" cxnId="{18739E91-D82A-1F49-94CD-16F34BFB9BC6}">
      <dgm:prSet/>
      <dgm:spPr/>
      <dgm:t>
        <a:bodyPr/>
        <a:lstStyle/>
        <a:p>
          <a:endParaRPr lang="de-DE" sz="1900"/>
        </a:p>
      </dgm:t>
    </dgm:pt>
    <dgm:pt modelId="{3EE829D6-BE7E-2847-9233-6AA0C039C20D}" type="sibTrans" cxnId="{18739E91-D82A-1F49-94CD-16F34BFB9BC6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4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4"/>
      <dgm:spPr/>
    </dgm:pt>
    <dgm:pt modelId="{FFC6D0A0-535D-4435-BEAE-6FDA65299EA7}" type="pres">
      <dgm:prSet presAssocID="{50F5EC4F-26BD-4CD2-AA46-2CC47E60D5A0}" presName="dstNode" presStyleLbl="node1" presStyleIdx="0" presStyleCnt="4"/>
      <dgm:spPr/>
    </dgm:pt>
    <dgm:pt modelId="{3C47054A-02E3-A547-A1A1-3F6846A5D2C8}" type="pres">
      <dgm:prSet presAssocID="{31F72A29-4F74-5049-ACD7-F1D1912A327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C0E2C-946C-8F4E-899D-CF8377A5FE36}" type="pres">
      <dgm:prSet presAssocID="{31F72A29-4F74-5049-ACD7-F1D1912A327B}" presName="accent_1" presStyleCnt="0"/>
      <dgm:spPr/>
    </dgm:pt>
    <dgm:pt modelId="{8AC9F8FD-6F1E-E141-8606-A72D83B262FB}" type="pres">
      <dgm:prSet presAssocID="{31F72A29-4F74-5049-ACD7-F1D1912A327B}" presName="accentRepeatNode" presStyleLbl="solidFgAcc1" presStyleIdx="0" presStyleCnt="4"/>
      <dgm:spPr/>
    </dgm:pt>
    <dgm:pt modelId="{218AE78B-4072-C14F-8D26-294422170025}" type="pres">
      <dgm:prSet presAssocID="{588E472C-F27F-1847-9F7E-F485BF7F4A3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577B3C-CE40-C647-A040-235665243A0F}" type="pres">
      <dgm:prSet presAssocID="{588E472C-F27F-1847-9F7E-F485BF7F4A3D}" presName="accent_2" presStyleCnt="0"/>
      <dgm:spPr/>
    </dgm:pt>
    <dgm:pt modelId="{59D36277-BE14-7F49-956C-8FCB67A0B880}" type="pres">
      <dgm:prSet presAssocID="{588E472C-F27F-1847-9F7E-F485BF7F4A3D}" presName="accentRepeatNode" presStyleLbl="solidFgAcc1" presStyleIdx="1" presStyleCnt="4"/>
      <dgm:spPr/>
    </dgm:pt>
    <dgm:pt modelId="{65F96C6E-19DB-214A-BF9E-CD32B8484F01}" type="pres">
      <dgm:prSet presAssocID="{7B0B8061-666C-AB48-B8F4-F8E810EFC83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EDC443-7B86-3F44-9DAC-7D852C380896}" type="pres">
      <dgm:prSet presAssocID="{7B0B8061-666C-AB48-B8F4-F8E810EFC83F}" presName="accent_3" presStyleCnt="0"/>
      <dgm:spPr/>
    </dgm:pt>
    <dgm:pt modelId="{F3ACC9E6-33B9-C14E-9186-DB8FBD767631}" type="pres">
      <dgm:prSet presAssocID="{7B0B8061-666C-AB48-B8F4-F8E810EFC83F}" presName="accentRepeatNode" presStyleLbl="solidFgAcc1" presStyleIdx="2" presStyleCnt="4"/>
      <dgm:spPr/>
    </dgm:pt>
    <dgm:pt modelId="{D8411DED-CF24-464D-A0BC-815356FDEA6E}" type="pres">
      <dgm:prSet presAssocID="{151A7789-2C2F-5B44-9A9A-2693FA95AB8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C42335-DA13-F944-B1D7-95F79B5DBBF1}" type="pres">
      <dgm:prSet presAssocID="{151A7789-2C2F-5B44-9A9A-2693FA95AB87}" presName="accent_4" presStyleCnt="0"/>
      <dgm:spPr/>
    </dgm:pt>
    <dgm:pt modelId="{D7B81F0A-BE5B-5A44-A227-44E3E5F358C1}" type="pres">
      <dgm:prSet presAssocID="{151A7789-2C2F-5B44-9A9A-2693FA95AB87}" presName="accentRepeatNode" presStyleLbl="solidFgAcc1" presStyleIdx="3" presStyleCnt="4"/>
      <dgm:spPr/>
    </dgm:pt>
  </dgm:ptLst>
  <dgm:cxnLst>
    <dgm:cxn modelId="{6C1ABCFB-BEE3-0147-8072-87D5850A5776}" type="presOf" srcId="{9D2F8C64-6247-9248-A628-2AF308022CF3}" destId="{2E87BD57-D445-413E-A634-4F836028239B}" srcOrd="0" destOrd="0" presId="urn:microsoft.com/office/officeart/2008/layout/VerticalCurvedList"/>
    <dgm:cxn modelId="{FC8CE8C7-91B3-3147-994F-C247B38F2EEB}" type="presOf" srcId="{7B0B8061-666C-AB48-B8F4-F8E810EFC83F}" destId="{65F96C6E-19DB-214A-BF9E-CD32B8484F01}" srcOrd="0" destOrd="0" presId="urn:microsoft.com/office/officeart/2008/layout/VerticalCurvedList"/>
    <dgm:cxn modelId="{171C9572-617A-3949-AF9E-180F973CA1C8}" srcId="{50F5EC4F-26BD-4CD2-AA46-2CC47E60D5A0}" destId="{7B0B8061-666C-AB48-B8F4-F8E810EFC83F}" srcOrd="2" destOrd="0" parTransId="{83CB106E-919E-E845-88CE-82E60103847E}" sibTransId="{8385B588-438D-7A48-8407-59E866C0F438}"/>
    <dgm:cxn modelId="{DDC11C9F-DE3E-1B4E-9D26-3F81606A40E1}" type="presOf" srcId="{151A7789-2C2F-5B44-9A9A-2693FA95AB87}" destId="{D8411DED-CF24-464D-A0BC-815356FDEA6E}" srcOrd="0" destOrd="0" presId="urn:microsoft.com/office/officeart/2008/layout/VerticalCurvedList"/>
    <dgm:cxn modelId="{ADD67D40-ACD1-9C4C-BD98-3E06007A6A99}" srcId="{50F5EC4F-26BD-4CD2-AA46-2CC47E60D5A0}" destId="{588E472C-F27F-1847-9F7E-F485BF7F4A3D}" srcOrd="1" destOrd="0" parTransId="{740D9292-C477-B54A-AB34-6DA1A1ECDA8F}" sibTransId="{EF726B42-3F0A-D548-95AC-D3C64CCA2532}"/>
    <dgm:cxn modelId="{18739E91-D82A-1F49-94CD-16F34BFB9BC6}" srcId="{50F5EC4F-26BD-4CD2-AA46-2CC47E60D5A0}" destId="{151A7789-2C2F-5B44-9A9A-2693FA95AB87}" srcOrd="3" destOrd="0" parTransId="{4F2F4AFC-8B21-1240-9023-0DC6E6CA5985}" sibTransId="{3EE829D6-BE7E-2847-9233-6AA0C039C20D}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42D66E73-04A9-DF49-B0E1-5662E1B0E1E1}" type="presOf" srcId="{31F72A29-4F74-5049-ACD7-F1D1912A327B}" destId="{3C47054A-02E3-A547-A1A1-3F6846A5D2C8}" srcOrd="0" destOrd="0" presId="urn:microsoft.com/office/officeart/2008/layout/VerticalCurvedList"/>
    <dgm:cxn modelId="{B46A634C-E377-F246-820D-02DA821F02A1}" srcId="{50F5EC4F-26BD-4CD2-AA46-2CC47E60D5A0}" destId="{31F72A29-4F74-5049-ACD7-F1D1912A327B}" srcOrd="0" destOrd="0" parTransId="{C667AB76-F984-304C-B988-8237B75B9A16}" sibTransId="{9D2F8C64-6247-9248-A628-2AF308022CF3}"/>
    <dgm:cxn modelId="{731CAE4E-DB3A-B34C-9CC1-F30329A89819}" type="presOf" srcId="{588E472C-F27F-1847-9F7E-F485BF7F4A3D}" destId="{218AE78B-4072-C14F-8D26-294422170025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183EA010-D705-0543-979A-972EF21AA5F4}" type="presParOf" srcId="{ACB1B2BC-5DC6-46A5-B475-D148EC844566}" destId="{3C47054A-02E3-A547-A1A1-3F6846A5D2C8}" srcOrd="1" destOrd="0" presId="urn:microsoft.com/office/officeart/2008/layout/VerticalCurvedList"/>
    <dgm:cxn modelId="{EEE582A4-D27E-7F41-91E7-F2C16C3F4A80}" type="presParOf" srcId="{ACB1B2BC-5DC6-46A5-B475-D148EC844566}" destId="{557C0E2C-946C-8F4E-899D-CF8377A5FE36}" srcOrd="2" destOrd="0" presId="urn:microsoft.com/office/officeart/2008/layout/VerticalCurvedList"/>
    <dgm:cxn modelId="{81A07194-ED58-3F40-A473-606FEC68C253}" type="presParOf" srcId="{557C0E2C-946C-8F4E-899D-CF8377A5FE36}" destId="{8AC9F8FD-6F1E-E141-8606-A72D83B262FB}" srcOrd="0" destOrd="0" presId="urn:microsoft.com/office/officeart/2008/layout/VerticalCurvedList"/>
    <dgm:cxn modelId="{F605EB1C-96EE-3140-AA27-797D22E092E4}" type="presParOf" srcId="{ACB1B2BC-5DC6-46A5-B475-D148EC844566}" destId="{218AE78B-4072-C14F-8D26-294422170025}" srcOrd="3" destOrd="0" presId="urn:microsoft.com/office/officeart/2008/layout/VerticalCurvedList"/>
    <dgm:cxn modelId="{D55EFE30-90ED-9049-AE6F-F1D54E6EFB80}" type="presParOf" srcId="{ACB1B2BC-5DC6-46A5-B475-D148EC844566}" destId="{7C577B3C-CE40-C647-A040-235665243A0F}" srcOrd="4" destOrd="0" presId="urn:microsoft.com/office/officeart/2008/layout/VerticalCurvedList"/>
    <dgm:cxn modelId="{4576BBEF-C02D-9044-8EE4-C877CCA5C32E}" type="presParOf" srcId="{7C577B3C-CE40-C647-A040-235665243A0F}" destId="{59D36277-BE14-7F49-956C-8FCB67A0B880}" srcOrd="0" destOrd="0" presId="urn:microsoft.com/office/officeart/2008/layout/VerticalCurvedList"/>
    <dgm:cxn modelId="{C7D9D325-F7CF-EB4F-ABB2-A549BECB3BD4}" type="presParOf" srcId="{ACB1B2BC-5DC6-46A5-B475-D148EC844566}" destId="{65F96C6E-19DB-214A-BF9E-CD32B8484F01}" srcOrd="5" destOrd="0" presId="urn:microsoft.com/office/officeart/2008/layout/VerticalCurvedList"/>
    <dgm:cxn modelId="{6ECF0A5C-0B06-7B4F-9303-12B3EA535FC6}" type="presParOf" srcId="{ACB1B2BC-5DC6-46A5-B475-D148EC844566}" destId="{8CEDC443-7B86-3F44-9DAC-7D852C380896}" srcOrd="6" destOrd="0" presId="urn:microsoft.com/office/officeart/2008/layout/VerticalCurvedList"/>
    <dgm:cxn modelId="{D980C2C7-828F-D443-8018-C96EBB8D98C1}" type="presParOf" srcId="{8CEDC443-7B86-3F44-9DAC-7D852C380896}" destId="{F3ACC9E6-33B9-C14E-9186-DB8FBD767631}" srcOrd="0" destOrd="0" presId="urn:microsoft.com/office/officeart/2008/layout/VerticalCurvedList"/>
    <dgm:cxn modelId="{30502AB4-5567-1F4B-B999-129D81B7AD8E}" type="presParOf" srcId="{ACB1B2BC-5DC6-46A5-B475-D148EC844566}" destId="{D8411DED-CF24-464D-A0BC-815356FDEA6E}" srcOrd="7" destOrd="0" presId="urn:microsoft.com/office/officeart/2008/layout/VerticalCurvedList"/>
    <dgm:cxn modelId="{EAC3E0CF-632E-094B-AE52-53BE38292F8B}" type="presParOf" srcId="{ACB1B2BC-5DC6-46A5-B475-D148EC844566}" destId="{ACC42335-DA13-F944-B1D7-95F79B5DBBF1}" srcOrd="8" destOrd="0" presId="urn:microsoft.com/office/officeart/2008/layout/VerticalCurvedList"/>
    <dgm:cxn modelId="{58F85E49-6C8C-764D-8CC6-9D48ECEE1833}" type="presParOf" srcId="{ACC42335-DA13-F944-B1D7-95F79B5DBBF1}" destId="{D7B81F0A-BE5B-5A44-A227-44E3E5F358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7D71938-F1B9-D84B-A8DB-310A41DF100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schätzen ihren Projektfortschritt subjektiv ein und vergleichen ihn mit objektiven Messdaten.</a:t>
          </a:r>
        </a:p>
      </dgm:t>
    </dgm:pt>
    <dgm:pt modelId="{BC022D3C-4FB2-DA49-9B25-4414657FECC6}" type="parTrans" cxnId="{CBB5E234-90EE-6346-B466-B1DA6228ED13}">
      <dgm:prSet/>
      <dgm:spPr/>
      <dgm:t>
        <a:bodyPr/>
        <a:lstStyle/>
        <a:p>
          <a:endParaRPr lang="de-DE" sz="1600"/>
        </a:p>
      </dgm:t>
    </dgm:pt>
    <dgm:pt modelId="{91344977-591C-DA48-87CF-629139ED299E}" type="sibTrans" cxnId="{CBB5E234-90EE-6346-B466-B1DA6228ED13}">
      <dgm:prSet/>
      <dgm:spPr/>
      <dgm:t>
        <a:bodyPr/>
        <a:lstStyle/>
        <a:p>
          <a:endParaRPr lang="de-DE" sz="1600"/>
        </a:p>
      </dgm:t>
    </dgm:pt>
    <dgm:pt modelId="{03BD4D7A-38E0-7847-B90E-2778AAA9F17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lernen die Methoden "Kraftfeld-Analyse" bzw. „Pareto-Prinzip“ kennen und wenden sie im Projektzusammenhang an.</a:t>
          </a:r>
        </a:p>
      </dgm:t>
    </dgm:pt>
    <dgm:pt modelId="{FF609A2B-CB81-C44B-8B31-16ECEEE7FC63}" type="parTrans" cxnId="{35EB0E55-F098-8A44-B94D-64EBFFF0C73F}">
      <dgm:prSet/>
      <dgm:spPr/>
      <dgm:t>
        <a:bodyPr/>
        <a:lstStyle/>
        <a:p>
          <a:endParaRPr lang="de-DE" sz="1600"/>
        </a:p>
      </dgm:t>
    </dgm:pt>
    <dgm:pt modelId="{31D7A904-DF53-DF47-96D7-F94807D3B000}" type="sibTrans" cxnId="{35EB0E55-F098-8A44-B94D-64EBFFF0C73F}">
      <dgm:prSet/>
      <dgm:spPr/>
      <dgm:t>
        <a:bodyPr/>
        <a:lstStyle/>
        <a:p>
          <a:endParaRPr lang="de-DE" sz="1600"/>
        </a:p>
      </dgm:t>
    </dgm:pt>
    <dgm:pt modelId="{5F8AC73E-1537-9744-B23E-66B7B751E61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bilanzieren ihre Projekte gemeinsam und planen den Transfer. </a:t>
          </a:r>
          <a:r>
            <a:rPr lang="de-DE" sz="1400" dirty="0"/>
            <a:t>(Wie und wo können Projektergebnisse präsentiert / einer breiteren Öffentlichkeit zugänglich gemacht werden?)</a:t>
          </a:r>
        </a:p>
      </dgm:t>
    </dgm:pt>
    <dgm:pt modelId="{4FAF68CF-0CF2-184E-A757-E7B46B810D97}" type="parTrans" cxnId="{D907A1BF-ADA2-4F4B-A94E-325B76B62926}">
      <dgm:prSet/>
      <dgm:spPr/>
      <dgm:t>
        <a:bodyPr/>
        <a:lstStyle/>
        <a:p>
          <a:endParaRPr lang="de-DE" sz="1600"/>
        </a:p>
      </dgm:t>
    </dgm:pt>
    <dgm:pt modelId="{EEE9F92A-FF92-574D-B17F-70D7DE515B3C}" type="sibTrans" cxnId="{D907A1BF-ADA2-4F4B-A94E-325B76B62926}">
      <dgm:prSet/>
      <dgm:spPr/>
      <dgm:t>
        <a:bodyPr/>
        <a:lstStyle/>
        <a:p>
          <a:endParaRPr lang="de-DE" sz="1600"/>
        </a:p>
      </dgm:t>
    </dgm:pt>
    <dgm:pt modelId="{5FE9AD05-A0E1-BA42-92AF-7D43060CDE6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Planung weiterer Schritte: Was müssen Sie beachten, um Ihr Projekt strukturell nachhaltig zu verankern?</a:t>
          </a:r>
        </a:p>
      </dgm:t>
    </dgm:pt>
    <dgm:pt modelId="{69E91E6E-EC87-044A-BCA1-3182D3B2C3B6}" type="parTrans" cxnId="{104E3B05-F33E-584D-8099-59AB974870E1}">
      <dgm:prSet/>
      <dgm:spPr/>
      <dgm:t>
        <a:bodyPr/>
        <a:lstStyle/>
        <a:p>
          <a:endParaRPr lang="de-DE" sz="1600"/>
        </a:p>
      </dgm:t>
    </dgm:pt>
    <dgm:pt modelId="{9A41D0DD-26BB-454F-A6A7-2538338AB7C2}" type="sibTrans" cxnId="{104E3B05-F33E-584D-8099-59AB974870E1}">
      <dgm:prSet/>
      <dgm:spPr/>
      <dgm:t>
        <a:bodyPr/>
        <a:lstStyle/>
        <a:p>
          <a:endParaRPr lang="de-DE" sz="1600"/>
        </a:p>
      </dgm:t>
    </dgm:pt>
    <dgm:pt modelId="{0B3D2ED6-C817-9A44-A7D7-958C65BA79B7}">
      <dgm:prSet custT="1"/>
      <dgm:spPr/>
      <dgm:t>
        <a:bodyPr/>
        <a:lstStyle/>
        <a:p>
          <a:r>
            <a:rPr lang="de-DE" sz="1600" dirty="0"/>
            <a:t>Die </a:t>
          </a:r>
          <a:r>
            <a:rPr lang="de-DE" sz="1600" dirty="0" smtClean="0"/>
            <a:t>Teilnehmenden benennen </a:t>
          </a:r>
          <a:r>
            <a:rPr lang="de-DE" sz="1600" dirty="0"/>
            <a:t>besondere positive Eindrücke (Projektergebnisse, Maßnahmen) und feiern das Erreichte.</a:t>
          </a:r>
        </a:p>
      </dgm:t>
    </dgm:pt>
    <dgm:pt modelId="{7DB13711-E284-A74B-A4F9-9B7C9A2B2650}" type="parTrans" cxnId="{6FA5B063-A916-1043-96CC-BA36648E5F22}">
      <dgm:prSet/>
      <dgm:spPr/>
      <dgm:t>
        <a:bodyPr/>
        <a:lstStyle/>
        <a:p>
          <a:endParaRPr lang="de-DE" sz="1600"/>
        </a:p>
      </dgm:t>
    </dgm:pt>
    <dgm:pt modelId="{C47A9CBE-1061-4C45-8A35-DC1562263BAF}" type="sibTrans" cxnId="{6FA5B063-A916-1043-96CC-BA36648E5F22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7A62793-A051-8946-AF78-35BC0B95D3E3}" type="pres">
      <dgm:prSet presAssocID="{67D71938-F1B9-D84B-A8DB-310A41DF10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13F3B-2F13-9944-AC2C-B1BD2DFF96F4}" type="pres">
      <dgm:prSet presAssocID="{91344977-591C-DA48-87CF-629139ED299E}" presName="sibTrans" presStyleCnt="0"/>
      <dgm:spPr/>
    </dgm:pt>
    <dgm:pt modelId="{B0005081-BA67-F54B-96E2-655D75989819}" type="pres">
      <dgm:prSet presAssocID="{03BD4D7A-38E0-7847-B90E-2778AAA9F1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BB8A28-F45E-C646-8381-387CC72152B2}" type="pres">
      <dgm:prSet presAssocID="{31D7A904-DF53-DF47-96D7-F94807D3B000}" presName="sibTrans" presStyleCnt="0"/>
      <dgm:spPr/>
    </dgm:pt>
    <dgm:pt modelId="{80A6A932-11DB-394A-8113-3E633786A1E5}" type="pres">
      <dgm:prSet presAssocID="{5F8AC73E-1537-9744-B23E-66B7B751E6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30C0F5-E056-EE40-B96A-060928FB049A}" type="pres">
      <dgm:prSet presAssocID="{EEE9F92A-FF92-574D-B17F-70D7DE515B3C}" presName="sibTrans" presStyleCnt="0"/>
      <dgm:spPr/>
    </dgm:pt>
    <dgm:pt modelId="{1083A4FA-256F-934B-8524-2BFB1F5E79D2}" type="pres">
      <dgm:prSet presAssocID="{5FE9AD05-A0E1-BA42-92AF-7D43060CDE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F62B9D-3E07-5145-9FB9-7D545FCA672D}" type="pres">
      <dgm:prSet presAssocID="{9A41D0DD-26BB-454F-A6A7-2538338AB7C2}" presName="sibTrans" presStyleCnt="0"/>
      <dgm:spPr/>
    </dgm:pt>
    <dgm:pt modelId="{63CF581B-9537-094E-8DAA-9A8015F47E7F}" type="pres">
      <dgm:prSet presAssocID="{0B3D2ED6-C817-9A44-A7D7-958C65BA79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1D8D3175-74F6-4E4F-928D-4777AF3F73A4}" type="presOf" srcId="{03BD4D7A-38E0-7847-B90E-2778AAA9F17E}" destId="{B0005081-BA67-F54B-96E2-655D75989819}" srcOrd="0" destOrd="0" presId="urn:microsoft.com/office/officeart/2005/8/layout/default"/>
    <dgm:cxn modelId="{5FD1F175-5F2D-644C-81E5-EF0519C6B695}" type="presOf" srcId="{5FE9AD05-A0E1-BA42-92AF-7D43060CDE6B}" destId="{1083A4FA-256F-934B-8524-2BFB1F5E79D2}" srcOrd="0" destOrd="0" presId="urn:microsoft.com/office/officeart/2005/8/layout/default"/>
    <dgm:cxn modelId="{104E3B05-F33E-584D-8099-59AB974870E1}" srcId="{FB22CE81-9462-5547-8C02-660408844B1B}" destId="{5FE9AD05-A0E1-BA42-92AF-7D43060CDE6B}" srcOrd="3" destOrd="0" parTransId="{69E91E6E-EC87-044A-BCA1-3182D3B2C3B6}" sibTransId="{9A41D0DD-26BB-454F-A6A7-2538338AB7C2}"/>
    <dgm:cxn modelId="{D5D5DD93-8728-854E-914D-D4FE2387C269}" type="presOf" srcId="{5F8AC73E-1537-9744-B23E-66B7B751E614}" destId="{80A6A932-11DB-394A-8113-3E633786A1E5}" srcOrd="0" destOrd="0" presId="urn:microsoft.com/office/officeart/2005/8/layout/default"/>
    <dgm:cxn modelId="{D907A1BF-ADA2-4F4B-A94E-325B76B62926}" srcId="{FB22CE81-9462-5547-8C02-660408844B1B}" destId="{5F8AC73E-1537-9744-B23E-66B7B751E614}" srcOrd="2" destOrd="0" parTransId="{4FAF68CF-0CF2-184E-A757-E7B46B810D97}" sibTransId="{EEE9F92A-FF92-574D-B17F-70D7DE515B3C}"/>
    <dgm:cxn modelId="{852B9F41-0F55-C240-BD3E-05A16DE50CA1}" type="presOf" srcId="{0B3D2ED6-C817-9A44-A7D7-958C65BA79B7}" destId="{63CF581B-9537-094E-8DAA-9A8015F47E7F}" srcOrd="0" destOrd="0" presId="urn:microsoft.com/office/officeart/2005/8/layout/default"/>
    <dgm:cxn modelId="{35EB0E55-F098-8A44-B94D-64EBFFF0C73F}" srcId="{FB22CE81-9462-5547-8C02-660408844B1B}" destId="{03BD4D7A-38E0-7847-B90E-2778AAA9F17E}" srcOrd="1" destOrd="0" parTransId="{FF609A2B-CB81-C44B-8B31-16ECEEE7FC63}" sibTransId="{31D7A904-DF53-DF47-96D7-F94807D3B000}"/>
    <dgm:cxn modelId="{47D81813-83C6-5E42-8CF5-3B70D777489A}" type="presOf" srcId="{67D71938-F1B9-D84B-A8DB-310A41DF100B}" destId="{27A62793-A051-8946-AF78-35BC0B95D3E3}" srcOrd="0" destOrd="0" presId="urn:microsoft.com/office/officeart/2005/8/layout/default"/>
    <dgm:cxn modelId="{CBB5E234-90EE-6346-B466-B1DA6228ED13}" srcId="{FB22CE81-9462-5547-8C02-660408844B1B}" destId="{67D71938-F1B9-D84B-A8DB-310A41DF100B}" srcOrd="0" destOrd="0" parTransId="{BC022D3C-4FB2-DA49-9B25-4414657FECC6}" sibTransId="{91344977-591C-DA48-87CF-629139ED299E}"/>
    <dgm:cxn modelId="{6FA5B063-A916-1043-96CC-BA36648E5F22}" srcId="{FB22CE81-9462-5547-8C02-660408844B1B}" destId="{0B3D2ED6-C817-9A44-A7D7-958C65BA79B7}" srcOrd="4" destOrd="0" parTransId="{7DB13711-E284-A74B-A4F9-9B7C9A2B2650}" sibTransId="{C47A9CBE-1061-4C45-8A35-DC1562263BAF}"/>
    <dgm:cxn modelId="{15134DCA-F7CB-B741-8DDF-76B59D7A81D0}" type="presParOf" srcId="{1786DA4C-F007-CA4F-AAB3-CD8E73D19704}" destId="{27A62793-A051-8946-AF78-35BC0B95D3E3}" srcOrd="0" destOrd="0" presId="urn:microsoft.com/office/officeart/2005/8/layout/default"/>
    <dgm:cxn modelId="{7BF8742A-EE21-DE40-9031-EF3222B28940}" type="presParOf" srcId="{1786DA4C-F007-CA4F-AAB3-CD8E73D19704}" destId="{C8B13F3B-2F13-9944-AC2C-B1BD2DFF96F4}" srcOrd="1" destOrd="0" presId="urn:microsoft.com/office/officeart/2005/8/layout/default"/>
    <dgm:cxn modelId="{F98D9A59-8F33-F349-B2B4-22EDFE07B68F}" type="presParOf" srcId="{1786DA4C-F007-CA4F-AAB3-CD8E73D19704}" destId="{B0005081-BA67-F54B-96E2-655D75989819}" srcOrd="2" destOrd="0" presId="urn:microsoft.com/office/officeart/2005/8/layout/default"/>
    <dgm:cxn modelId="{1BB0C1FB-674E-614E-86B8-CA8AC1452BDD}" type="presParOf" srcId="{1786DA4C-F007-CA4F-AAB3-CD8E73D19704}" destId="{56BB8A28-F45E-C646-8381-387CC72152B2}" srcOrd="3" destOrd="0" presId="urn:microsoft.com/office/officeart/2005/8/layout/default"/>
    <dgm:cxn modelId="{0225AFEC-CA83-C444-842E-C3CAEF840443}" type="presParOf" srcId="{1786DA4C-F007-CA4F-AAB3-CD8E73D19704}" destId="{80A6A932-11DB-394A-8113-3E633786A1E5}" srcOrd="4" destOrd="0" presId="urn:microsoft.com/office/officeart/2005/8/layout/default"/>
    <dgm:cxn modelId="{B4DADE29-7C94-034F-BFFA-67F54FDA5B35}" type="presParOf" srcId="{1786DA4C-F007-CA4F-AAB3-CD8E73D19704}" destId="{FD30C0F5-E056-EE40-B96A-060928FB049A}" srcOrd="5" destOrd="0" presId="urn:microsoft.com/office/officeart/2005/8/layout/default"/>
    <dgm:cxn modelId="{BF7A45A7-BB3F-A344-81E4-0647CA224D04}" type="presParOf" srcId="{1786DA4C-F007-CA4F-AAB3-CD8E73D19704}" destId="{1083A4FA-256F-934B-8524-2BFB1F5E79D2}" srcOrd="6" destOrd="0" presId="urn:microsoft.com/office/officeart/2005/8/layout/default"/>
    <dgm:cxn modelId="{91271F1A-9342-8F43-963C-24BEC8430F3D}" type="presParOf" srcId="{1786DA4C-F007-CA4F-AAB3-CD8E73D19704}" destId="{86F62B9D-3E07-5145-9FB9-7D545FCA672D}" srcOrd="7" destOrd="0" presId="urn:microsoft.com/office/officeart/2005/8/layout/default"/>
    <dgm:cxn modelId="{73DA5577-6379-C74F-ABD8-5839D89D34A2}" type="presParOf" srcId="{1786DA4C-F007-CA4F-AAB3-CD8E73D19704}" destId="{63CF581B-9537-094E-8DAA-9A8015F47E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6BF4F420-395F-3540-8EA7-3E0DE0B66EF1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Abschließende Evaluation des Projektstatus </a:t>
          </a:r>
        </a:p>
      </dgm:t>
    </dgm:pt>
    <dgm:pt modelId="{46FB2775-A902-FA43-BC39-0B9D49989D8E}" type="parTrans" cxnId="{E4FBB57B-27CE-8841-88B6-C695524EBE79}">
      <dgm:prSet/>
      <dgm:spPr/>
      <dgm:t>
        <a:bodyPr/>
        <a:lstStyle/>
        <a:p>
          <a:endParaRPr lang="de-DE" sz="1900"/>
        </a:p>
      </dgm:t>
    </dgm:pt>
    <dgm:pt modelId="{0CCF22B1-5E46-0047-932D-CF4731188505}" type="sibTrans" cxnId="{E4FBB57B-27CE-8841-88B6-C695524EBE79}">
      <dgm:prSet/>
      <dgm:spPr/>
      <dgm:t>
        <a:bodyPr/>
        <a:lstStyle/>
        <a:p>
          <a:endParaRPr lang="de-DE" sz="1900"/>
        </a:p>
      </dgm:t>
    </dgm:pt>
    <dgm:pt modelId="{990FBA7F-410F-9A43-A76E-BD405BEF273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Diskussion und Feedback</a:t>
          </a:r>
        </a:p>
      </dgm:t>
    </dgm:pt>
    <dgm:pt modelId="{B7A28A29-DD0F-EC45-93AC-BA94F0FC23E6}" type="parTrans" cxnId="{7DCC441E-6467-054C-A7F5-DED17CD76606}">
      <dgm:prSet/>
      <dgm:spPr/>
      <dgm:t>
        <a:bodyPr/>
        <a:lstStyle/>
        <a:p>
          <a:endParaRPr lang="de-DE" sz="1900"/>
        </a:p>
      </dgm:t>
    </dgm:pt>
    <dgm:pt modelId="{6A138922-62EE-7B4F-99EA-95293E47D8E4}" type="sibTrans" cxnId="{7DCC441E-6467-054C-A7F5-DED17CD76606}">
      <dgm:prSet/>
      <dgm:spPr/>
      <dgm:t>
        <a:bodyPr/>
        <a:lstStyle/>
        <a:p>
          <a:endParaRPr lang="de-DE" sz="1900"/>
        </a:p>
      </dgm:t>
    </dgm:pt>
    <dgm:pt modelId="{FE8D3C63-8CBC-A24C-8297-8AA1006A402D}">
      <dgm:prSet custT="1"/>
      <dgm:spPr/>
      <dgm:t>
        <a:bodyPr/>
        <a:lstStyle/>
        <a:p>
          <a:r>
            <a:rPr lang="de-DE" sz="1900"/>
            <a:t>Transferideen</a:t>
          </a:r>
        </a:p>
      </dgm:t>
    </dgm:pt>
    <dgm:pt modelId="{09D05199-5970-3347-B8B6-CF9AAFB66874}" type="parTrans" cxnId="{C7A82A56-D287-9449-BD8B-297D5EF56181}">
      <dgm:prSet/>
      <dgm:spPr/>
      <dgm:t>
        <a:bodyPr/>
        <a:lstStyle/>
        <a:p>
          <a:endParaRPr lang="de-DE" sz="1900"/>
        </a:p>
      </dgm:t>
    </dgm:pt>
    <dgm:pt modelId="{34B07FB8-1107-0840-B106-B79F6F2A343B}" type="sibTrans" cxnId="{C7A82A56-D287-9449-BD8B-297D5EF56181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3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3"/>
      <dgm:spPr/>
    </dgm:pt>
    <dgm:pt modelId="{FFC6D0A0-535D-4435-BEAE-6FDA65299EA7}" type="pres">
      <dgm:prSet presAssocID="{50F5EC4F-26BD-4CD2-AA46-2CC47E60D5A0}" presName="dstNode" presStyleLbl="node1" presStyleIdx="0" presStyleCnt="3"/>
      <dgm:spPr/>
    </dgm:pt>
    <dgm:pt modelId="{62B33E1A-DFB1-0F4D-80A9-84C6B9475861}" type="pres">
      <dgm:prSet presAssocID="{6BF4F420-395F-3540-8EA7-3E0DE0B66EF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2C238A-308D-B249-808A-2630AC90F510}" type="pres">
      <dgm:prSet presAssocID="{6BF4F420-395F-3540-8EA7-3E0DE0B66EF1}" presName="accent_1" presStyleCnt="0"/>
      <dgm:spPr/>
    </dgm:pt>
    <dgm:pt modelId="{27A114FC-EAE5-694C-B315-A936DC11B689}" type="pres">
      <dgm:prSet presAssocID="{6BF4F420-395F-3540-8EA7-3E0DE0B66EF1}" presName="accentRepeatNode" presStyleLbl="solidFgAcc1" presStyleIdx="0" presStyleCnt="3"/>
      <dgm:spPr/>
    </dgm:pt>
    <dgm:pt modelId="{38809A56-B80D-754D-BC5F-0E14EA164795}" type="pres">
      <dgm:prSet presAssocID="{990FBA7F-410F-9A43-A76E-BD405BEF27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F3ED20-4921-9046-A94D-4841A75E803A}" type="pres">
      <dgm:prSet presAssocID="{990FBA7F-410F-9A43-A76E-BD405BEF2735}" presName="accent_2" presStyleCnt="0"/>
      <dgm:spPr/>
    </dgm:pt>
    <dgm:pt modelId="{EFE26F6B-64C0-4C4B-86A6-771D2CBBC827}" type="pres">
      <dgm:prSet presAssocID="{990FBA7F-410F-9A43-A76E-BD405BEF2735}" presName="accentRepeatNode" presStyleLbl="solidFgAcc1" presStyleIdx="1" presStyleCnt="3"/>
      <dgm:spPr/>
    </dgm:pt>
    <dgm:pt modelId="{135075C5-2117-4142-BFC5-6E1C218605EE}" type="pres">
      <dgm:prSet presAssocID="{FE8D3C63-8CBC-A24C-8297-8AA1006A402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ED498D-AA8E-8641-97C7-5C9A44556CB2}" type="pres">
      <dgm:prSet presAssocID="{FE8D3C63-8CBC-A24C-8297-8AA1006A402D}" presName="accent_3" presStyleCnt="0"/>
      <dgm:spPr/>
    </dgm:pt>
    <dgm:pt modelId="{BEF355BC-8813-A746-B216-EB3D75BB58FD}" type="pres">
      <dgm:prSet presAssocID="{FE8D3C63-8CBC-A24C-8297-8AA1006A402D}" presName="accentRepeatNode" presStyleLbl="solidFgAcc1" presStyleIdx="2" presStyleCnt="3"/>
      <dgm:spPr/>
    </dgm:pt>
  </dgm:ptLst>
  <dgm:cxnLst>
    <dgm:cxn modelId="{EBB99495-182B-EB4A-83C3-9BA9F0FB6E6A}" type="presOf" srcId="{FE8D3C63-8CBC-A24C-8297-8AA1006A402D}" destId="{135075C5-2117-4142-BFC5-6E1C218605EE}" srcOrd="0" destOrd="0" presId="urn:microsoft.com/office/officeart/2008/layout/VerticalCurvedList"/>
    <dgm:cxn modelId="{2B411BB8-E159-5F49-98AD-1847EC3DA75F}" type="presOf" srcId="{0CCF22B1-5E46-0047-932D-CF4731188505}" destId="{2E87BD57-D445-413E-A634-4F836028239B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7DCC441E-6467-054C-A7F5-DED17CD76606}" srcId="{50F5EC4F-26BD-4CD2-AA46-2CC47E60D5A0}" destId="{990FBA7F-410F-9A43-A76E-BD405BEF2735}" srcOrd="1" destOrd="0" parTransId="{B7A28A29-DD0F-EC45-93AC-BA94F0FC23E6}" sibTransId="{6A138922-62EE-7B4F-99EA-95293E47D8E4}"/>
    <dgm:cxn modelId="{E4FBB57B-27CE-8841-88B6-C695524EBE79}" srcId="{50F5EC4F-26BD-4CD2-AA46-2CC47E60D5A0}" destId="{6BF4F420-395F-3540-8EA7-3E0DE0B66EF1}" srcOrd="0" destOrd="0" parTransId="{46FB2775-A902-FA43-BC39-0B9D49989D8E}" sibTransId="{0CCF22B1-5E46-0047-932D-CF4731188505}"/>
    <dgm:cxn modelId="{FB42EAA5-7E4D-8644-9533-342EFFC6B4FC}" type="presOf" srcId="{6BF4F420-395F-3540-8EA7-3E0DE0B66EF1}" destId="{62B33E1A-DFB1-0F4D-80A9-84C6B9475861}" srcOrd="0" destOrd="0" presId="urn:microsoft.com/office/officeart/2008/layout/VerticalCurvedList"/>
    <dgm:cxn modelId="{C7A82A56-D287-9449-BD8B-297D5EF56181}" srcId="{50F5EC4F-26BD-4CD2-AA46-2CC47E60D5A0}" destId="{FE8D3C63-8CBC-A24C-8297-8AA1006A402D}" srcOrd="2" destOrd="0" parTransId="{09D05199-5970-3347-B8B6-CF9AAFB66874}" sibTransId="{34B07FB8-1107-0840-B106-B79F6F2A343B}"/>
    <dgm:cxn modelId="{768D5DD1-1F7B-E64B-8507-BCAEB0B8FA25}" type="presOf" srcId="{990FBA7F-410F-9A43-A76E-BD405BEF2735}" destId="{38809A56-B80D-754D-BC5F-0E14EA164795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28760A10-640D-884E-BFA5-05E5576310E9}" type="presParOf" srcId="{ACB1B2BC-5DC6-46A5-B475-D148EC844566}" destId="{62B33E1A-DFB1-0F4D-80A9-84C6B9475861}" srcOrd="1" destOrd="0" presId="urn:microsoft.com/office/officeart/2008/layout/VerticalCurvedList"/>
    <dgm:cxn modelId="{2622716C-2A58-9C45-9DFB-E9BEF441A885}" type="presParOf" srcId="{ACB1B2BC-5DC6-46A5-B475-D148EC844566}" destId="{B32C238A-308D-B249-808A-2630AC90F510}" srcOrd="2" destOrd="0" presId="urn:microsoft.com/office/officeart/2008/layout/VerticalCurvedList"/>
    <dgm:cxn modelId="{685D5BD5-68B7-E745-BAC4-FBF4183A8D23}" type="presParOf" srcId="{B32C238A-308D-B249-808A-2630AC90F510}" destId="{27A114FC-EAE5-694C-B315-A936DC11B689}" srcOrd="0" destOrd="0" presId="urn:microsoft.com/office/officeart/2008/layout/VerticalCurvedList"/>
    <dgm:cxn modelId="{BDBB3511-6401-274A-9D4E-F568C4DE00F6}" type="presParOf" srcId="{ACB1B2BC-5DC6-46A5-B475-D148EC844566}" destId="{38809A56-B80D-754D-BC5F-0E14EA164795}" srcOrd="3" destOrd="0" presId="urn:microsoft.com/office/officeart/2008/layout/VerticalCurvedList"/>
    <dgm:cxn modelId="{7E4B0ADC-7D2C-C943-AC44-6FEE4DDF2021}" type="presParOf" srcId="{ACB1B2BC-5DC6-46A5-B475-D148EC844566}" destId="{A7F3ED20-4921-9046-A94D-4841A75E803A}" srcOrd="4" destOrd="0" presId="urn:microsoft.com/office/officeart/2008/layout/VerticalCurvedList"/>
    <dgm:cxn modelId="{CCD33CD8-02F0-D94B-8226-2F15E3AB6CA3}" type="presParOf" srcId="{A7F3ED20-4921-9046-A94D-4841A75E803A}" destId="{EFE26F6B-64C0-4C4B-86A6-771D2CBBC827}" srcOrd="0" destOrd="0" presId="urn:microsoft.com/office/officeart/2008/layout/VerticalCurvedList"/>
    <dgm:cxn modelId="{910583C5-CA85-F749-BC6A-17562971CF60}" type="presParOf" srcId="{ACB1B2BC-5DC6-46A5-B475-D148EC844566}" destId="{135075C5-2117-4142-BFC5-6E1C218605EE}" srcOrd="5" destOrd="0" presId="urn:microsoft.com/office/officeart/2008/layout/VerticalCurvedList"/>
    <dgm:cxn modelId="{60BBDA3E-E7C2-AB41-A947-05E0E985F9EB}" type="presParOf" srcId="{ACB1B2BC-5DC6-46A5-B475-D148EC844566}" destId="{78ED498D-AA8E-8641-97C7-5C9A44556CB2}" srcOrd="6" destOrd="0" presId="urn:microsoft.com/office/officeart/2008/layout/VerticalCurvedList"/>
    <dgm:cxn modelId="{13A8AA64-F908-604B-869F-53F72678F54C}" type="presParOf" srcId="{78ED498D-AA8E-8641-97C7-5C9A44556CB2}" destId="{BEF355BC-8813-A746-B216-EB3D75BB58F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2471CEBE-CF1D-764D-8BF9-239983FD5A0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der aktuellen Ergebnisse der Entwicklungsvorhaben durch die Schulen</a:t>
          </a:r>
        </a:p>
      </dgm:t>
    </dgm:pt>
    <dgm:pt modelId="{75642ACF-FDD1-5440-9A3D-58A51AE87A43}" type="parTrans" cxnId="{4C51AC45-B830-9646-955E-331CB1976C00}">
      <dgm:prSet/>
      <dgm:spPr/>
      <dgm:t>
        <a:bodyPr/>
        <a:lstStyle/>
        <a:p>
          <a:endParaRPr lang="de-DE" sz="1600"/>
        </a:p>
      </dgm:t>
    </dgm:pt>
    <dgm:pt modelId="{9754DD68-E710-0F4E-A882-9C60EFC4CBC3}" type="sibTrans" cxnId="{4C51AC45-B830-9646-955E-331CB1976C00}">
      <dgm:prSet/>
      <dgm:spPr/>
      <dgm:t>
        <a:bodyPr/>
        <a:lstStyle/>
        <a:p>
          <a:endParaRPr lang="de-DE" sz="1600"/>
        </a:p>
      </dgm:t>
    </dgm:pt>
    <dgm:pt modelId="{FBBC49ED-9468-3A44-8936-A25A992AB09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der vorläufigen Evaluationsergebnisse </a:t>
          </a:r>
        </a:p>
      </dgm:t>
    </dgm:pt>
    <dgm:pt modelId="{79C76AA3-CEFA-8443-9D90-74C9210713DC}" type="parTrans" cxnId="{F9CFA55F-F341-FE4A-9B69-9B94927009A2}">
      <dgm:prSet/>
      <dgm:spPr/>
      <dgm:t>
        <a:bodyPr/>
        <a:lstStyle/>
        <a:p>
          <a:endParaRPr lang="de-DE" sz="1600"/>
        </a:p>
      </dgm:t>
    </dgm:pt>
    <dgm:pt modelId="{C1757DE1-26FB-CD41-87A8-F9A6500BFE76}" type="sibTrans" cxnId="{F9CFA55F-F341-FE4A-9B69-9B94927009A2}">
      <dgm:prSet/>
      <dgm:spPr/>
      <dgm:t>
        <a:bodyPr/>
        <a:lstStyle/>
        <a:p>
          <a:endParaRPr lang="de-DE" sz="1600"/>
        </a:p>
      </dgm:t>
    </dgm:pt>
    <dgm:pt modelId="{6BA686B4-E1C5-0D44-B998-B3802188741C}">
      <dgm:prSet custT="1"/>
      <dgm:spPr/>
      <dgm:t>
        <a:bodyPr/>
        <a:lstStyle/>
        <a:p>
          <a:r>
            <a:rPr lang="de-DE" sz="1600" dirty="0"/>
            <a:t>Vorstellung der geplanten Transferveranstaltungen für externe Schulen</a:t>
          </a:r>
        </a:p>
      </dgm:t>
    </dgm:pt>
    <dgm:pt modelId="{3617DA44-A028-F645-A8B3-CD61AE92B4B7}" type="parTrans" cxnId="{52A4C291-D84A-1942-9A64-3BE81C21F82A}">
      <dgm:prSet/>
      <dgm:spPr/>
      <dgm:t>
        <a:bodyPr/>
        <a:lstStyle/>
        <a:p>
          <a:endParaRPr lang="de-DE" sz="1600"/>
        </a:p>
      </dgm:t>
    </dgm:pt>
    <dgm:pt modelId="{DE13B37A-801B-B14F-A2D7-91F05CC47436}" type="sibTrans" cxnId="{52A4C291-D84A-1942-9A64-3BE81C21F82A}">
      <dgm:prSet/>
      <dgm:spPr/>
      <dgm:t>
        <a:bodyPr/>
        <a:lstStyle/>
        <a:p>
          <a:endParaRPr lang="de-DE" sz="1600"/>
        </a:p>
      </dgm:t>
    </dgm:pt>
    <dgm:pt modelId="{0490CE7B-50F5-E949-AEE5-2F39B6A6376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Austausch und Feedback zu den Entwicklungsvorhaben</a:t>
          </a:r>
        </a:p>
      </dgm:t>
    </dgm:pt>
    <dgm:pt modelId="{E4E9FE8D-52B2-9140-96B6-DBB4423D3EEA}" type="parTrans" cxnId="{A6A27475-F12C-D34D-A0D3-01DB79763514}">
      <dgm:prSet/>
      <dgm:spPr/>
      <dgm:t>
        <a:bodyPr/>
        <a:lstStyle/>
        <a:p>
          <a:endParaRPr lang="de-DE" sz="1600"/>
        </a:p>
      </dgm:t>
    </dgm:pt>
    <dgm:pt modelId="{8CECD8D5-9CCC-8646-813D-64EF28D6E4B4}" type="sibTrans" cxnId="{A6A27475-F12C-D34D-A0D3-01DB79763514}">
      <dgm:prSet/>
      <dgm:spPr/>
      <dgm:t>
        <a:bodyPr/>
        <a:lstStyle/>
        <a:p>
          <a:endParaRPr lang="de-DE" sz="1600"/>
        </a:p>
      </dgm:t>
    </dgm:pt>
    <dgm:pt modelId="{4E016DFF-6E75-0C49-8CB7-835139144A6D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 smtClean="0"/>
            <a:t>Identifikation </a:t>
          </a:r>
          <a:r>
            <a:rPr lang="de-DE" sz="1600" dirty="0"/>
            <a:t>von zentralen Gelingensbedingungen</a:t>
          </a:r>
        </a:p>
      </dgm:t>
    </dgm:pt>
    <dgm:pt modelId="{F1E0DDF1-7C0F-5C42-9E4C-5C20CA182C8A}" type="parTrans" cxnId="{ACF79F56-ADB8-B64D-BADB-7905EE6A0456}">
      <dgm:prSet/>
      <dgm:spPr/>
      <dgm:t>
        <a:bodyPr/>
        <a:lstStyle/>
        <a:p>
          <a:endParaRPr lang="de-DE" sz="1600"/>
        </a:p>
      </dgm:t>
    </dgm:pt>
    <dgm:pt modelId="{DBBD1D06-2F7E-774E-A0D3-8E0C8175DA6B}" type="sibTrans" cxnId="{ACF79F56-ADB8-B64D-BADB-7905EE6A0456}">
      <dgm:prSet/>
      <dgm:spPr/>
      <dgm:t>
        <a:bodyPr/>
        <a:lstStyle/>
        <a:p>
          <a:endParaRPr lang="de-DE" sz="1600"/>
        </a:p>
      </dgm:t>
    </dgm:pt>
    <dgm:pt modelId="{57B25314-FBC3-E445-9DF2-483F2A3912BC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Umfassender Austausch und Rückblick auf das Projekt</a:t>
          </a:r>
        </a:p>
      </dgm:t>
    </dgm:pt>
    <dgm:pt modelId="{2A2517E7-6290-A649-A433-43732E7FD5DC}" type="parTrans" cxnId="{40A82FC6-F020-B54D-BC77-8A44863EFCD3}">
      <dgm:prSet/>
      <dgm:spPr/>
      <dgm:t>
        <a:bodyPr/>
        <a:lstStyle/>
        <a:p>
          <a:endParaRPr lang="de-DE" sz="1600"/>
        </a:p>
      </dgm:t>
    </dgm:pt>
    <dgm:pt modelId="{14B0CA48-C336-AC4A-965F-BC5E4B871109}" type="sibTrans" cxnId="{40A82FC6-F020-B54D-BC77-8A44863EFCD3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58FA5EF-80D4-3A4B-969A-376D1BAE0666}" type="pres">
      <dgm:prSet presAssocID="{2471CEBE-CF1D-764D-8BF9-239983FD5A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5E1EF7-4E0F-D44C-A35B-89567FD99D8A}" type="pres">
      <dgm:prSet presAssocID="{9754DD68-E710-0F4E-A882-9C60EFC4CBC3}" presName="sibTrans" presStyleCnt="0"/>
      <dgm:spPr/>
    </dgm:pt>
    <dgm:pt modelId="{5538A179-A7C0-3946-8287-9572A5FD2D43}" type="pres">
      <dgm:prSet presAssocID="{0490CE7B-50F5-E949-AEE5-2F39B6A637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A706E2-35D5-6546-926F-A17AB95C322C}" type="pres">
      <dgm:prSet presAssocID="{8CECD8D5-9CCC-8646-813D-64EF28D6E4B4}" presName="sibTrans" presStyleCnt="0"/>
      <dgm:spPr/>
    </dgm:pt>
    <dgm:pt modelId="{11925CC4-0AEF-D14F-A97B-281FC2D4545A}" type="pres">
      <dgm:prSet presAssocID="{4E016DFF-6E75-0C49-8CB7-835139144A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7F9831-B354-624D-B185-BBBDD32EE654}" type="pres">
      <dgm:prSet presAssocID="{DBBD1D06-2F7E-774E-A0D3-8E0C8175DA6B}" presName="sibTrans" presStyleCnt="0"/>
      <dgm:spPr/>
    </dgm:pt>
    <dgm:pt modelId="{4B0D8395-02F3-0449-B444-FF23BD6CB715}" type="pres">
      <dgm:prSet presAssocID="{FBBC49ED-9468-3A44-8936-A25A992AB09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E7FA47-7C9A-F74B-85D0-FCD2B0B643CF}" type="pres">
      <dgm:prSet presAssocID="{C1757DE1-26FB-CD41-87A8-F9A6500BFE76}" presName="sibTrans" presStyleCnt="0"/>
      <dgm:spPr/>
    </dgm:pt>
    <dgm:pt modelId="{1EDE1A2D-B23E-E946-9AFD-83FB81F900A9}" type="pres">
      <dgm:prSet presAssocID="{57B25314-FBC3-E445-9DF2-483F2A3912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F04284-055C-7646-BAC6-E52C88141AB6}" type="pres">
      <dgm:prSet presAssocID="{14B0CA48-C336-AC4A-965F-BC5E4B871109}" presName="sibTrans" presStyleCnt="0"/>
      <dgm:spPr/>
    </dgm:pt>
    <dgm:pt modelId="{8B2B5C5C-B73D-7E45-B3CC-FFCC027A15A8}" type="pres">
      <dgm:prSet presAssocID="{6BA686B4-E1C5-0D44-B998-B3802188741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5B3050A-AAE1-A24F-85FA-3D4B6FCA427D}" type="presOf" srcId="{4E016DFF-6E75-0C49-8CB7-835139144A6D}" destId="{11925CC4-0AEF-D14F-A97B-281FC2D4545A}" srcOrd="0" destOrd="0" presId="urn:microsoft.com/office/officeart/2005/8/layout/default"/>
    <dgm:cxn modelId="{4C51AC45-B830-9646-955E-331CB1976C00}" srcId="{FB22CE81-9462-5547-8C02-660408844B1B}" destId="{2471CEBE-CF1D-764D-8BF9-239983FD5A0E}" srcOrd="0" destOrd="0" parTransId="{75642ACF-FDD1-5440-9A3D-58A51AE87A43}" sibTransId="{9754DD68-E710-0F4E-A882-9C60EFC4CBC3}"/>
    <dgm:cxn modelId="{426C6D68-D5DE-B043-BC45-69462CB539C6}" type="presOf" srcId="{0490CE7B-50F5-E949-AEE5-2F39B6A63762}" destId="{5538A179-A7C0-3946-8287-9572A5FD2D43}" srcOrd="0" destOrd="0" presId="urn:microsoft.com/office/officeart/2005/8/layout/default"/>
    <dgm:cxn modelId="{DFA3C8A2-A4B4-5A42-AEB3-C44314EF2D9A}" type="presOf" srcId="{6BA686B4-E1C5-0D44-B998-B3802188741C}" destId="{8B2B5C5C-B73D-7E45-B3CC-FFCC027A15A8}" srcOrd="0" destOrd="0" presId="urn:microsoft.com/office/officeart/2005/8/layout/default"/>
    <dgm:cxn modelId="{40A82FC6-F020-B54D-BC77-8A44863EFCD3}" srcId="{FB22CE81-9462-5547-8C02-660408844B1B}" destId="{57B25314-FBC3-E445-9DF2-483F2A3912BC}" srcOrd="4" destOrd="0" parTransId="{2A2517E7-6290-A649-A433-43732E7FD5DC}" sibTransId="{14B0CA48-C336-AC4A-965F-BC5E4B871109}"/>
    <dgm:cxn modelId="{A6E42E83-9F9E-4B42-8801-A31BBB13EDA7}" type="presOf" srcId="{FBBC49ED-9468-3A44-8936-A25A992AB094}" destId="{4B0D8395-02F3-0449-B444-FF23BD6CB715}" srcOrd="0" destOrd="0" presId="urn:microsoft.com/office/officeart/2005/8/layout/default"/>
    <dgm:cxn modelId="{02D93EBA-48BD-8D44-BDD0-69120F617AFA}" type="presOf" srcId="{2471CEBE-CF1D-764D-8BF9-239983FD5A0E}" destId="{258FA5EF-80D4-3A4B-969A-376D1BAE0666}" srcOrd="0" destOrd="0" presId="urn:microsoft.com/office/officeart/2005/8/layout/default"/>
    <dgm:cxn modelId="{52A4C291-D84A-1942-9A64-3BE81C21F82A}" srcId="{FB22CE81-9462-5547-8C02-660408844B1B}" destId="{6BA686B4-E1C5-0D44-B998-B3802188741C}" srcOrd="5" destOrd="0" parTransId="{3617DA44-A028-F645-A8B3-CD61AE92B4B7}" sibTransId="{DE13B37A-801B-B14F-A2D7-91F05CC47436}"/>
    <dgm:cxn modelId="{F9CFA55F-F341-FE4A-9B69-9B94927009A2}" srcId="{FB22CE81-9462-5547-8C02-660408844B1B}" destId="{FBBC49ED-9468-3A44-8936-A25A992AB094}" srcOrd="3" destOrd="0" parTransId="{79C76AA3-CEFA-8443-9D90-74C9210713DC}" sibTransId="{C1757DE1-26FB-CD41-87A8-F9A6500BFE76}"/>
    <dgm:cxn modelId="{A6A27475-F12C-D34D-A0D3-01DB79763514}" srcId="{FB22CE81-9462-5547-8C02-660408844B1B}" destId="{0490CE7B-50F5-E949-AEE5-2F39B6A63762}" srcOrd="1" destOrd="0" parTransId="{E4E9FE8D-52B2-9140-96B6-DBB4423D3EEA}" sibTransId="{8CECD8D5-9CCC-8646-813D-64EF28D6E4B4}"/>
    <dgm:cxn modelId="{ACF79F56-ADB8-B64D-BADB-7905EE6A0456}" srcId="{FB22CE81-9462-5547-8C02-660408844B1B}" destId="{4E016DFF-6E75-0C49-8CB7-835139144A6D}" srcOrd="2" destOrd="0" parTransId="{F1E0DDF1-7C0F-5C42-9E4C-5C20CA182C8A}" sibTransId="{DBBD1D06-2F7E-774E-A0D3-8E0C8175DA6B}"/>
    <dgm:cxn modelId="{6C44A605-BFE6-8E4E-ADEF-23CB88C2EE0C}" type="presOf" srcId="{57B25314-FBC3-E445-9DF2-483F2A3912BC}" destId="{1EDE1A2D-B23E-E946-9AFD-83FB81F900A9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C0B5A4A1-8045-5649-AC2B-92CF19EF2B24}" type="presParOf" srcId="{1786DA4C-F007-CA4F-AAB3-CD8E73D19704}" destId="{258FA5EF-80D4-3A4B-969A-376D1BAE0666}" srcOrd="0" destOrd="0" presId="urn:microsoft.com/office/officeart/2005/8/layout/default"/>
    <dgm:cxn modelId="{3E58BF92-9BD6-FA46-8227-AB53582848EF}" type="presParOf" srcId="{1786DA4C-F007-CA4F-AAB3-CD8E73D19704}" destId="{8C5E1EF7-4E0F-D44C-A35B-89567FD99D8A}" srcOrd="1" destOrd="0" presId="urn:microsoft.com/office/officeart/2005/8/layout/default"/>
    <dgm:cxn modelId="{257386B1-CA40-724F-9CF7-09D39717BFEC}" type="presParOf" srcId="{1786DA4C-F007-CA4F-AAB3-CD8E73D19704}" destId="{5538A179-A7C0-3946-8287-9572A5FD2D43}" srcOrd="2" destOrd="0" presId="urn:microsoft.com/office/officeart/2005/8/layout/default"/>
    <dgm:cxn modelId="{6E1D4FCD-5142-0A41-86E7-7C1BA4F8FBCD}" type="presParOf" srcId="{1786DA4C-F007-CA4F-AAB3-CD8E73D19704}" destId="{09A706E2-35D5-6546-926F-A17AB95C322C}" srcOrd="3" destOrd="0" presId="urn:microsoft.com/office/officeart/2005/8/layout/default"/>
    <dgm:cxn modelId="{F1D0BCFD-2569-5F44-8103-91043A713891}" type="presParOf" srcId="{1786DA4C-F007-CA4F-AAB3-CD8E73D19704}" destId="{11925CC4-0AEF-D14F-A97B-281FC2D4545A}" srcOrd="4" destOrd="0" presId="urn:microsoft.com/office/officeart/2005/8/layout/default"/>
    <dgm:cxn modelId="{6596875C-FBBD-E348-8BE3-3E6A93003999}" type="presParOf" srcId="{1786DA4C-F007-CA4F-AAB3-CD8E73D19704}" destId="{CB7F9831-B354-624D-B185-BBBDD32EE654}" srcOrd="5" destOrd="0" presId="urn:microsoft.com/office/officeart/2005/8/layout/default"/>
    <dgm:cxn modelId="{93CACBC3-DAB7-C84F-816C-8CD31B1AFAF2}" type="presParOf" srcId="{1786DA4C-F007-CA4F-AAB3-CD8E73D19704}" destId="{4B0D8395-02F3-0449-B444-FF23BD6CB715}" srcOrd="6" destOrd="0" presId="urn:microsoft.com/office/officeart/2005/8/layout/default"/>
    <dgm:cxn modelId="{15B54ACD-E1DD-C241-9493-D9D7FD9170BC}" type="presParOf" srcId="{1786DA4C-F007-CA4F-AAB3-CD8E73D19704}" destId="{9DE7FA47-7C9A-F74B-85D0-FCD2B0B643CF}" srcOrd="7" destOrd="0" presId="urn:microsoft.com/office/officeart/2005/8/layout/default"/>
    <dgm:cxn modelId="{4FD68943-7908-104E-9D41-A82503E386F1}" type="presParOf" srcId="{1786DA4C-F007-CA4F-AAB3-CD8E73D19704}" destId="{1EDE1A2D-B23E-E946-9AFD-83FB81F900A9}" srcOrd="8" destOrd="0" presId="urn:microsoft.com/office/officeart/2005/8/layout/default"/>
    <dgm:cxn modelId="{6C2A2F3A-2ACA-634B-9C9D-3D9DADB18F49}" type="presParOf" srcId="{1786DA4C-F007-CA4F-AAB3-CD8E73D19704}" destId="{5AF04284-055C-7646-BAC6-E52C88141AB6}" srcOrd="9" destOrd="0" presId="urn:microsoft.com/office/officeart/2005/8/layout/default"/>
    <dgm:cxn modelId="{51BC2136-931F-6A4C-A676-4AD7CF6C063F}" type="presParOf" srcId="{1786DA4C-F007-CA4F-AAB3-CD8E73D19704}" destId="{8B2B5C5C-B73D-7E45-B3CC-FFCC027A15A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7E7D85B5-5047-AF41-9E42-EB5C9B2B38B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Kennenlernen der Schulen </a:t>
          </a:r>
        </a:p>
      </dgm:t>
    </dgm:pt>
    <dgm:pt modelId="{C37F534B-9309-4F41-A87B-1B7177924F00}" type="parTrans" cxnId="{FC5E16BB-8244-314B-B46D-E7BF067B1FCA}">
      <dgm:prSet/>
      <dgm:spPr/>
      <dgm:t>
        <a:bodyPr/>
        <a:lstStyle/>
        <a:p>
          <a:endParaRPr lang="de-DE" sz="1900"/>
        </a:p>
      </dgm:t>
    </dgm:pt>
    <dgm:pt modelId="{CB805834-A962-234A-AC6B-C50955B372C5}" type="sibTrans" cxnId="{FC5E16BB-8244-314B-B46D-E7BF067B1FCA}">
      <dgm:prSet/>
      <dgm:spPr/>
      <dgm:t>
        <a:bodyPr/>
        <a:lstStyle/>
        <a:p>
          <a:endParaRPr lang="de-DE" sz="1900"/>
        </a:p>
      </dgm:t>
    </dgm:pt>
    <dgm:pt modelId="{BDF211F6-9C0D-A64E-8460-5A0DBB76C6CE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Vorstellen der Voraussetzungen, Handlungsbedarfe und Projektideen</a:t>
          </a:r>
        </a:p>
      </dgm:t>
    </dgm:pt>
    <dgm:pt modelId="{97732C8B-8D0E-8041-9ABF-C777E33C031C}" type="parTrans" cxnId="{69DC5346-99EE-0B4B-84C5-45E0DC68CE13}">
      <dgm:prSet/>
      <dgm:spPr/>
      <dgm:t>
        <a:bodyPr/>
        <a:lstStyle/>
        <a:p>
          <a:endParaRPr lang="de-DE" sz="1900"/>
        </a:p>
      </dgm:t>
    </dgm:pt>
    <dgm:pt modelId="{44BB0ACD-D951-D44B-814E-9874B8B81FA7}" type="sibTrans" cxnId="{69DC5346-99EE-0B4B-84C5-45E0DC68CE13}">
      <dgm:prSet/>
      <dgm:spPr/>
      <dgm:t>
        <a:bodyPr/>
        <a:lstStyle/>
        <a:p>
          <a:endParaRPr lang="de-DE" sz="1900"/>
        </a:p>
      </dgm:t>
    </dgm:pt>
    <dgm:pt modelId="{561FCE68-EEBB-9C40-8150-61F82029314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Rückmeldungen und Planung der Schulen, um die Ideen zu einem tragfähigen Konzept und ersten Zielformulierungen zu verdichten</a:t>
          </a:r>
        </a:p>
      </dgm:t>
    </dgm:pt>
    <dgm:pt modelId="{5943BB55-8CD3-1042-8014-203BDD1152D1}" type="parTrans" cxnId="{EB0B8BBB-12EA-8A48-A11E-0F9365418C55}">
      <dgm:prSet/>
      <dgm:spPr/>
      <dgm:t>
        <a:bodyPr/>
        <a:lstStyle/>
        <a:p>
          <a:endParaRPr lang="de-DE" sz="1900"/>
        </a:p>
      </dgm:t>
    </dgm:pt>
    <dgm:pt modelId="{0F028EAF-256F-4843-BF2A-09184B41C96C}" type="sibTrans" cxnId="{EB0B8BBB-12EA-8A48-A11E-0F9365418C55}">
      <dgm:prSet/>
      <dgm:spPr/>
      <dgm:t>
        <a:bodyPr/>
        <a:lstStyle/>
        <a:p>
          <a:endParaRPr lang="de-DE" sz="1900"/>
        </a:p>
      </dgm:t>
    </dgm:pt>
    <dgm:pt modelId="{C95A53CE-ACA1-8840-849E-AD11E5667FC8}">
      <dgm:prSet custT="1"/>
      <dgm:spPr/>
      <dgm:t>
        <a:bodyPr/>
        <a:lstStyle/>
        <a:p>
          <a:r>
            <a:rPr lang="de-DE" sz="1900"/>
            <a:t>Klärung, welche Mitglieder der Schulgemeinde für die Projektideen verantwortlich sind</a:t>
          </a:r>
          <a:endParaRPr lang="de-DE" sz="1900" dirty="0"/>
        </a:p>
      </dgm:t>
    </dgm:pt>
    <dgm:pt modelId="{0224C6F6-975E-3D4B-B367-E57B8CDD1D8F}" type="parTrans" cxnId="{99806DC2-574D-A14C-BE2A-A2BD79F5D625}">
      <dgm:prSet/>
      <dgm:spPr/>
      <dgm:t>
        <a:bodyPr/>
        <a:lstStyle/>
        <a:p>
          <a:endParaRPr lang="de-DE" sz="1900"/>
        </a:p>
      </dgm:t>
    </dgm:pt>
    <dgm:pt modelId="{9D692975-EE9C-0448-A994-D8F46B5DABD4}" type="sibTrans" cxnId="{99806DC2-574D-A14C-BE2A-A2BD79F5D625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4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4"/>
      <dgm:spPr/>
    </dgm:pt>
    <dgm:pt modelId="{FFC6D0A0-535D-4435-BEAE-6FDA65299EA7}" type="pres">
      <dgm:prSet presAssocID="{50F5EC4F-26BD-4CD2-AA46-2CC47E60D5A0}" presName="dstNode" presStyleLbl="node1" presStyleIdx="0" presStyleCnt="4"/>
      <dgm:spPr/>
    </dgm:pt>
    <dgm:pt modelId="{8D903079-2780-BF4F-AA7D-8C3E84AB53F6}" type="pres">
      <dgm:prSet presAssocID="{7E7D85B5-5047-AF41-9E42-EB5C9B2B38B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F76E0E-7817-2849-960D-5F61CB986728}" type="pres">
      <dgm:prSet presAssocID="{7E7D85B5-5047-AF41-9E42-EB5C9B2B38B3}" presName="accent_1" presStyleCnt="0"/>
      <dgm:spPr/>
    </dgm:pt>
    <dgm:pt modelId="{C7C68DB3-40C5-2E41-9A8E-A19A4C487164}" type="pres">
      <dgm:prSet presAssocID="{7E7D85B5-5047-AF41-9E42-EB5C9B2B38B3}" presName="accentRepeatNode" presStyleLbl="solidFgAcc1" presStyleIdx="0" presStyleCnt="4"/>
      <dgm:spPr/>
    </dgm:pt>
    <dgm:pt modelId="{705DDA4D-9725-F24B-9907-8E5FD4E97447}" type="pres">
      <dgm:prSet presAssocID="{BDF211F6-9C0D-A64E-8460-5A0DBB76C6C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842C98-5B45-344E-8A95-D6B0FCAE7E12}" type="pres">
      <dgm:prSet presAssocID="{BDF211F6-9C0D-A64E-8460-5A0DBB76C6CE}" presName="accent_2" presStyleCnt="0"/>
      <dgm:spPr/>
    </dgm:pt>
    <dgm:pt modelId="{F5EB4E43-50E9-2440-B759-361C46125D68}" type="pres">
      <dgm:prSet presAssocID="{BDF211F6-9C0D-A64E-8460-5A0DBB76C6CE}" presName="accentRepeatNode" presStyleLbl="solidFgAcc1" presStyleIdx="1" presStyleCnt="4"/>
      <dgm:spPr/>
    </dgm:pt>
    <dgm:pt modelId="{369A5D95-B6BD-FF42-AD92-9564CED6CA18}" type="pres">
      <dgm:prSet presAssocID="{561FCE68-EEBB-9C40-8150-61F82029314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0CF56E-6CDF-D143-B6E1-74AD25018157}" type="pres">
      <dgm:prSet presAssocID="{561FCE68-EEBB-9C40-8150-61F820293145}" presName="accent_3" presStyleCnt="0"/>
      <dgm:spPr/>
    </dgm:pt>
    <dgm:pt modelId="{0A4E41F4-0C6C-3644-B93E-6B0EF729A90B}" type="pres">
      <dgm:prSet presAssocID="{561FCE68-EEBB-9C40-8150-61F820293145}" presName="accentRepeatNode" presStyleLbl="solidFgAcc1" presStyleIdx="2" presStyleCnt="4"/>
      <dgm:spPr/>
    </dgm:pt>
    <dgm:pt modelId="{A07B617D-C8C1-D442-A364-C2EC4E9F314D}" type="pres">
      <dgm:prSet presAssocID="{C95A53CE-ACA1-8840-849E-AD11E5667FC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13F0BE-7A33-6741-A4CE-8A768357A4C4}" type="pres">
      <dgm:prSet presAssocID="{C95A53CE-ACA1-8840-849E-AD11E5667FC8}" presName="accent_4" presStyleCnt="0"/>
      <dgm:spPr/>
    </dgm:pt>
    <dgm:pt modelId="{C7CB0B28-AABF-7548-AE5C-667060D4488A}" type="pres">
      <dgm:prSet presAssocID="{C95A53CE-ACA1-8840-849E-AD11E5667FC8}" presName="accentRepeatNode" presStyleLbl="solidFgAcc1" presStyleIdx="3" presStyleCnt="4"/>
      <dgm:spPr/>
    </dgm:pt>
  </dgm:ptLst>
  <dgm:cxnLst>
    <dgm:cxn modelId="{D3D3C87E-2D05-6443-9059-37668FBD474E}" type="presOf" srcId="{C95A53CE-ACA1-8840-849E-AD11E5667FC8}" destId="{A07B617D-C8C1-D442-A364-C2EC4E9F314D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EB0B8BBB-12EA-8A48-A11E-0F9365418C55}" srcId="{50F5EC4F-26BD-4CD2-AA46-2CC47E60D5A0}" destId="{561FCE68-EEBB-9C40-8150-61F820293145}" srcOrd="2" destOrd="0" parTransId="{5943BB55-8CD3-1042-8014-203BDD1152D1}" sibTransId="{0F028EAF-256F-4843-BF2A-09184B41C96C}"/>
    <dgm:cxn modelId="{FC5E16BB-8244-314B-B46D-E7BF067B1FCA}" srcId="{50F5EC4F-26BD-4CD2-AA46-2CC47E60D5A0}" destId="{7E7D85B5-5047-AF41-9E42-EB5C9B2B38B3}" srcOrd="0" destOrd="0" parTransId="{C37F534B-9309-4F41-A87B-1B7177924F00}" sibTransId="{CB805834-A962-234A-AC6B-C50955B372C5}"/>
    <dgm:cxn modelId="{A2CBBB37-A230-C142-BCF0-237A36DE93AD}" type="presOf" srcId="{BDF211F6-9C0D-A64E-8460-5A0DBB76C6CE}" destId="{705DDA4D-9725-F24B-9907-8E5FD4E97447}" srcOrd="0" destOrd="0" presId="urn:microsoft.com/office/officeart/2008/layout/VerticalCurvedList"/>
    <dgm:cxn modelId="{35B78B1C-5017-0C49-85AD-14DC82816CEA}" type="presOf" srcId="{7E7D85B5-5047-AF41-9E42-EB5C9B2B38B3}" destId="{8D903079-2780-BF4F-AA7D-8C3E84AB53F6}" srcOrd="0" destOrd="0" presId="urn:microsoft.com/office/officeart/2008/layout/VerticalCurvedList"/>
    <dgm:cxn modelId="{69DC5346-99EE-0B4B-84C5-45E0DC68CE13}" srcId="{50F5EC4F-26BD-4CD2-AA46-2CC47E60D5A0}" destId="{BDF211F6-9C0D-A64E-8460-5A0DBB76C6CE}" srcOrd="1" destOrd="0" parTransId="{97732C8B-8D0E-8041-9ABF-C777E33C031C}" sibTransId="{44BB0ACD-D951-D44B-814E-9874B8B81FA7}"/>
    <dgm:cxn modelId="{FD7BC0E8-7F9A-8A45-9897-79A7C592F724}" type="presOf" srcId="{561FCE68-EEBB-9C40-8150-61F820293145}" destId="{369A5D95-B6BD-FF42-AD92-9564CED6CA18}" srcOrd="0" destOrd="0" presId="urn:microsoft.com/office/officeart/2008/layout/VerticalCurvedList"/>
    <dgm:cxn modelId="{2C1F8CF5-5D40-6742-92F0-8991D217FD90}" type="presOf" srcId="{CB805834-A962-234A-AC6B-C50955B372C5}" destId="{2E87BD57-D445-413E-A634-4F836028239B}" srcOrd="0" destOrd="0" presId="urn:microsoft.com/office/officeart/2008/layout/VerticalCurvedList"/>
    <dgm:cxn modelId="{99806DC2-574D-A14C-BE2A-A2BD79F5D625}" srcId="{50F5EC4F-26BD-4CD2-AA46-2CC47E60D5A0}" destId="{C95A53CE-ACA1-8840-849E-AD11E5667FC8}" srcOrd="3" destOrd="0" parTransId="{0224C6F6-975E-3D4B-B367-E57B8CDD1D8F}" sibTransId="{9D692975-EE9C-0448-A994-D8F46B5DABD4}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8AD86AFF-C6E5-F546-BFB7-175E9D779FB8}" type="presParOf" srcId="{ACB1B2BC-5DC6-46A5-B475-D148EC844566}" destId="{8D903079-2780-BF4F-AA7D-8C3E84AB53F6}" srcOrd="1" destOrd="0" presId="urn:microsoft.com/office/officeart/2008/layout/VerticalCurvedList"/>
    <dgm:cxn modelId="{40EE8F71-D5AC-3F4F-8852-FB4A1A851B70}" type="presParOf" srcId="{ACB1B2BC-5DC6-46A5-B475-D148EC844566}" destId="{87F76E0E-7817-2849-960D-5F61CB986728}" srcOrd="2" destOrd="0" presId="urn:microsoft.com/office/officeart/2008/layout/VerticalCurvedList"/>
    <dgm:cxn modelId="{CA503C64-6DAC-494B-97E7-435D20C2055C}" type="presParOf" srcId="{87F76E0E-7817-2849-960D-5F61CB986728}" destId="{C7C68DB3-40C5-2E41-9A8E-A19A4C487164}" srcOrd="0" destOrd="0" presId="urn:microsoft.com/office/officeart/2008/layout/VerticalCurvedList"/>
    <dgm:cxn modelId="{FA1623C8-5C33-9C48-8807-B06D4F57772D}" type="presParOf" srcId="{ACB1B2BC-5DC6-46A5-B475-D148EC844566}" destId="{705DDA4D-9725-F24B-9907-8E5FD4E97447}" srcOrd="3" destOrd="0" presId="urn:microsoft.com/office/officeart/2008/layout/VerticalCurvedList"/>
    <dgm:cxn modelId="{71D52913-6FFA-6349-869B-E19CC1B24432}" type="presParOf" srcId="{ACB1B2BC-5DC6-46A5-B475-D148EC844566}" destId="{5B842C98-5B45-344E-8A95-D6B0FCAE7E12}" srcOrd="4" destOrd="0" presId="urn:microsoft.com/office/officeart/2008/layout/VerticalCurvedList"/>
    <dgm:cxn modelId="{571C0FDB-F0BB-3A4D-951B-583EF97315E8}" type="presParOf" srcId="{5B842C98-5B45-344E-8A95-D6B0FCAE7E12}" destId="{F5EB4E43-50E9-2440-B759-361C46125D68}" srcOrd="0" destOrd="0" presId="urn:microsoft.com/office/officeart/2008/layout/VerticalCurvedList"/>
    <dgm:cxn modelId="{CBFE8C5B-3D04-744C-AEC5-6A990BC1960E}" type="presParOf" srcId="{ACB1B2BC-5DC6-46A5-B475-D148EC844566}" destId="{369A5D95-B6BD-FF42-AD92-9564CED6CA18}" srcOrd="5" destOrd="0" presId="urn:microsoft.com/office/officeart/2008/layout/VerticalCurvedList"/>
    <dgm:cxn modelId="{0E0607E4-6623-3F45-AC2C-5CD003211480}" type="presParOf" srcId="{ACB1B2BC-5DC6-46A5-B475-D148EC844566}" destId="{090CF56E-6CDF-D143-B6E1-74AD25018157}" srcOrd="6" destOrd="0" presId="urn:microsoft.com/office/officeart/2008/layout/VerticalCurvedList"/>
    <dgm:cxn modelId="{53C61478-1236-944C-863F-7632B4F918CA}" type="presParOf" srcId="{090CF56E-6CDF-D143-B6E1-74AD25018157}" destId="{0A4E41F4-0C6C-3644-B93E-6B0EF729A90B}" srcOrd="0" destOrd="0" presId="urn:microsoft.com/office/officeart/2008/layout/VerticalCurvedList"/>
    <dgm:cxn modelId="{5095D7EB-C76F-0245-BF45-B57536CB2726}" type="presParOf" srcId="{ACB1B2BC-5DC6-46A5-B475-D148EC844566}" destId="{A07B617D-C8C1-D442-A364-C2EC4E9F314D}" srcOrd="7" destOrd="0" presId="urn:microsoft.com/office/officeart/2008/layout/VerticalCurvedList"/>
    <dgm:cxn modelId="{0CD5EDF3-C504-3946-9FFD-C7F1925C3627}" type="presParOf" srcId="{ACB1B2BC-5DC6-46A5-B475-D148EC844566}" destId="{5F13F0BE-7A33-6741-A4CE-8A768357A4C4}" srcOrd="8" destOrd="0" presId="urn:microsoft.com/office/officeart/2008/layout/VerticalCurvedList"/>
    <dgm:cxn modelId="{6C5AF57E-6C84-E348-A7D0-77CD2C335368}" type="presParOf" srcId="{5F13F0BE-7A33-6741-A4CE-8A768357A4C4}" destId="{C7CB0B28-AABF-7548-AE5C-667060D448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des </a:t>
          </a:r>
          <a:r>
            <a:rPr lang="de-DE" sz="1600" dirty="0" smtClean="0"/>
            <a:t>Projekts </a:t>
          </a:r>
          <a:r>
            <a:rPr lang="de-DE" sz="1600" dirty="0"/>
            <a:t>und der Projektverantwortlichen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 sz="1600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 sz="1600"/>
        </a:p>
      </dgm:t>
    </dgm:pt>
    <dgm:pt modelId="{F9A1AB3F-5997-1E4C-A59F-65D3D841ADF4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Kennenlernen der teilnehmenden Personen und Vorstellen der beteiligten Schulen</a:t>
          </a:r>
        </a:p>
      </dgm:t>
    </dgm:pt>
    <dgm:pt modelId="{B3B5A5F2-ED93-B14F-B0EA-B58DD930C3F9}" type="parTrans" cxnId="{56DAE1F2-5801-3B4A-B9E7-7276E657FE31}">
      <dgm:prSet/>
      <dgm:spPr/>
      <dgm:t>
        <a:bodyPr/>
        <a:lstStyle/>
        <a:p>
          <a:endParaRPr lang="de-DE" sz="1600"/>
        </a:p>
      </dgm:t>
    </dgm:pt>
    <dgm:pt modelId="{5D236AE5-6656-FB40-B52F-1BB8C822351E}" type="sibTrans" cxnId="{56DAE1F2-5801-3B4A-B9E7-7276E657FE31}">
      <dgm:prSet/>
      <dgm:spPr/>
      <dgm:t>
        <a:bodyPr/>
        <a:lstStyle/>
        <a:p>
          <a:endParaRPr lang="de-DE" sz="1600"/>
        </a:p>
      </dgm:t>
    </dgm:pt>
    <dgm:pt modelId="{F824B17D-94E5-8147-BEE7-AA95B86B401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Vereinbarungen zur Zusammenarbeit und zur Organisation</a:t>
          </a:r>
        </a:p>
      </dgm:t>
    </dgm:pt>
    <dgm:pt modelId="{0DEEC97C-E4CB-804D-AD42-61D416CA72A6}" type="parTrans" cxnId="{6BAE4238-8C92-6643-9C8C-DC4F5F241C0F}">
      <dgm:prSet/>
      <dgm:spPr/>
      <dgm:t>
        <a:bodyPr/>
        <a:lstStyle/>
        <a:p>
          <a:endParaRPr lang="de-DE" sz="1600"/>
        </a:p>
      </dgm:t>
    </dgm:pt>
    <dgm:pt modelId="{33BF5DFC-F48B-9E46-8DD7-E04E80B5D251}" type="sibTrans" cxnId="{6BAE4238-8C92-6643-9C8C-DC4F5F241C0F}">
      <dgm:prSet/>
      <dgm:spPr/>
      <dgm:t>
        <a:bodyPr/>
        <a:lstStyle/>
        <a:p>
          <a:endParaRPr lang="de-DE" sz="1600"/>
        </a:p>
      </dgm:t>
    </dgm:pt>
    <dgm:pt modelId="{736463CC-F41B-A24E-8337-3CB9816BF04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Präsentieren erster Ideen und Vorstellungen für ein (potenzielles) Entwicklungsvorhaben</a:t>
          </a:r>
        </a:p>
      </dgm:t>
    </dgm:pt>
    <dgm:pt modelId="{9D353A79-DC81-474D-98B1-B0F0733D8C7D}" type="parTrans" cxnId="{39D7CB1F-4A65-9449-98AD-628F770AA1C0}">
      <dgm:prSet/>
      <dgm:spPr/>
      <dgm:t>
        <a:bodyPr/>
        <a:lstStyle/>
        <a:p>
          <a:endParaRPr lang="de-DE" sz="1600"/>
        </a:p>
      </dgm:t>
    </dgm:pt>
    <dgm:pt modelId="{36EFD7F4-24D0-0D43-8BAE-4A3A1C168F99}" type="sibTrans" cxnId="{39D7CB1F-4A65-9449-98AD-628F770AA1C0}">
      <dgm:prSet/>
      <dgm:spPr/>
      <dgm:t>
        <a:bodyPr/>
        <a:lstStyle/>
        <a:p>
          <a:endParaRPr lang="de-DE" sz="1600"/>
        </a:p>
      </dgm:t>
    </dgm:pt>
    <dgm:pt modelId="{E5D9AAA5-8FDF-6E4E-8DEC-F70A02078AEF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Festlegen erster Meilensteine für das Vorhaben </a:t>
          </a:r>
        </a:p>
      </dgm:t>
    </dgm:pt>
    <dgm:pt modelId="{EAAC161D-680B-CA45-8ED6-9C02695841C9}" type="parTrans" cxnId="{BB68E0ED-117E-7F41-919F-99D1197B04B7}">
      <dgm:prSet/>
      <dgm:spPr/>
      <dgm:t>
        <a:bodyPr/>
        <a:lstStyle/>
        <a:p>
          <a:endParaRPr lang="de-DE" sz="1600"/>
        </a:p>
      </dgm:t>
    </dgm:pt>
    <dgm:pt modelId="{3A99C168-AB8F-D440-8891-8A0D3E586095}" type="sibTrans" cxnId="{BB68E0ED-117E-7F41-919F-99D1197B04B7}">
      <dgm:prSet/>
      <dgm:spPr/>
      <dgm:t>
        <a:bodyPr/>
        <a:lstStyle/>
        <a:p>
          <a:endParaRPr lang="de-DE" sz="1600"/>
        </a:p>
      </dgm:t>
    </dgm:pt>
    <dgm:pt modelId="{FB0FE35E-6685-1F49-A8B0-2558F7941B10}">
      <dgm:prSet custT="1"/>
      <dgm:spPr/>
      <dgm:t>
        <a:bodyPr/>
        <a:lstStyle/>
        <a:p>
          <a:r>
            <a:rPr lang="de-DE" sz="1600" dirty="0"/>
            <a:t>Vorstellen der Projektpläne und </a:t>
          </a:r>
          <a:r>
            <a:rPr lang="de-DE" sz="1600" dirty="0" smtClean="0"/>
            <a:t>Klären erster </a:t>
          </a:r>
          <a:r>
            <a:rPr lang="de-DE" sz="1600" dirty="0"/>
            <a:t>Bearbeitungsschritte</a:t>
          </a:r>
        </a:p>
      </dgm:t>
    </dgm:pt>
    <dgm:pt modelId="{B810547D-4C28-0E4F-BF9F-9BE37EB10607}" type="parTrans" cxnId="{773728EE-BC28-D04E-BF5C-F126ED7A3786}">
      <dgm:prSet/>
      <dgm:spPr/>
      <dgm:t>
        <a:bodyPr/>
        <a:lstStyle/>
        <a:p>
          <a:endParaRPr lang="de-DE" sz="1600"/>
        </a:p>
      </dgm:t>
    </dgm:pt>
    <dgm:pt modelId="{F4FDFB9D-E68B-F54D-9C4D-841D39024EA7}" type="sibTrans" cxnId="{773728EE-BC28-D04E-BF5C-F126ED7A3786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D65902BF-D6C9-8449-90DA-6922A2906128}" type="pres">
      <dgm:prSet presAssocID="{F9A1AB3F-5997-1E4C-A59F-65D3D841AD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51D845-FA97-4B49-84C8-93349F2F7B82}" type="pres">
      <dgm:prSet presAssocID="{5D236AE5-6656-FB40-B52F-1BB8C822351E}" presName="sibTrans" presStyleCnt="0"/>
      <dgm:spPr/>
    </dgm:pt>
    <dgm:pt modelId="{91DEC6F0-C14C-BB4D-BC71-F514F3E40613}" type="pres">
      <dgm:prSet presAssocID="{F824B17D-94E5-8147-BEE7-AA95B86B401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ECD66A-E69B-344C-8B23-0396F8BCF151}" type="pres">
      <dgm:prSet presAssocID="{33BF5DFC-F48B-9E46-8DD7-E04E80B5D251}" presName="sibTrans" presStyleCnt="0"/>
      <dgm:spPr/>
    </dgm:pt>
    <dgm:pt modelId="{15CEC0F9-E556-1F47-B363-3C98EB4DC15D}" type="pres">
      <dgm:prSet presAssocID="{736463CC-F41B-A24E-8337-3CB9816BF0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7D7327-2C68-2C4B-A4D3-E391FF21C0B0}" type="pres">
      <dgm:prSet presAssocID="{36EFD7F4-24D0-0D43-8BAE-4A3A1C168F99}" presName="sibTrans" presStyleCnt="0"/>
      <dgm:spPr/>
    </dgm:pt>
    <dgm:pt modelId="{BC8D1C80-EA35-6143-8463-43EAD9DBE2C1}" type="pres">
      <dgm:prSet presAssocID="{E5D9AAA5-8FDF-6E4E-8DEC-F70A02078A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6ED2CA-6679-7941-B808-1494578430E9}" type="pres">
      <dgm:prSet presAssocID="{3A99C168-AB8F-D440-8891-8A0D3E586095}" presName="sibTrans" presStyleCnt="0"/>
      <dgm:spPr/>
    </dgm:pt>
    <dgm:pt modelId="{F9B26DE2-45FC-BB47-BE63-9C1B37D8A375}" type="pres">
      <dgm:prSet presAssocID="{FB0FE35E-6685-1F49-A8B0-2558F7941B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D0F60EC-389F-F649-B60D-DAD083095DFC}" type="presOf" srcId="{FB0FE35E-6685-1F49-A8B0-2558F7941B10}" destId="{F9B26DE2-45FC-BB47-BE63-9C1B37D8A375}" srcOrd="0" destOrd="0" presId="urn:microsoft.com/office/officeart/2005/8/layout/default"/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4F214277-37C2-0744-8B35-608450844107}" type="presOf" srcId="{F824B17D-94E5-8147-BEE7-AA95B86B401A}" destId="{91DEC6F0-C14C-BB4D-BC71-F514F3E40613}" srcOrd="0" destOrd="0" presId="urn:microsoft.com/office/officeart/2005/8/layout/default"/>
    <dgm:cxn modelId="{D67EDD49-FFC9-814B-AF5F-17E9EE2B55B9}" type="presOf" srcId="{E5D9AAA5-8FDF-6E4E-8DEC-F70A02078AEF}" destId="{BC8D1C80-EA35-6143-8463-43EAD9DBE2C1}" srcOrd="0" destOrd="0" presId="urn:microsoft.com/office/officeart/2005/8/layout/default"/>
    <dgm:cxn modelId="{56DAE1F2-5801-3B4A-B9E7-7276E657FE31}" srcId="{FB22CE81-9462-5547-8C02-660408844B1B}" destId="{F9A1AB3F-5997-1E4C-A59F-65D3D841ADF4}" srcOrd="1" destOrd="0" parTransId="{B3B5A5F2-ED93-B14F-B0EA-B58DD930C3F9}" sibTransId="{5D236AE5-6656-FB40-B52F-1BB8C822351E}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6BAE4238-8C92-6643-9C8C-DC4F5F241C0F}" srcId="{FB22CE81-9462-5547-8C02-660408844B1B}" destId="{F824B17D-94E5-8147-BEE7-AA95B86B401A}" srcOrd="2" destOrd="0" parTransId="{0DEEC97C-E4CB-804D-AD42-61D416CA72A6}" sibTransId="{33BF5DFC-F48B-9E46-8DD7-E04E80B5D251}"/>
    <dgm:cxn modelId="{773728EE-BC28-D04E-BF5C-F126ED7A3786}" srcId="{FB22CE81-9462-5547-8C02-660408844B1B}" destId="{FB0FE35E-6685-1F49-A8B0-2558F7941B10}" srcOrd="5" destOrd="0" parTransId="{B810547D-4C28-0E4F-BF9F-9BE37EB10607}" sibTransId="{F4FDFB9D-E68B-F54D-9C4D-841D39024EA7}"/>
    <dgm:cxn modelId="{39D7CB1F-4A65-9449-98AD-628F770AA1C0}" srcId="{FB22CE81-9462-5547-8C02-660408844B1B}" destId="{736463CC-F41B-A24E-8337-3CB9816BF04B}" srcOrd="3" destOrd="0" parTransId="{9D353A79-DC81-474D-98B1-B0F0733D8C7D}" sibTransId="{36EFD7F4-24D0-0D43-8BAE-4A3A1C168F99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9384DDB2-74CF-AA42-BE5A-30B14217131D}" type="presOf" srcId="{736463CC-F41B-A24E-8337-3CB9816BF04B}" destId="{15CEC0F9-E556-1F47-B363-3C98EB4DC15D}" srcOrd="0" destOrd="0" presId="urn:microsoft.com/office/officeart/2005/8/layout/default"/>
    <dgm:cxn modelId="{5D2EF0AD-7068-254B-9BA1-E94E670144AA}" type="presOf" srcId="{F9A1AB3F-5997-1E4C-A59F-65D3D841ADF4}" destId="{D65902BF-D6C9-8449-90DA-6922A2906128}" srcOrd="0" destOrd="0" presId="urn:microsoft.com/office/officeart/2005/8/layout/default"/>
    <dgm:cxn modelId="{BB68E0ED-117E-7F41-919F-99D1197B04B7}" srcId="{FB22CE81-9462-5547-8C02-660408844B1B}" destId="{E5D9AAA5-8FDF-6E4E-8DEC-F70A02078AEF}" srcOrd="4" destOrd="0" parTransId="{EAAC161D-680B-CA45-8ED6-9C02695841C9}" sibTransId="{3A99C168-AB8F-D440-8891-8A0D3E586095}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0466BD37-E050-DB4E-874D-148525355FDA}" type="presParOf" srcId="{1786DA4C-F007-CA4F-AAB3-CD8E73D19704}" destId="{D65902BF-D6C9-8449-90DA-6922A2906128}" srcOrd="2" destOrd="0" presId="urn:microsoft.com/office/officeart/2005/8/layout/default"/>
    <dgm:cxn modelId="{E69AA3DE-D0C8-4747-B332-E0C65D409B56}" type="presParOf" srcId="{1786DA4C-F007-CA4F-AAB3-CD8E73D19704}" destId="{C151D845-FA97-4B49-84C8-93349F2F7B82}" srcOrd="3" destOrd="0" presId="urn:microsoft.com/office/officeart/2005/8/layout/default"/>
    <dgm:cxn modelId="{E7EA37B4-CF09-574F-856C-7E3613FD30D3}" type="presParOf" srcId="{1786DA4C-F007-CA4F-AAB3-CD8E73D19704}" destId="{91DEC6F0-C14C-BB4D-BC71-F514F3E40613}" srcOrd="4" destOrd="0" presId="urn:microsoft.com/office/officeart/2005/8/layout/default"/>
    <dgm:cxn modelId="{68F6DCE8-2236-D94B-92D4-96F17A8260A0}" type="presParOf" srcId="{1786DA4C-F007-CA4F-AAB3-CD8E73D19704}" destId="{B8ECD66A-E69B-344C-8B23-0396F8BCF151}" srcOrd="5" destOrd="0" presId="urn:microsoft.com/office/officeart/2005/8/layout/default"/>
    <dgm:cxn modelId="{90C90F32-63E3-E147-B92A-5D4A4A83E457}" type="presParOf" srcId="{1786DA4C-F007-CA4F-AAB3-CD8E73D19704}" destId="{15CEC0F9-E556-1F47-B363-3C98EB4DC15D}" srcOrd="6" destOrd="0" presId="urn:microsoft.com/office/officeart/2005/8/layout/default"/>
    <dgm:cxn modelId="{F2946CEB-0F3B-8E49-8CD2-A5968ED7385B}" type="presParOf" srcId="{1786DA4C-F007-CA4F-AAB3-CD8E73D19704}" destId="{5E7D7327-2C68-2C4B-A4D3-E391FF21C0B0}" srcOrd="7" destOrd="0" presId="urn:microsoft.com/office/officeart/2005/8/layout/default"/>
    <dgm:cxn modelId="{09D55BA5-88B3-8F4A-9EE6-4A197B16FBF5}" type="presParOf" srcId="{1786DA4C-F007-CA4F-AAB3-CD8E73D19704}" destId="{BC8D1C80-EA35-6143-8463-43EAD9DBE2C1}" srcOrd="8" destOrd="0" presId="urn:microsoft.com/office/officeart/2005/8/layout/default"/>
    <dgm:cxn modelId="{95A4B439-1618-5A46-881A-B6891BCAD207}" type="presParOf" srcId="{1786DA4C-F007-CA4F-AAB3-CD8E73D19704}" destId="{D56ED2CA-6679-7941-B808-1494578430E9}" srcOrd="9" destOrd="0" presId="urn:microsoft.com/office/officeart/2005/8/layout/default"/>
    <dgm:cxn modelId="{EB713DCA-FFD0-2B4B-8469-DD3D52EBAF6C}" type="presParOf" srcId="{1786DA4C-F007-CA4F-AAB3-CD8E73D19704}" destId="{F9B26DE2-45FC-BB47-BE63-9C1B37D8A3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B0AB12FD-F00E-6442-B852-9E4A06BD5108}">
      <dgm:prSet custT="1"/>
      <dgm:spPr/>
      <dgm:t>
        <a:bodyPr vert="horz"/>
        <a:lstStyle/>
        <a:p>
          <a:r>
            <a:rPr lang="de-DE" sz="1900" dirty="0"/>
            <a:t>Die Bedeutung von Partizipation als Element gelingender Bildungsprozesse wird erkannt.</a:t>
          </a:r>
        </a:p>
      </dgm:t>
    </dgm:pt>
    <dgm:pt modelId="{7041A3A9-22B6-6A4C-841A-314927B0624D}" type="parTrans" cxnId="{43596257-1058-9341-A894-502C16DF39F7}">
      <dgm:prSet/>
      <dgm:spPr/>
      <dgm:t>
        <a:bodyPr/>
        <a:lstStyle/>
        <a:p>
          <a:endParaRPr lang="de-DE" sz="1900">
            <a:solidFill>
              <a:schemeClr val="tx1"/>
            </a:solidFill>
          </a:endParaRPr>
        </a:p>
      </dgm:t>
    </dgm:pt>
    <dgm:pt modelId="{B3F2445B-F267-7544-BF98-9339A6254327}" type="sibTrans" cxnId="{43596257-1058-9341-A894-502C16DF39F7}">
      <dgm:prSet/>
      <dgm:spPr/>
      <dgm:t>
        <a:bodyPr/>
        <a:lstStyle/>
        <a:p>
          <a:endParaRPr lang="de-DE" sz="1900">
            <a:solidFill>
              <a:schemeClr val="tx1"/>
            </a:solidFill>
          </a:endParaRPr>
        </a:p>
      </dgm:t>
    </dgm:pt>
    <dgm:pt modelId="{64E48E3F-4732-7846-B4DA-9054133E59F4}">
      <dgm:prSet custT="1"/>
      <dgm:spPr/>
      <dgm:t>
        <a:bodyPr/>
        <a:lstStyle/>
        <a:p>
          <a:r>
            <a:rPr lang="de-DE" sz="1900"/>
            <a:t>Die Umsetzung von Beteiligung im schulischen Projekt wird konkretisiert.</a:t>
          </a:r>
          <a:endParaRPr lang="de-DE" sz="1900" dirty="0"/>
        </a:p>
      </dgm:t>
    </dgm:pt>
    <dgm:pt modelId="{1220D25B-EC96-F246-A48C-720FC0A63595}" type="parTrans" cxnId="{371B3DD0-2908-7348-A6FC-26AE1BCBDAED}">
      <dgm:prSet/>
      <dgm:spPr/>
      <dgm:t>
        <a:bodyPr/>
        <a:lstStyle/>
        <a:p>
          <a:endParaRPr lang="de-DE" sz="1900"/>
        </a:p>
      </dgm:t>
    </dgm:pt>
    <dgm:pt modelId="{03466AE1-73D6-4C43-8650-72CC77B1D860}" type="sibTrans" cxnId="{371B3DD0-2908-7348-A6FC-26AE1BCBDAED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2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2"/>
      <dgm:spPr/>
    </dgm:pt>
    <dgm:pt modelId="{FFC6D0A0-535D-4435-BEAE-6FDA65299EA7}" type="pres">
      <dgm:prSet presAssocID="{50F5EC4F-26BD-4CD2-AA46-2CC47E60D5A0}" presName="dstNode" presStyleLbl="node1" presStyleIdx="0" presStyleCnt="2"/>
      <dgm:spPr/>
    </dgm:pt>
    <dgm:pt modelId="{C3016B34-4CA0-9640-9015-AB305C603F4C}" type="pres">
      <dgm:prSet presAssocID="{B0AB12FD-F00E-6442-B852-9E4A06BD510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8811C5-94A2-EC47-974B-F3B733F9D6B6}" type="pres">
      <dgm:prSet presAssocID="{B0AB12FD-F00E-6442-B852-9E4A06BD5108}" presName="accent_1" presStyleCnt="0"/>
      <dgm:spPr/>
    </dgm:pt>
    <dgm:pt modelId="{C997FA94-DBD5-0743-AA87-357F67860A1D}" type="pres">
      <dgm:prSet presAssocID="{B0AB12FD-F00E-6442-B852-9E4A06BD5108}" presName="accentRepeatNode" presStyleLbl="solidFgAcc1" presStyleIdx="0" presStyleCnt="2"/>
      <dgm:spPr/>
    </dgm:pt>
    <dgm:pt modelId="{93867702-9CC2-0B4D-8BD1-F487782A5196}" type="pres">
      <dgm:prSet presAssocID="{64E48E3F-4732-7846-B4DA-9054133E59F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A860B2-B396-394F-A997-3BE8BC856E52}" type="pres">
      <dgm:prSet presAssocID="{64E48E3F-4732-7846-B4DA-9054133E59F4}" presName="accent_2" presStyleCnt="0"/>
      <dgm:spPr/>
    </dgm:pt>
    <dgm:pt modelId="{3A151697-EF6C-B34C-8A89-22A532F2B5BB}" type="pres">
      <dgm:prSet presAssocID="{64E48E3F-4732-7846-B4DA-9054133E59F4}" presName="accentRepeatNode" presStyleLbl="solidFgAcc1" presStyleIdx="1" presStyleCnt="2"/>
      <dgm:spPr/>
    </dgm:pt>
  </dgm:ptLst>
  <dgm:cxnLst>
    <dgm:cxn modelId="{03722574-3396-0249-8E93-E7158ED6D7C0}" type="presOf" srcId="{B0AB12FD-F00E-6442-B852-9E4A06BD5108}" destId="{C3016B34-4CA0-9640-9015-AB305C603F4C}" srcOrd="0" destOrd="0" presId="urn:microsoft.com/office/officeart/2008/layout/VerticalCurvedList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D899FDA7-709D-2F40-BE7F-AD367359B606}" type="presOf" srcId="{64E48E3F-4732-7846-B4DA-9054133E59F4}" destId="{93867702-9CC2-0B4D-8BD1-F487782A5196}" srcOrd="0" destOrd="0" presId="urn:microsoft.com/office/officeart/2008/layout/VerticalCurvedList"/>
    <dgm:cxn modelId="{43596257-1058-9341-A894-502C16DF39F7}" srcId="{50F5EC4F-26BD-4CD2-AA46-2CC47E60D5A0}" destId="{B0AB12FD-F00E-6442-B852-9E4A06BD5108}" srcOrd="0" destOrd="0" parTransId="{7041A3A9-22B6-6A4C-841A-314927B0624D}" sibTransId="{B3F2445B-F267-7544-BF98-9339A6254327}"/>
    <dgm:cxn modelId="{371B3DD0-2908-7348-A6FC-26AE1BCBDAED}" srcId="{50F5EC4F-26BD-4CD2-AA46-2CC47E60D5A0}" destId="{64E48E3F-4732-7846-B4DA-9054133E59F4}" srcOrd="1" destOrd="0" parTransId="{1220D25B-EC96-F246-A48C-720FC0A63595}" sibTransId="{03466AE1-73D6-4C43-8650-72CC77B1D860}"/>
    <dgm:cxn modelId="{4BA32BEF-F103-6D4C-AC56-09B56345FFC5}" type="presOf" srcId="{B3F2445B-F267-7544-BF98-9339A6254327}" destId="{2E87BD57-D445-413E-A634-4F836028239B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9F315215-FF90-EC4D-A7A2-495554E84497}" type="presParOf" srcId="{ACB1B2BC-5DC6-46A5-B475-D148EC844566}" destId="{C3016B34-4CA0-9640-9015-AB305C603F4C}" srcOrd="1" destOrd="0" presId="urn:microsoft.com/office/officeart/2008/layout/VerticalCurvedList"/>
    <dgm:cxn modelId="{C13DFC3A-5197-7145-B758-EBF8A9C49CBC}" type="presParOf" srcId="{ACB1B2BC-5DC6-46A5-B475-D148EC844566}" destId="{728811C5-94A2-EC47-974B-F3B733F9D6B6}" srcOrd="2" destOrd="0" presId="urn:microsoft.com/office/officeart/2008/layout/VerticalCurvedList"/>
    <dgm:cxn modelId="{DF1B045B-C870-1341-8998-D50A56A8141D}" type="presParOf" srcId="{728811C5-94A2-EC47-974B-F3B733F9D6B6}" destId="{C997FA94-DBD5-0743-AA87-357F67860A1D}" srcOrd="0" destOrd="0" presId="urn:microsoft.com/office/officeart/2008/layout/VerticalCurvedList"/>
    <dgm:cxn modelId="{32B4B61E-DF4E-BE43-BE14-F2183D4C0BB9}" type="presParOf" srcId="{ACB1B2BC-5DC6-46A5-B475-D148EC844566}" destId="{93867702-9CC2-0B4D-8BD1-F487782A5196}" srcOrd="3" destOrd="0" presId="urn:microsoft.com/office/officeart/2008/layout/VerticalCurvedList"/>
    <dgm:cxn modelId="{4E06682A-C2AB-9B43-ABDD-BD877F290807}" type="presParOf" srcId="{ACB1B2BC-5DC6-46A5-B475-D148EC844566}" destId="{16A860B2-B396-394F-A997-3BE8BC856E52}" srcOrd="4" destOrd="0" presId="urn:microsoft.com/office/officeart/2008/layout/VerticalCurvedList"/>
    <dgm:cxn modelId="{8DF31B73-3D4A-1F4A-8DFB-0CF1633BEA17}" type="presParOf" srcId="{16A860B2-B396-394F-A997-3BE8BC856E52}" destId="{3A151697-EF6C-B34C-8A89-22A532F2B5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lernen die Ziele </a:t>
          </a:r>
          <a:r>
            <a:rPr lang="de-DE" sz="1600" dirty="0" smtClean="0"/>
            <a:t>der Projekte der </a:t>
          </a:r>
          <a:r>
            <a:rPr lang="de-DE" sz="1600" dirty="0"/>
            <a:t>anderen Schulen kennen.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 sz="1600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 sz="1600"/>
        </a:p>
      </dgm:t>
    </dgm:pt>
    <dgm:pt modelId="{ABC6D044-27F2-C24F-83DB-3794D6CF66A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Sie prüfen die Ziele </a:t>
          </a:r>
          <a:r>
            <a:rPr lang="de-DE" sz="1600" dirty="0" smtClean="0"/>
            <a:t>hinsichtlich der </a:t>
          </a:r>
          <a:r>
            <a:rPr lang="de-DE" sz="1600" dirty="0" err="1" smtClean="0"/>
            <a:t>SMARTen</a:t>
          </a:r>
          <a:r>
            <a:rPr lang="de-DE" sz="1600" dirty="0" smtClean="0"/>
            <a:t> </a:t>
          </a:r>
          <a:r>
            <a:rPr lang="de-DE" sz="1600" dirty="0"/>
            <a:t>Kriterien und geben sich gegenseitig Feedback.</a:t>
          </a:r>
        </a:p>
      </dgm:t>
    </dgm:pt>
    <dgm:pt modelId="{D19C429A-20E4-8449-A445-A93C236ACCEF}" type="parTrans" cxnId="{9CF3FFE6-2576-3945-B6E6-2B5B0050E532}">
      <dgm:prSet/>
      <dgm:spPr/>
      <dgm:t>
        <a:bodyPr/>
        <a:lstStyle/>
        <a:p>
          <a:endParaRPr lang="de-DE" sz="1600"/>
        </a:p>
      </dgm:t>
    </dgm:pt>
    <dgm:pt modelId="{09FD80B1-C1B8-1649-BEF6-80CE3E5CFCAB}" type="sibTrans" cxnId="{9CF3FFE6-2576-3945-B6E6-2B5B0050E532}">
      <dgm:prSet/>
      <dgm:spPr/>
      <dgm:t>
        <a:bodyPr/>
        <a:lstStyle/>
        <a:p>
          <a:endParaRPr lang="de-DE" sz="1600"/>
        </a:p>
      </dgm:t>
    </dgm:pt>
    <dgm:pt modelId="{D8896B1A-9847-8440-82E1-ABED630E7F0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Einstellungen und Haltungen zur Partizipation von Eltern und Lernenden aufdecken</a:t>
          </a:r>
        </a:p>
      </dgm:t>
    </dgm:pt>
    <dgm:pt modelId="{1CC43580-EC55-1946-A2EA-247A0FDD5D81}" type="parTrans" cxnId="{5D1F9242-9049-D746-966F-165D13F5EC3A}">
      <dgm:prSet/>
      <dgm:spPr/>
      <dgm:t>
        <a:bodyPr/>
        <a:lstStyle/>
        <a:p>
          <a:endParaRPr lang="de-DE" sz="1600"/>
        </a:p>
      </dgm:t>
    </dgm:pt>
    <dgm:pt modelId="{F5133C1D-CC24-2D49-B396-5E9773F42D04}" type="sibTrans" cxnId="{5D1F9242-9049-D746-966F-165D13F5EC3A}">
      <dgm:prSet/>
      <dgm:spPr/>
      <dgm:t>
        <a:bodyPr/>
        <a:lstStyle/>
        <a:p>
          <a:endParaRPr lang="de-DE" sz="1600"/>
        </a:p>
      </dgm:t>
    </dgm:pt>
    <dgm:pt modelId="{BEFE692A-FF02-F94C-BB18-0AD87BCD856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Bereiche, Formen und Stufen der Partizipation kennen und für die eigene Schule reflektieren</a:t>
          </a:r>
        </a:p>
      </dgm:t>
    </dgm:pt>
    <dgm:pt modelId="{18A27E3A-D4F2-DB49-A619-F720FD74CCB0}" type="parTrans" cxnId="{E34D8D4B-8F76-C74E-8AAE-4D7BD5BC2CE2}">
      <dgm:prSet/>
      <dgm:spPr/>
      <dgm:t>
        <a:bodyPr/>
        <a:lstStyle/>
        <a:p>
          <a:endParaRPr lang="de-DE" sz="1600"/>
        </a:p>
      </dgm:t>
    </dgm:pt>
    <dgm:pt modelId="{0C08AD81-DA19-554E-8E18-96895C66FF0C}" type="sibTrans" cxnId="{E34D8D4B-8F76-C74E-8AAE-4D7BD5BC2CE2}">
      <dgm:prSet/>
      <dgm:spPr/>
      <dgm:t>
        <a:bodyPr/>
        <a:lstStyle/>
        <a:p>
          <a:endParaRPr lang="de-DE" sz="1600"/>
        </a:p>
      </dgm:t>
    </dgm:pt>
    <dgm:pt modelId="{B89CF464-DC82-4B44-A5F1-DEC4A17C1193}">
      <dgm:prSet custT="1"/>
      <dgm:spPr/>
      <dgm:t>
        <a:bodyPr/>
        <a:lstStyle/>
        <a:p>
          <a:r>
            <a:rPr lang="de-DE" sz="1600"/>
            <a:t>Möglichkeiten der Partizipation (von Eltern und/oder Lernenden) im Projekt erkennen und einplanen</a:t>
          </a:r>
        </a:p>
      </dgm:t>
    </dgm:pt>
    <dgm:pt modelId="{30D202ED-4DDA-ED40-AA18-43AFDA898CBC}" type="parTrans" cxnId="{2AC80FAE-1C8C-E542-902D-C4C57E817E4A}">
      <dgm:prSet/>
      <dgm:spPr/>
      <dgm:t>
        <a:bodyPr/>
        <a:lstStyle/>
        <a:p>
          <a:endParaRPr lang="de-DE" sz="1600"/>
        </a:p>
      </dgm:t>
    </dgm:pt>
    <dgm:pt modelId="{ACCBD479-0854-1B46-B941-0C7479C5F9C5}" type="sibTrans" cxnId="{2AC80FAE-1C8C-E542-902D-C4C57E817E4A}">
      <dgm:prSet/>
      <dgm:spPr/>
      <dgm:t>
        <a:bodyPr/>
        <a:lstStyle/>
        <a:p>
          <a:endParaRPr lang="de-DE" sz="1600"/>
        </a:p>
      </dgm:t>
    </dgm:pt>
    <dgm:pt modelId="{0348AA92-1072-2841-96E4-BF45C4E88DC5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Die </a:t>
          </a:r>
          <a:r>
            <a:rPr lang="de-DE" sz="1600" dirty="0" smtClean="0"/>
            <a:t>Teilnehmenden </a:t>
          </a:r>
          <a:r>
            <a:rPr lang="de-DE" sz="1600" dirty="0"/>
            <a:t>lernen die Stakeholder-Analyse als </a:t>
          </a:r>
          <a:r>
            <a:rPr lang="de-DE" sz="1600" dirty="0" smtClean="0"/>
            <a:t>Schulentwicklungs-instrument </a:t>
          </a:r>
          <a:r>
            <a:rPr lang="de-DE" sz="1600" dirty="0"/>
            <a:t>kennen.</a:t>
          </a:r>
        </a:p>
      </dgm:t>
    </dgm:pt>
    <dgm:pt modelId="{6CD404DC-A6DF-654D-90E2-A1AC4E3F5D4C}" type="sibTrans" cxnId="{3148F121-10CC-4C44-8922-A24472A5121C}">
      <dgm:prSet/>
      <dgm:spPr/>
      <dgm:t>
        <a:bodyPr/>
        <a:lstStyle/>
        <a:p>
          <a:endParaRPr lang="de-DE" sz="1600"/>
        </a:p>
      </dgm:t>
    </dgm:pt>
    <dgm:pt modelId="{FCDF41C3-0C4E-314A-9D3B-5C77E035A22E}" type="parTrans" cxnId="{3148F121-10CC-4C44-8922-A24472A5121C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0BA73D67-32B7-BD44-92B1-CA8FDB49F4A7}" type="pres">
      <dgm:prSet presAssocID="{ABC6D044-27F2-C24F-83DB-3794D6CF66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414724-C3B9-A947-8F77-E1BEB212C8C3}" type="pres">
      <dgm:prSet presAssocID="{09FD80B1-C1B8-1649-BEF6-80CE3E5CFCAB}" presName="sibTrans" presStyleCnt="0"/>
      <dgm:spPr/>
    </dgm:pt>
    <dgm:pt modelId="{45ABF6F3-5BD9-C341-B662-8FECF767EF87}" type="pres">
      <dgm:prSet presAssocID="{0348AA92-1072-2841-96E4-BF45C4E88DC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E71D9E-1CE3-4F48-A6B0-03B15CEB6006}" type="pres">
      <dgm:prSet presAssocID="{6CD404DC-A6DF-654D-90E2-A1AC4E3F5D4C}" presName="sibTrans" presStyleCnt="0"/>
      <dgm:spPr/>
    </dgm:pt>
    <dgm:pt modelId="{E19C87FD-85A0-AB42-876D-CEF717E29E1F}" type="pres">
      <dgm:prSet presAssocID="{D8896B1A-9847-8440-82E1-ABED630E7F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619E0F-B76F-1042-B695-54E7B7DAFE77}" type="pres">
      <dgm:prSet presAssocID="{F5133C1D-CC24-2D49-B396-5E9773F42D04}" presName="sibTrans" presStyleCnt="0"/>
      <dgm:spPr/>
    </dgm:pt>
    <dgm:pt modelId="{FF083444-8DF9-5B4E-A122-2BCCDD10B88F}" type="pres">
      <dgm:prSet presAssocID="{BEFE692A-FF02-F94C-BB18-0AD87BCD856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56D99F-17F5-9649-873E-84AC7B658D49}" type="pres">
      <dgm:prSet presAssocID="{0C08AD81-DA19-554E-8E18-96895C66FF0C}" presName="sibTrans" presStyleCnt="0"/>
      <dgm:spPr/>
    </dgm:pt>
    <dgm:pt modelId="{E81836B6-48C8-1948-AAFF-36A03464D122}" type="pres">
      <dgm:prSet presAssocID="{B89CF464-DC82-4B44-A5F1-DEC4A17C11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54CEE71-8243-6F43-B853-3DAF9C037B16}" type="presOf" srcId="{D8896B1A-9847-8440-82E1-ABED630E7F02}" destId="{E19C87FD-85A0-AB42-876D-CEF717E29E1F}" srcOrd="0" destOrd="0" presId="urn:microsoft.com/office/officeart/2005/8/layout/default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A9E2400E-E0FE-0345-A8DF-56BDE20B1491}" type="presOf" srcId="{B89CF464-DC82-4B44-A5F1-DEC4A17C1193}" destId="{E81836B6-48C8-1948-AAFF-36A03464D122}" srcOrd="0" destOrd="0" presId="urn:microsoft.com/office/officeart/2005/8/layout/default"/>
    <dgm:cxn modelId="{EB1CC860-D3B2-0C42-B63E-971B57DE31AB}" type="presOf" srcId="{0348AA92-1072-2841-96E4-BF45C4E88DC5}" destId="{45ABF6F3-5BD9-C341-B662-8FECF767EF87}" srcOrd="0" destOrd="0" presId="urn:microsoft.com/office/officeart/2005/8/layout/default"/>
    <dgm:cxn modelId="{2FAFE7C4-98EC-8C48-BC24-318C0F9417CB}" type="presOf" srcId="{BEFE692A-FF02-F94C-BB18-0AD87BCD8565}" destId="{FF083444-8DF9-5B4E-A122-2BCCDD10B88F}" srcOrd="0" destOrd="0" presId="urn:microsoft.com/office/officeart/2005/8/layout/default"/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F7EB8126-6F77-1947-9ECB-0CC112404909}" type="presOf" srcId="{ABC6D044-27F2-C24F-83DB-3794D6CF66A0}" destId="{0BA73D67-32B7-BD44-92B1-CA8FDB49F4A7}" srcOrd="0" destOrd="0" presId="urn:microsoft.com/office/officeart/2005/8/layout/default"/>
    <dgm:cxn modelId="{5D1F9242-9049-D746-966F-165D13F5EC3A}" srcId="{FB22CE81-9462-5547-8C02-660408844B1B}" destId="{D8896B1A-9847-8440-82E1-ABED630E7F02}" srcOrd="3" destOrd="0" parTransId="{1CC43580-EC55-1946-A2EA-247A0FDD5D81}" sibTransId="{F5133C1D-CC24-2D49-B396-5E9773F42D04}"/>
    <dgm:cxn modelId="{9CF3FFE6-2576-3945-B6E6-2B5B0050E532}" srcId="{FB22CE81-9462-5547-8C02-660408844B1B}" destId="{ABC6D044-27F2-C24F-83DB-3794D6CF66A0}" srcOrd="1" destOrd="0" parTransId="{D19C429A-20E4-8449-A445-A93C236ACCEF}" sibTransId="{09FD80B1-C1B8-1649-BEF6-80CE3E5CFCAB}"/>
    <dgm:cxn modelId="{2AC80FAE-1C8C-E542-902D-C4C57E817E4A}" srcId="{FB22CE81-9462-5547-8C02-660408844B1B}" destId="{B89CF464-DC82-4B44-A5F1-DEC4A17C1193}" srcOrd="5" destOrd="0" parTransId="{30D202ED-4DDA-ED40-AA18-43AFDA898CBC}" sibTransId="{ACCBD479-0854-1B46-B941-0C7479C5F9C5}"/>
    <dgm:cxn modelId="{3148F121-10CC-4C44-8922-A24472A5121C}" srcId="{FB22CE81-9462-5547-8C02-660408844B1B}" destId="{0348AA92-1072-2841-96E4-BF45C4E88DC5}" srcOrd="2" destOrd="0" parTransId="{FCDF41C3-0C4E-314A-9D3B-5C77E035A22E}" sibTransId="{6CD404DC-A6DF-654D-90E2-A1AC4E3F5D4C}"/>
    <dgm:cxn modelId="{E34D8D4B-8F76-C74E-8AAE-4D7BD5BC2CE2}" srcId="{FB22CE81-9462-5547-8C02-660408844B1B}" destId="{BEFE692A-FF02-F94C-BB18-0AD87BCD8565}" srcOrd="4" destOrd="0" parTransId="{18A27E3A-D4F2-DB49-A619-F720FD74CCB0}" sibTransId="{0C08AD81-DA19-554E-8E18-96895C66FF0C}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8A9ECA89-76D5-404A-8024-898E6D432687}" type="presParOf" srcId="{1786DA4C-F007-CA4F-AAB3-CD8E73D19704}" destId="{0BA73D67-32B7-BD44-92B1-CA8FDB49F4A7}" srcOrd="2" destOrd="0" presId="urn:microsoft.com/office/officeart/2005/8/layout/default"/>
    <dgm:cxn modelId="{7625A248-4872-834C-8595-1801F8C95776}" type="presParOf" srcId="{1786DA4C-F007-CA4F-AAB3-CD8E73D19704}" destId="{3A414724-C3B9-A947-8F77-E1BEB212C8C3}" srcOrd="3" destOrd="0" presId="urn:microsoft.com/office/officeart/2005/8/layout/default"/>
    <dgm:cxn modelId="{9658BDB6-069D-944D-8A70-C430A1400C6A}" type="presParOf" srcId="{1786DA4C-F007-CA4F-AAB3-CD8E73D19704}" destId="{45ABF6F3-5BD9-C341-B662-8FECF767EF87}" srcOrd="4" destOrd="0" presId="urn:microsoft.com/office/officeart/2005/8/layout/default"/>
    <dgm:cxn modelId="{1D20E893-B8A7-1D4F-A3D7-A139B229C08B}" type="presParOf" srcId="{1786DA4C-F007-CA4F-AAB3-CD8E73D19704}" destId="{68E71D9E-1CE3-4F48-A6B0-03B15CEB6006}" srcOrd="5" destOrd="0" presId="urn:microsoft.com/office/officeart/2005/8/layout/default"/>
    <dgm:cxn modelId="{32571890-5A2F-BF45-B53A-92D3C177C9FE}" type="presParOf" srcId="{1786DA4C-F007-CA4F-AAB3-CD8E73D19704}" destId="{E19C87FD-85A0-AB42-876D-CEF717E29E1F}" srcOrd="6" destOrd="0" presId="urn:microsoft.com/office/officeart/2005/8/layout/default"/>
    <dgm:cxn modelId="{32899CF5-0A97-6A4B-AE86-167DDF4D6295}" type="presParOf" srcId="{1786DA4C-F007-CA4F-AAB3-CD8E73D19704}" destId="{41619E0F-B76F-1042-B695-54E7B7DAFE77}" srcOrd="7" destOrd="0" presId="urn:microsoft.com/office/officeart/2005/8/layout/default"/>
    <dgm:cxn modelId="{FEFA647A-8E9E-8542-A4A0-EB1142171C9D}" type="presParOf" srcId="{1786DA4C-F007-CA4F-AAB3-CD8E73D19704}" destId="{FF083444-8DF9-5B4E-A122-2BCCDD10B88F}" srcOrd="8" destOrd="0" presId="urn:microsoft.com/office/officeart/2005/8/layout/default"/>
    <dgm:cxn modelId="{5C097D84-A7BC-9740-87F6-9C59A8321D0D}" type="presParOf" srcId="{1786DA4C-F007-CA4F-AAB3-CD8E73D19704}" destId="{6D56D99F-17F5-9649-873E-84AC7B658D49}" srcOrd="9" destOrd="0" presId="urn:microsoft.com/office/officeart/2005/8/layout/default"/>
    <dgm:cxn modelId="{B61ECAFE-19C4-4E4F-8231-D57EB08FF823}" type="presParOf" srcId="{1786DA4C-F007-CA4F-AAB3-CD8E73D19704}" destId="{E81836B6-48C8-1948-AAFF-36A03464D1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7E7D85B5-5047-AF41-9E42-EB5C9B2B38B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Vorstellen der konkretisierten Ziele und Konzepte</a:t>
          </a:r>
        </a:p>
      </dgm:t>
    </dgm:pt>
    <dgm:pt modelId="{C37F534B-9309-4F41-A87B-1B7177924F00}" type="par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CB805834-A962-234A-AC6B-C50955B372C5}" type="sibTrans" cxnId="{FC5E16BB-8244-314B-B46D-E7BF067B1FCA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15CA2F82-7E0A-7B44-8D0D-3B112930B5B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Klärung und Festlegung von Qualitätsmerkmalen</a:t>
          </a:r>
        </a:p>
      </dgm:t>
    </dgm:pt>
    <dgm:pt modelId="{752E6944-2C46-784F-898E-60AB1592F01A}" type="parTrans" cxnId="{52BC2FED-1268-4245-A7B6-07F536C4C72C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26DEDD35-4E3E-7543-8B57-9A5E35EBF3B0}" type="sibTrans" cxnId="{52BC2FED-1268-4245-A7B6-07F536C4C72C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45A79FD2-B11F-2044-9713-EA839FA86445}">
      <dgm:prSet custT="1"/>
      <dgm:spPr/>
      <dgm:t>
        <a:bodyPr/>
        <a:lstStyle/>
        <a:p>
          <a:r>
            <a:rPr lang="de-DE" sz="1900"/>
            <a:t>Erste Übersichtsplanung der Pilotierungsphase in den Schulen </a:t>
          </a:r>
          <a:endParaRPr lang="de-DE" sz="1900" dirty="0"/>
        </a:p>
      </dgm:t>
    </dgm:pt>
    <dgm:pt modelId="{9FE25C8C-DC31-1B4F-92DD-806FF96FB63E}" type="parTrans" cxnId="{C1E2E054-6DF1-324B-B3F9-37DA98133601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E97A36FA-80D9-DE4E-8EBA-3BCF349E41BB}" type="sibTrans" cxnId="{C1E2E054-6DF1-324B-B3F9-37DA98133601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351712A0-F020-5248-9881-4976AC37212A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Feedback zu den geplanten Projekten</a:t>
          </a:r>
        </a:p>
      </dgm:t>
    </dgm:pt>
    <dgm:pt modelId="{721FE945-D0A5-CC4C-8DEE-99CC673DDBC5}" type="parTrans" cxnId="{A104269B-0C89-1341-BAD7-BEBCDBCCECDD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EDD5D81E-6023-914F-B93A-EA702E9DDEBD}" type="sibTrans" cxnId="{A104269B-0C89-1341-BAD7-BEBCDBCCECDD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BA2B6CED-3163-5B41-9F9C-ACB95A6CA6F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 smtClean="0"/>
            <a:t>Korrekturen und/oder </a:t>
          </a:r>
          <a:r>
            <a:rPr lang="de-DE" sz="1900" dirty="0"/>
            <a:t>Weiterentwicklungen, Lösungswege planen und klären</a:t>
          </a:r>
        </a:p>
      </dgm:t>
    </dgm:pt>
    <dgm:pt modelId="{5DDB7A04-36C3-8C42-B0CD-A9BC588B1488}" type="parTrans" cxnId="{F93B2BC0-0F84-2A43-8FF8-A9675BBF71F2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D6B44466-4B96-754B-AD74-BB206D935810}" type="sibTrans" cxnId="{F93B2BC0-0F84-2A43-8FF8-A9675BBF71F2}">
      <dgm:prSet/>
      <dgm:spPr/>
      <dgm:t>
        <a:bodyPr/>
        <a:lstStyle/>
        <a:p>
          <a:endParaRPr lang="de-DE" sz="1900">
            <a:solidFill>
              <a:schemeClr val="tx1">
                <a:alpha val="75000"/>
              </a:schemeClr>
            </a:solidFill>
          </a:endParaRPr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5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5"/>
      <dgm:spPr/>
    </dgm:pt>
    <dgm:pt modelId="{FFC6D0A0-535D-4435-BEAE-6FDA65299EA7}" type="pres">
      <dgm:prSet presAssocID="{50F5EC4F-26BD-4CD2-AA46-2CC47E60D5A0}" presName="dstNode" presStyleLbl="node1" presStyleIdx="0" presStyleCnt="5"/>
      <dgm:spPr/>
    </dgm:pt>
    <dgm:pt modelId="{8D903079-2780-BF4F-AA7D-8C3E84AB53F6}" type="pres">
      <dgm:prSet presAssocID="{7E7D85B5-5047-AF41-9E42-EB5C9B2B38B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F76E0E-7817-2849-960D-5F61CB986728}" type="pres">
      <dgm:prSet presAssocID="{7E7D85B5-5047-AF41-9E42-EB5C9B2B38B3}" presName="accent_1" presStyleCnt="0"/>
      <dgm:spPr/>
    </dgm:pt>
    <dgm:pt modelId="{C7C68DB3-40C5-2E41-9A8E-A19A4C487164}" type="pres">
      <dgm:prSet presAssocID="{7E7D85B5-5047-AF41-9E42-EB5C9B2B38B3}" presName="accentRepeatNode" presStyleLbl="solidFgAcc1" presStyleIdx="0" presStyleCnt="5"/>
      <dgm:spPr/>
    </dgm:pt>
    <dgm:pt modelId="{A102A061-D0F3-6C4F-997C-9A42EC9E0BEC}" type="pres">
      <dgm:prSet presAssocID="{351712A0-F020-5248-9881-4976AC37212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1205D0-BE60-7845-8F82-D87D4225CB02}" type="pres">
      <dgm:prSet presAssocID="{351712A0-F020-5248-9881-4976AC37212A}" presName="accent_2" presStyleCnt="0"/>
      <dgm:spPr/>
    </dgm:pt>
    <dgm:pt modelId="{47279760-67A5-2148-BFC4-426CAAA9FA08}" type="pres">
      <dgm:prSet presAssocID="{351712A0-F020-5248-9881-4976AC37212A}" presName="accentRepeatNode" presStyleLbl="solidFgAcc1" presStyleIdx="1" presStyleCnt="5"/>
      <dgm:spPr/>
    </dgm:pt>
    <dgm:pt modelId="{B946B222-0910-8544-9231-8220243BF8B2}" type="pres">
      <dgm:prSet presAssocID="{BA2B6CED-3163-5B41-9F9C-ACB95A6CA6F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75E83-1403-4A48-AD7F-09E53F10AF38}" type="pres">
      <dgm:prSet presAssocID="{BA2B6CED-3163-5B41-9F9C-ACB95A6CA6F2}" presName="accent_3" presStyleCnt="0"/>
      <dgm:spPr/>
    </dgm:pt>
    <dgm:pt modelId="{652D9F22-5C2A-9946-86B3-3495CF6006D5}" type="pres">
      <dgm:prSet presAssocID="{BA2B6CED-3163-5B41-9F9C-ACB95A6CA6F2}" presName="accentRepeatNode" presStyleLbl="solidFgAcc1" presStyleIdx="2" presStyleCnt="5"/>
      <dgm:spPr/>
    </dgm:pt>
    <dgm:pt modelId="{F3829B6B-B0CB-5E42-A443-9B92C2E314D8}" type="pres">
      <dgm:prSet presAssocID="{15CA2F82-7E0A-7B44-8D0D-3B112930B5B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8F3F6D-A3C8-DC49-94EE-976E66CF5C89}" type="pres">
      <dgm:prSet presAssocID="{15CA2F82-7E0A-7B44-8D0D-3B112930B5B2}" presName="accent_4" presStyleCnt="0"/>
      <dgm:spPr/>
    </dgm:pt>
    <dgm:pt modelId="{ABAEE92C-D76E-B243-B1E7-AF3173BD2BC0}" type="pres">
      <dgm:prSet presAssocID="{15CA2F82-7E0A-7B44-8D0D-3B112930B5B2}" presName="accentRepeatNode" presStyleLbl="solidFgAcc1" presStyleIdx="3" presStyleCnt="5"/>
      <dgm:spPr/>
    </dgm:pt>
    <dgm:pt modelId="{9DF0C00F-D448-6243-9BA2-1CE2BE941128}" type="pres">
      <dgm:prSet presAssocID="{45A79FD2-B11F-2044-9713-EA839FA8644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2D5BB3-6E09-6E45-BD53-47A4C1AEC540}" type="pres">
      <dgm:prSet presAssocID="{45A79FD2-B11F-2044-9713-EA839FA86445}" presName="accent_5" presStyleCnt="0"/>
      <dgm:spPr/>
    </dgm:pt>
    <dgm:pt modelId="{3436ADE0-EC16-714B-84B5-54988965833C}" type="pres">
      <dgm:prSet presAssocID="{45A79FD2-B11F-2044-9713-EA839FA86445}" presName="accentRepeatNode" presStyleLbl="solidFgAcc1" presStyleIdx="4" presStyleCnt="5"/>
      <dgm:spPr/>
    </dgm:pt>
  </dgm:ptLst>
  <dgm:cxnLst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FC5E16BB-8244-314B-B46D-E7BF067B1FCA}" srcId="{50F5EC4F-26BD-4CD2-AA46-2CC47E60D5A0}" destId="{7E7D85B5-5047-AF41-9E42-EB5C9B2B38B3}" srcOrd="0" destOrd="0" parTransId="{C37F534B-9309-4F41-A87B-1B7177924F00}" sibTransId="{CB805834-A962-234A-AC6B-C50955B372C5}"/>
    <dgm:cxn modelId="{A104269B-0C89-1341-BAD7-BEBCDBCCECDD}" srcId="{50F5EC4F-26BD-4CD2-AA46-2CC47E60D5A0}" destId="{351712A0-F020-5248-9881-4976AC37212A}" srcOrd="1" destOrd="0" parTransId="{721FE945-D0A5-CC4C-8DEE-99CC673DDBC5}" sibTransId="{EDD5D81E-6023-914F-B93A-EA702E9DDEBD}"/>
    <dgm:cxn modelId="{35B78B1C-5017-0C49-85AD-14DC82816CEA}" type="presOf" srcId="{7E7D85B5-5047-AF41-9E42-EB5C9B2B38B3}" destId="{8D903079-2780-BF4F-AA7D-8C3E84AB53F6}" srcOrd="0" destOrd="0" presId="urn:microsoft.com/office/officeart/2008/layout/VerticalCurvedList"/>
    <dgm:cxn modelId="{795F8DC6-FDFA-3A41-8400-EACD8157BE36}" type="presOf" srcId="{351712A0-F020-5248-9881-4976AC37212A}" destId="{A102A061-D0F3-6C4F-997C-9A42EC9E0BEC}" srcOrd="0" destOrd="0" presId="urn:microsoft.com/office/officeart/2008/layout/VerticalCurvedList"/>
    <dgm:cxn modelId="{52BC2FED-1268-4245-A7B6-07F536C4C72C}" srcId="{50F5EC4F-26BD-4CD2-AA46-2CC47E60D5A0}" destId="{15CA2F82-7E0A-7B44-8D0D-3B112930B5B2}" srcOrd="3" destOrd="0" parTransId="{752E6944-2C46-784F-898E-60AB1592F01A}" sibTransId="{26DEDD35-4E3E-7543-8B57-9A5E35EBF3B0}"/>
    <dgm:cxn modelId="{F93B2BC0-0F84-2A43-8FF8-A9675BBF71F2}" srcId="{50F5EC4F-26BD-4CD2-AA46-2CC47E60D5A0}" destId="{BA2B6CED-3163-5B41-9F9C-ACB95A6CA6F2}" srcOrd="2" destOrd="0" parTransId="{5DDB7A04-36C3-8C42-B0CD-A9BC588B1488}" sibTransId="{D6B44466-4B96-754B-AD74-BB206D935810}"/>
    <dgm:cxn modelId="{C1E2E054-6DF1-324B-B3F9-37DA98133601}" srcId="{50F5EC4F-26BD-4CD2-AA46-2CC47E60D5A0}" destId="{45A79FD2-B11F-2044-9713-EA839FA86445}" srcOrd="4" destOrd="0" parTransId="{9FE25C8C-DC31-1B4F-92DD-806FF96FB63E}" sibTransId="{E97A36FA-80D9-DE4E-8EBA-3BCF349E41BB}"/>
    <dgm:cxn modelId="{1047B9A1-8500-6349-A00F-374C177651BF}" type="presOf" srcId="{45A79FD2-B11F-2044-9713-EA839FA86445}" destId="{9DF0C00F-D448-6243-9BA2-1CE2BE941128}" srcOrd="0" destOrd="0" presId="urn:microsoft.com/office/officeart/2008/layout/VerticalCurvedList"/>
    <dgm:cxn modelId="{62D73A21-7558-C54E-87DE-D381B2CB4BEE}" type="presOf" srcId="{BA2B6CED-3163-5B41-9F9C-ACB95A6CA6F2}" destId="{B946B222-0910-8544-9231-8220243BF8B2}" srcOrd="0" destOrd="0" presId="urn:microsoft.com/office/officeart/2008/layout/VerticalCurvedList"/>
    <dgm:cxn modelId="{23258BBD-9F95-0B4E-8C2C-9B2F29D893E6}" type="presOf" srcId="{15CA2F82-7E0A-7B44-8D0D-3B112930B5B2}" destId="{F3829B6B-B0CB-5E42-A443-9B92C2E314D8}" srcOrd="0" destOrd="0" presId="urn:microsoft.com/office/officeart/2008/layout/VerticalCurvedList"/>
    <dgm:cxn modelId="{2C1F8CF5-5D40-6742-92F0-8991D217FD90}" type="presOf" srcId="{CB805834-A962-234A-AC6B-C50955B372C5}" destId="{2E87BD57-D445-413E-A634-4F836028239B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8AD86AFF-C6E5-F546-BFB7-175E9D779FB8}" type="presParOf" srcId="{ACB1B2BC-5DC6-46A5-B475-D148EC844566}" destId="{8D903079-2780-BF4F-AA7D-8C3E84AB53F6}" srcOrd="1" destOrd="0" presId="urn:microsoft.com/office/officeart/2008/layout/VerticalCurvedList"/>
    <dgm:cxn modelId="{40EE8F71-D5AC-3F4F-8852-FB4A1A851B70}" type="presParOf" srcId="{ACB1B2BC-5DC6-46A5-B475-D148EC844566}" destId="{87F76E0E-7817-2849-960D-5F61CB986728}" srcOrd="2" destOrd="0" presId="urn:microsoft.com/office/officeart/2008/layout/VerticalCurvedList"/>
    <dgm:cxn modelId="{CA503C64-6DAC-494B-97E7-435D20C2055C}" type="presParOf" srcId="{87F76E0E-7817-2849-960D-5F61CB986728}" destId="{C7C68DB3-40C5-2E41-9A8E-A19A4C487164}" srcOrd="0" destOrd="0" presId="urn:microsoft.com/office/officeart/2008/layout/VerticalCurvedList"/>
    <dgm:cxn modelId="{0A07C02D-965D-E147-B87A-5B4A87B89779}" type="presParOf" srcId="{ACB1B2BC-5DC6-46A5-B475-D148EC844566}" destId="{A102A061-D0F3-6C4F-997C-9A42EC9E0BEC}" srcOrd="3" destOrd="0" presId="urn:microsoft.com/office/officeart/2008/layout/VerticalCurvedList"/>
    <dgm:cxn modelId="{90395841-2770-B94A-BF5D-C30DBB164283}" type="presParOf" srcId="{ACB1B2BC-5DC6-46A5-B475-D148EC844566}" destId="{5D1205D0-BE60-7845-8F82-D87D4225CB02}" srcOrd="4" destOrd="0" presId="urn:microsoft.com/office/officeart/2008/layout/VerticalCurvedList"/>
    <dgm:cxn modelId="{384E5052-8FD0-2044-9D6C-B24AD71F3C3F}" type="presParOf" srcId="{5D1205D0-BE60-7845-8F82-D87D4225CB02}" destId="{47279760-67A5-2148-BFC4-426CAAA9FA08}" srcOrd="0" destOrd="0" presId="urn:microsoft.com/office/officeart/2008/layout/VerticalCurvedList"/>
    <dgm:cxn modelId="{46C25647-8051-EE42-A4FC-78767A403229}" type="presParOf" srcId="{ACB1B2BC-5DC6-46A5-B475-D148EC844566}" destId="{B946B222-0910-8544-9231-8220243BF8B2}" srcOrd="5" destOrd="0" presId="urn:microsoft.com/office/officeart/2008/layout/VerticalCurvedList"/>
    <dgm:cxn modelId="{17C92E95-3AA6-784A-8C1A-147E9F01D968}" type="presParOf" srcId="{ACB1B2BC-5DC6-46A5-B475-D148EC844566}" destId="{9D575E83-1403-4A48-AD7F-09E53F10AF38}" srcOrd="6" destOrd="0" presId="urn:microsoft.com/office/officeart/2008/layout/VerticalCurvedList"/>
    <dgm:cxn modelId="{7C93E354-F061-A448-AD07-5EEAEB89E9C6}" type="presParOf" srcId="{9D575E83-1403-4A48-AD7F-09E53F10AF38}" destId="{652D9F22-5C2A-9946-86B3-3495CF6006D5}" srcOrd="0" destOrd="0" presId="urn:microsoft.com/office/officeart/2008/layout/VerticalCurvedList"/>
    <dgm:cxn modelId="{8C1E477A-8F0D-6E45-93A9-2A33D86E7A15}" type="presParOf" srcId="{ACB1B2BC-5DC6-46A5-B475-D148EC844566}" destId="{F3829B6B-B0CB-5E42-A443-9B92C2E314D8}" srcOrd="7" destOrd="0" presId="urn:microsoft.com/office/officeart/2008/layout/VerticalCurvedList"/>
    <dgm:cxn modelId="{DA3C4ECB-176A-0445-89C5-D5E5C4F38C7D}" type="presParOf" srcId="{ACB1B2BC-5DC6-46A5-B475-D148EC844566}" destId="{A78F3F6D-A3C8-DC49-94EE-976E66CF5C89}" srcOrd="8" destOrd="0" presId="urn:microsoft.com/office/officeart/2008/layout/VerticalCurvedList"/>
    <dgm:cxn modelId="{BDF3074A-C567-2E45-8088-DD6FEECBD8F5}" type="presParOf" srcId="{A78F3F6D-A3C8-DC49-94EE-976E66CF5C89}" destId="{ABAEE92C-D76E-B243-B1E7-AF3173BD2BC0}" srcOrd="0" destOrd="0" presId="urn:microsoft.com/office/officeart/2008/layout/VerticalCurvedList"/>
    <dgm:cxn modelId="{E724F364-06BB-224B-B329-FBC511EDCA2B}" type="presParOf" srcId="{ACB1B2BC-5DC6-46A5-B475-D148EC844566}" destId="{9DF0C00F-D448-6243-9BA2-1CE2BE941128}" srcOrd="9" destOrd="0" presId="urn:microsoft.com/office/officeart/2008/layout/VerticalCurvedList"/>
    <dgm:cxn modelId="{A45CD79C-4389-F846-90AC-FD784A4AAC0C}" type="presParOf" srcId="{ACB1B2BC-5DC6-46A5-B475-D148EC844566}" destId="{DC2D5BB3-6E09-6E45-BD53-47A4C1AEC540}" srcOrd="10" destOrd="0" presId="urn:microsoft.com/office/officeart/2008/layout/VerticalCurvedList"/>
    <dgm:cxn modelId="{9A0F88D0-A45F-0243-A575-59094CF0122C}" type="presParOf" srcId="{DC2D5BB3-6E09-6E45-BD53-47A4C1AEC540}" destId="{3436ADE0-EC16-714B-84B5-54988965833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22CE81-9462-5547-8C02-660408844B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DF39E60-F097-584E-BCB8-6B459E7C024B}">
      <dgm:prSet phldrT="[Text]"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Austausch über zwischenzeitlich erfolgte Entwicklungen und Absprachen in den Schulen</a:t>
          </a:r>
        </a:p>
      </dgm:t>
    </dgm:pt>
    <dgm:pt modelId="{B1EFEA5C-F8EF-6E4B-A115-2A32DAFA525F}" type="parTrans" cxnId="{B3094E06-0A44-AC4E-AC20-BF3AF8849D75}">
      <dgm:prSet/>
      <dgm:spPr/>
      <dgm:t>
        <a:bodyPr/>
        <a:lstStyle/>
        <a:p>
          <a:endParaRPr lang="de-DE" sz="1600"/>
        </a:p>
      </dgm:t>
    </dgm:pt>
    <dgm:pt modelId="{2FC6E48F-B501-2346-B1E8-77C7AA7AB3EC}" type="sibTrans" cxnId="{B3094E06-0A44-AC4E-AC20-BF3AF8849D75}">
      <dgm:prSet/>
      <dgm:spPr/>
      <dgm:t>
        <a:bodyPr/>
        <a:lstStyle/>
        <a:p>
          <a:endParaRPr lang="de-DE" sz="1600"/>
        </a:p>
      </dgm:t>
    </dgm:pt>
    <dgm:pt modelId="{3E751CED-3140-7C4D-BB79-165821C2AFF3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 smtClean="0"/>
            <a:t>Vorstellung von Referenzsystemen zur Ableitung von Qualitätsdimensionen</a:t>
          </a:r>
          <a:endParaRPr lang="de-DE" sz="1600" dirty="0"/>
        </a:p>
      </dgm:t>
    </dgm:pt>
    <dgm:pt modelId="{EE3B2109-6943-8340-B383-6D9571B1122A}" type="parTrans" cxnId="{F0DBF23B-DF6B-BA42-9453-0CEAA69A31B4}">
      <dgm:prSet/>
      <dgm:spPr/>
      <dgm:t>
        <a:bodyPr/>
        <a:lstStyle/>
        <a:p>
          <a:endParaRPr lang="de-DE" sz="1600"/>
        </a:p>
      </dgm:t>
    </dgm:pt>
    <dgm:pt modelId="{8C2D539E-5E5D-DD49-98C7-B90F63E73BE7}" type="sibTrans" cxnId="{F0DBF23B-DF6B-BA42-9453-0CEAA69A31B4}">
      <dgm:prSet/>
      <dgm:spPr/>
      <dgm:t>
        <a:bodyPr/>
        <a:lstStyle/>
        <a:p>
          <a:endParaRPr lang="de-DE" sz="1600"/>
        </a:p>
      </dgm:t>
    </dgm:pt>
    <dgm:pt modelId="{6CA6C85B-339C-2A4A-99F0-EF343BA61DB6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/>
            <a:t>Vorstellen und Unterzeichnen der Kooperationsverträge </a:t>
          </a:r>
        </a:p>
      </dgm:t>
    </dgm:pt>
    <dgm:pt modelId="{B83C9003-8168-F64E-B1FF-B2E2D65A31E5}" type="parTrans" cxnId="{7205D365-BCF3-FF41-87FA-3C6FB0411DA1}">
      <dgm:prSet/>
      <dgm:spPr/>
      <dgm:t>
        <a:bodyPr/>
        <a:lstStyle/>
        <a:p>
          <a:endParaRPr lang="de-DE" sz="1600"/>
        </a:p>
      </dgm:t>
    </dgm:pt>
    <dgm:pt modelId="{7ACBF6B0-2845-4F4B-B33D-0380F28AD015}" type="sibTrans" cxnId="{7205D365-BCF3-FF41-87FA-3C6FB0411DA1}">
      <dgm:prSet/>
      <dgm:spPr/>
      <dgm:t>
        <a:bodyPr/>
        <a:lstStyle/>
        <a:p>
          <a:endParaRPr lang="de-DE" sz="1600"/>
        </a:p>
      </dgm:t>
    </dgm:pt>
    <dgm:pt modelId="{E4E1F14F-A50E-2E46-AD77-674371238D4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 smtClean="0"/>
            <a:t>Optimieren der Projektpläne (besonders zur Formulierung </a:t>
          </a:r>
          <a:r>
            <a:rPr lang="de-DE" sz="1600" dirty="0" err="1" smtClean="0"/>
            <a:t>SMARTer</a:t>
          </a:r>
          <a:r>
            <a:rPr lang="de-DE" sz="1600" dirty="0" smtClean="0"/>
            <a:t> Ziele)</a:t>
          </a:r>
          <a:endParaRPr lang="de-DE" sz="1600" dirty="0"/>
        </a:p>
      </dgm:t>
    </dgm:pt>
    <dgm:pt modelId="{DBF6E87D-53C8-AB46-8A55-862E22A029CF}" type="parTrans" cxnId="{0DD269E0-7AD4-674B-8880-F122AC5E8B08}">
      <dgm:prSet/>
      <dgm:spPr/>
      <dgm:t>
        <a:bodyPr/>
        <a:lstStyle/>
        <a:p>
          <a:endParaRPr lang="de-DE" sz="1600"/>
        </a:p>
      </dgm:t>
    </dgm:pt>
    <dgm:pt modelId="{008CE90F-88FE-9342-8D77-B9247CEC03DB}" type="sibTrans" cxnId="{0DD269E0-7AD4-674B-8880-F122AC5E8B08}">
      <dgm:prSet/>
      <dgm:spPr/>
      <dgm:t>
        <a:bodyPr/>
        <a:lstStyle/>
        <a:p>
          <a:endParaRPr lang="de-DE" sz="1600"/>
        </a:p>
      </dgm:t>
    </dgm:pt>
    <dgm:pt modelId="{E3FD2C96-CA6D-6D44-8656-B579B6F1B622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600" dirty="0" smtClean="0"/>
            <a:t>Impulspräsentationen zu projektspezifischen Themen wie Ganztag und Lernzeiten</a:t>
          </a:r>
          <a:endParaRPr lang="de-DE" sz="1600" dirty="0"/>
        </a:p>
      </dgm:t>
    </dgm:pt>
    <dgm:pt modelId="{46721818-3CA1-7244-85D7-CA4EB8BCE129}" type="sibTrans" cxnId="{F0BFFC37-E171-E440-8567-FF69E89B3C56}">
      <dgm:prSet/>
      <dgm:spPr/>
      <dgm:t>
        <a:bodyPr/>
        <a:lstStyle/>
        <a:p>
          <a:endParaRPr lang="de-DE" sz="1600"/>
        </a:p>
      </dgm:t>
    </dgm:pt>
    <dgm:pt modelId="{371BFDE1-2DE8-5C4F-9104-006534E87F2F}" type="parTrans" cxnId="{F0BFFC37-E171-E440-8567-FF69E89B3C56}">
      <dgm:prSet/>
      <dgm:spPr/>
      <dgm:t>
        <a:bodyPr/>
        <a:lstStyle/>
        <a:p>
          <a:endParaRPr lang="de-DE" sz="1600"/>
        </a:p>
      </dgm:t>
    </dgm:pt>
    <dgm:pt modelId="{1786DA4C-F007-CA4F-AAB3-CD8E73D19704}" type="pres">
      <dgm:prSet presAssocID="{FB22CE81-9462-5547-8C02-660408844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8CC30C-BC26-A54E-B36F-00A7463C9EAA}" type="pres">
      <dgm:prSet presAssocID="{FDF39E60-F097-584E-BCB8-6B459E7C02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EF97C-4978-1E40-8A87-F873F120980C}" type="pres">
      <dgm:prSet presAssocID="{2FC6E48F-B501-2346-B1E8-77C7AA7AB3EC}" presName="sibTrans" presStyleCnt="0"/>
      <dgm:spPr/>
    </dgm:pt>
    <dgm:pt modelId="{E5115B3A-0D55-7A4A-9602-BCD6F4B5932F}" type="pres">
      <dgm:prSet presAssocID="{3E751CED-3140-7C4D-BB79-165821C2AF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7AFD3B-711C-E642-9083-5CCC66F81B72}" type="pres">
      <dgm:prSet presAssocID="{8C2D539E-5E5D-DD49-98C7-B90F63E73BE7}" presName="sibTrans" presStyleCnt="0"/>
      <dgm:spPr/>
    </dgm:pt>
    <dgm:pt modelId="{04C2A0DC-B170-AE4A-AF48-DB4EA2A00D79}" type="pres">
      <dgm:prSet presAssocID="{E3FD2C96-CA6D-6D44-8656-B579B6F1B6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2749DE-8BA0-B14B-B764-8CD9D9F5EBD2}" type="pres">
      <dgm:prSet presAssocID="{46721818-3CA1-7244-85D7-CA4EB8BCE129}" presName="sibTrans" presStyleCnt="0"/>
      <dgm:spPr/>
    </dgm:pt>
    <dgm:pt modelId="{5AF8A9B2-1CAF-824E-81DD-73F773BF71E7}" type="pres">
      <dgm:prSet presAssocID="{E4E1F14F-A50E-2E46-AD77-674371238D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1D90F8-A9EC-9147-B274-F6C3DF8A9073}" type="pres">
      <dgm:prSet presAssocID="{008CE90F-88FE-9342-8D77-B9247CEC03DB}" presName="sibTrans" presStyleCnt="0"/>
      <dgm:spPr/>
    </dgm:pt>
    <dgm:pt modelId="{32CF9577-DDB2-654A-A116-64B1260DD1BC}" type="pres">
      <dgm:prSet presAssocID="{6CA6C85B-339C-2A4A-99F0-EF343BA61D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3094E06-0A44-AC4E-AC20-BF3AF8849D75}" srcId="{FB22CE81-9462-5547-8C02-660408844B1B}" destId="{FDF39E60-F097-584E-BCB8-6B459E7C024B}" srcOrd="0" destOrd="0" parTransId="{B1EFEA5C-F8EF-6E4B-A115-2A32DAFA525F}" sibTransId="{2FC6E48F-B501-2346-B1E8-77C7AA7AB3EC}"/>
    <dgm:cxn modelId="{400A4AF1-324C-BC40-A8F7-C6059A715AD2}" type="presOf" srcId="{E4E1F14F-A50E-2E46-AD77-674371238D4B}" destId="{5AF8A9B2-1CAF-824E-81DD-73F773BF71E7}" srcOrd="0" destOrd="0" presId="urn:microsoft.com/office/officeart/2005/8/layout/default"/>
    <dgm:cxn modelId="{0DD269E0-7AD4-674B-8880-F122AC5E8B08}" srcId="{FB22CE81-9462-5547-8C02-660408844B1B}" destId="{E4E1F14F-A50E-2E46-AD77-674371238D4B}" srcOrd="3" destOrd="0" parTransId="{DBF6E87D-53C8-AB46-8A55-862E22A029CF}" sibTransId="{008CE90F-88FE-9342-8D77-B9247CEC03DB}"/>
    <dgm:cxn modelId="{B18B520D-4627-444F-9E39-D9E18210904B}" type="presOf" srcId="{FDF39E60-F097-584E-BCB8-6B459E7C024B}" destId="{918CC30C-BC26-A54E-B36F-00A7463C9EAA}" srcOrd="0" destOrd="0" presId="urn:microsoft.com/office/officeart/2005/8/layout/default"/>
    <dgm:cxn modelId="{04B2F660-126F-2F4C-9747-5AF662EB54F3}" type="presOf" srcId="{E3FD2C96-CA6D-6D44-8656-B579B6F1B622}" destId="{04C2A0DC-B170-AE4A-AF48-DB4EA2A00D79}" srcOrd="0" destOrd="0" presId="urn:microsoft.com/office/officeart/2005/8/layout/default"/>
    <dgm:cxn modelId="{F0BFFC37-E171-E440-8567-FF69E89B3C56}" srcId="{FB22CE81-9462-5547-8C02-660408844B1B}" destId="{E3FD2C96-CA6D-6D44-8656-B579B6F1B622}" srcOrd="2" destOrd="0" parTransId="{371BFDE1-2DE8-5C4F-9104-006534E87F2F}" sibTransId="{46721818-3CA1-7244-85D7-CA4EB8BCE129}"/>
    <dgm:cxn modelId="{19C14B29-8014-1541-ADE1-C48D43956CC5}" type="presOf" srcId="{FB22CE81-9462-5547-8C02-660408844B1B}" destId="{1786DA4C-F007-CA4F-AAB3-CD8E73D19704}" srcOrd="0" destOrd="0" presId="urn:microsoft.com/office/officeart/2005/8/layout/default"/>
    <dgm:cxn modelId="{7205D365-BCF3-FF41-87FA-3C6FB0411DA1}" srcId="{FB22CE81-9462-5547-8C02-660408844B1B}" destId="{6CA6C85B-339C-2A4A-99F0-EF343BA61DB6}" srcOrd="4" destOrd="0" parTransId="{B83C9003-8168-F64E-B1FF-B2E2D65A31E5}" sibTransId="{7ACBF6B0-2845-4F4B-B33D-0380F28AD015}"/>
    <dgm:cxn modelId="{ABB17E57-8271-184E-B12F-88192D4880B2}" type="presOf" srcId="{6CA6C85B-339C-2A4A-99F0-EF343BA61DB6}" destId="{32CF9577-DDB2-654A-A116-64B1260DD1BC}" srcOrd="0" destOrd="0" presId="urn:microsoft.com/office/officeart/2005/8/layout/default"/>
    <dgm:cxn modelId="{F0DBF23B-DF6B-BA42-9453-0CEAA69A31B4}" srcId="{FB22CE81-9462-5547-8C02-660408844B1B}" destId="{3E751CED-3140-7C4D-BB79-165821C2AFF3}" srcOrd="1" destOrd="0" parTransId="{EE3B2109-6943-8340-B383-6D9571B1122A}" sibTransId="{8C2D539E-5E5D-DD49-98C7-B90F63E73BE7}"/>
    <dgm:cxn modelId="{2F941F0E-34C6-CA4C-9D1A-C0C852ECD2A8}" type="presOf" srcId="{3E751CED-3140-7C4D-BB79-165821C2AFF3}" destId="{E5115B3A-0D55-7A4A-9602-BCD6F4B5932F}" srcOrd="0" destOrd="0" presId="urn:microsoft.com/office/officeart/2005/8/layout/default"/>
    <dgm:cxn modelId="{E8869529-6456-564B-BEBD-45A76A8C0172}" type="presParOf" srcId="{1786DA4C-F007-CA4F-AAB3-CD8E73D19704}" destId="{918CC30C-BC26-A54E-B36F-00A7463C9EAA}" srcOrd="0" destOrd="0" presId="urn:microsoft.com/office/officeart/2005/8/layout/default"/>
    <dgm:cxn modelId="{1E45F669-9160-384A-BCEA-B1287DBD5E7A}" type="presParOf" srcId="{1786DA4C-F007-CA4F-AAB3-CD8E73D19704}" destId="{316EF97C-4978-1E40-8A87-F873F120980C}" srcOrd="1" destOrd="0" presId="urn:microsoft.com/office/officeart/2005/8/layout/default"/>
    <dgm:cxn modelId="{99AC0EBF-CFB5-984F-9ADA-79BEB7A2A3AA}" type="presParOf" srcId="{1786DA4C-F007-CA4F-AAB3-CD8E73D19704}" destId="{E5115B3A-0D55-7A4A-9602-BCD6F4B5932F}" srcOrd="2" destOrd="0" presId="urn:microsoft.com/office/officeart/2005/8/layout/default"/>
    <dgm:cxn modelId="{AF41E5F5-BFF8-B24C-8F7A-3C39A99AD242}" type="presParOf" srcId="{1786DA4C-F007-CA4F-AAB3-CD8E73D19704}" destId="{E17AFD3B-711C-E642-9083-5CCC66F81B72}" srcOrd="3" destOrd="0" presId="urn:microsoft.com/office/officeart/2005/8/layout/default"/>
    <dgm:cxn modelId="{C3EC35BC-0EE6-A84B-B1B0-444AC37BAEDE}" type="presParOf" srcId="{1786DA4C-F007-CA4F-AAB3-CD8E73D19704}" destId="{04C2A0DC-B170-AE4A-AF48-DB4EA2A00D79}" srcOrd="4" destOrd="0" presId="urn:microsoft.com/office/officeart/2005/8/layout/default"/>
    <dgm:cxn modelId="{4EC07361-8B14-6C44-83B8-C80CBC3E9C88}" type="presParOf" srcId="{1786DA4C-F007-CA4F-AAB3-CD8E73D19704}" destId="{902749DE-8BA0-B14B-B764-8CD9D9F5EBD2}" srcOrd="5" destOrd="0" presId="urn:microsoft.com/office/officeart/2005/8/layout/default"/>
    <dgm:cxn modelId="{02B93020-5575-004D-9401-EBB88E709D1B}" type="presParOf" srcId="{1786DA4C-F007-CA4F-AAB3-CD8E73D19704}" destId="{5AF8A9B2-1CAF-824E-81DD-73F773BF71E7}" srcOrd="6" destOrd="0" presId="urn:microsoft.com/office/officeart/2005/8/layout/default"/>
    <dgm:cxn modelId="{17F9782D-46F5-7441-83F1-16214D0C596B}" type="presParOf" srcId="{1786DA4C-F007-CA4F-AAB3-CD8E73D19704}" destId="{AC1D90F8-A9EC-9147-B274-F6C3DF8A9073}" srcOrd="7" destOrd="0" presId="urn:microsoft.com/office/officeart/2005/8/layout/default"/>
    <dgm:cxn modelId="{D9B67199-0BAB-954C-853E-7FCF2C244533}" type="presParOf" srcId="{1786DA4C-F007-CA4F-AAB3-CD8E73D19704}" destId="{32CF9577-DDB2-654A-A116-64B1260DD1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F5EC4F-26BD-4CD2-AA46-2CC47E60D5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C69CC058-5F7C-8240-893A-A36B95A40BB7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Das Verständnis von Netzwerkarbeit im Projekt und die angenommenen Wirkungen von Netzwerkarbeit </a:t>
          </a:r>
          <a:r>
            <a:rPr lang="de-DE" sz="1900" dirty="0" smtClean="0"/>
            <a:t>werden </a:t>
          </a:r>
          <a:r>
            <a:rPr lang="de-DE" sz="1900" dirty="0"/>
            <a:t>geklärt.</a:t>
          </a:r>
        </a:p>
      </dgm:t>
    </dgm:pt>
    <dgm:pt modelId="{B8786700-137C-EA48-B5DF-B7379B080095}" type="parTrans" cxnId="{17700F74-C28B-6E45-A0BE-AC58A2BEE940}">
      <dgm:prSet/>
      <dgm:spPr/>
      <dgm:t>
        <a:bodyPr/>
        <a:lstStyle/>
        <a:p>
          <a:endParaRPr lang="de-DE" sz="1900"/>
        </a:p>
      </dgm:t>
    </dgm:pt>
    <dgm:pt modelId="{3D492C44-16AD-2B47-99E1-F0725A1DD60C}" type="sibTrans" cxnId="{17700F74-C28B-6E45-A0BE-AC58A2BEE940}">
      <dgm:prSet/>
      <dgm:spPr/>
      <dgm:t>
        <a:bodyPr/>
        <a:lstStyle/>
        <a:p>
          <a:endParaRPr lang="de-DE" sz="1900"/>
        </a:p>
      </dgm:t>
    </dgm:pt>
    <dgm:pt modelId="{D5773100-A2B4-0943-BAF8-624B4599D1C0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Das Erreichte wird zur Kenntnis genommen, gewürdigt, reflektiert und optimiert.</a:t>
          </a:r>
        </a:p>
      </dgm:t>
    </dgm:pt>
    <dgm:pt modelId="{A9B209FE-D6C1-5C46-B32B-3529A8E9DDAA}" type="parTrans" cxnId="{465086F5-3D24-5E4B-8949-88DDAD25123C}">
      <dgm:prSet/>
      <dgm:spPr/>
      <dgm:t>
        <a:bodyPr/>
        <a:lstStyle/>
        <a:p>
          <a:endParaRPr lang="de-DE" sz="1900"/>
        </a:p>
      </dgm:t>
    </dgm:pt>
    <dgm:pt modelId="{B11269F7-D25A-B24A-AD4B-9BAA5E488DF5}" type="sibTrans" cxnId="{465086F5-3D24-5E4B-8949-88DDAD25123C}">
      <dgm:prSet/>
      <dgm:spPr/>
      <dgm:t>
        <a:bodyPr/>
        <a:lstStyle/>
        <a:p>
          <a:endParaRPr lang="de-DE" sz="1900"/>
        </a:p>
      </dgm:t>
    </dgm:pt>
    <dgm:pt modelId="{9EC015BF-06BE-104E-981F-F9A2F6B7565B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Fachliche Impulse werden beleuchtet, erörtert und ggf. aufgegriffen.</a:t>
          </a:r>
        </a:p>
      </dgm:t>
    </dgm:pt>
    <dgm:pt modelId="{66280108-101F-0346-9ABA-C656F10F5A09}" type="parTrans" cxnId="{FB6E6876-C6BD-CD44-A416-51255A9A7E00}">
      <dgm:prSet/>
      <dgm:spPr/>
      <dgm:t>
        <a:bodyPr/>
        <a:lstStyle/>
        <a:p>
          <a:endParaRPr lang="de-DE" sz="1900"/>
        </a:p>
      </dgm:t>
    </dgm:pt>
    <dgm:pt modelId="{04E6035D-6E5E-C047-8008-748CF604BB6F}" type="sibTrans" cxnId="{FB6E6876-C6BD-CD44-A416-51255A9A7E00}">
      <dgm:prSet/>
      <dgm:spPr/>
      <dgm:t>
        <a:bodyPr/>
        <a:lstStyle/>
        <a:p>
          <a:endParaRPr lang="de-DE" sz="1900"/>
        </a:p>
      </dgm:t>
    </dgm:pt>
    <dgm:pt modelId="{BFCAD226-C773-414B-B5E4-6A3FBE266B06}">
      <dgm:prSet custT="1"/>
      <dgm:spPr/>
      <dgm:t>
        <a:bodyPr/>
        <a:lstStyle/>
        <a:p>
          <a:pPr>
            <a:buFont typeface="Symbol" pitchFamily="2" charset="2"/>
            <a:buNone/>
          </a:pPr>
          <a:r>
            <a:rPr lang="de-DE" sz="1900" dirty="0"/>
            <a:t>Die nächsten Schritte werden </a:t>
          </a:r>
          <a:r>
            <a:rPr lang="de-DE" sz="1900" dirty="0" smtClean="0"/>
            <a:t>geplant</a:t>
          </a:r>
          <a:r>
            <a:rPr lang="de-DE" sz="1900" dirty="0"/>
            <a:t>. </a:t>
          </a:r>
        </a:p>
      </dgm:t>
    </dgm:pt>
    <dgm:pt modelId="{45F75FE9-8BAE-0A4B-B8F5-7DCD8FB45267}" type="parTrans" cxnId="{C7C42CA9-CD81-674E-A8C3-5AE6437F852C}">
      <dgm:prSet/>
      <dgm:spPr/>
      <dgm:t>
        <a:bodyPr/>
        <a:lstStyle/>
        <a:p>
          <a:endParaRPr lang="de-DE" sz="1900"/>
        </a:p>
      </dgm:t>
    </dgm:pt>
    <dgm:pt modelId="{395C745C-C2D5-B748-9730-7AF4ECB02B83}" type="sibTrans" cxnId="{C7C42CA9-CD81-674E-A8C3-5AE6437F852C}">
      <dgm:prSet/>
      <dgm:spPr/>
      <dgm:t>
        <a:bodyPr/>
        <a:lstStyle/>
        <a:p>
          <a:endParaRPr lang="de-DE" sz="1900"/>
        </a:p>
      </dgm:t>
    </dgm:pt>
    <dgm:pt modelId="{D3FFFE1E-DFC9-4538-8EB6-8150B66885CD}" type="pres">
      <dgm:prSet presAssocID="{50F5EC4F-26BD-4CD2-AA46-2CC47E60D5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CB1B2BC-5DC6-46A5-B475-D148EC844566}" type="pres">
      <dgm:prSet presAssocID="{50F5EC4F-26BD-4CD2-AA46-2CC47E60D5A0}" presName="Name1" presStyleCnt="0"/>
      <dgm:spPr/>
    </dgm:pt>
    <dgm:pt modelId="{C9C50C91-F61C-46E1-BF98-C625B374E066}" type="pres">
      <dgm:prSet presAssocID="{50F5EC4F-26BD-4CD2-AA46-2CC47E60D5A0}" presName="cycle" presStyleCnt="0"/>
      <dgm:spPr/>
    </dgm:pt>
    <dgm:pt modelId="{230C36A9-0F80-4B8F-A87A-5ED478A60AAE}" type="pres">
      <dgm:prSet presAssocID="{50F5EC4F-26BD-4CD2-AA46-2CC47E60D5A0}" presName="srcNode" presStyleLbl="node1" presStyleIdx="0" presStyleCnt="4"/>
      <dgm:spPr/>
    </dgm:pt>
    <dgm:pt modelId="{2E87BD57-D445-413E-A634-4F836028239B}" type="pres">
      <dgm:prSet presAssocID="{50F5EC4F-26BD-4CD2-AA46-2CC47E60D5A0}" presName="conn" presStyleLbl="parChTrans1D2" presStyleIdx="0" presStyleCnt="1"/>
      <dgm:spPr/>
      <dgm:t>
        <a:bodyPr/>
        <a:lstStyle/>
        <a:p>
          <a:endParaRPr lang="de-DE"/>
        </a:p>
      </dgm:t>
    </dgm:pt>
    <dgm:pt modelId="{84D5C179-C945-4C13-B626-687348164D1B}" type="pres">
      <dgm:prSet presAssocID="{50F5EC4F-26BD-4CD2-AA46-2CC47E60D5A0}" presName="extraNode" presStyleLbl="node1" presStyleIdx="0" presStyleCnt="4"/>
      <dgm:spPr/>
    </dgm:pt>
    <dgm:pt modelId="{FFC6D0A0-535D-4435-BEAE-6FDA65299EA7}" type="pres">
      <dgm:prSet presAssocID="{50F5EC4F-26BD-4CD2-AA46-2CC47E60D5A0}" presName="dstNode" presStyleLbl="node1" presStyleIdx="0" presStyleCnt="4"/>
      <dgm:spPr/>
    </dgm:pt>
    <dgm:pt modelId="{DC01467F-38EB-4648-9418-6779B9753E88}" type="pres">
      <dgm:prSet presAssocID="{C69CC058-5F7C-8240-893A-A36B95A40BB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9D6503-4B8F-AF45-B6E2-97B4CB8E041E}" type="pres">
      <dgm:prSet presAssocID="{C69CC058-5F7C-8240-893A-A36B95A40BB7}" presName="accent_1" presStyleCnt="0"/>
      <dgm:spPr/>
    </dgm:pt>
    <dgm:pt modelId="{DD45336E-CA8B-7E4A-8298-F55DF60DE252}" type="pres">
      <dgm:prSet presAssocID="{C69CC058-5F7C-8240-893A-A36B95A40BB7}" presName="accentRepeatNode" presStyleLbl="solidFgAcc1" presStyleIdx="0" presStyleCnt="4"/>
      <dgm:spPr/>
    </dgm:pt>
    <dgm:pt modelId="{F5FCE793-39DE-4BD6-809B-141B5070FBC4}" type="pres">
      <dgm:prSet presAssocID="{D5773100-A2B4-0943-BAF8-624B4599D1C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814A1A-A0B6-416B-AC50-41A46DFA9680}" type="pres">
      <dgm:prSet presAssocID="{D5773100-A2B4-0943-BAF8-624B4599D1C0}" presName="accent_2" presStyleCnt="0"/>
      <dgm:spPr/>
    </dgm:pt>
    <dgm:pt modelId="{37985417-D0CA-7545-9737-F246CD9A2827}" type="pres">
      <dgm:prSet presAssocID="{D5773100-A2B4-0943-BAF8-624B4599D1C0}" presName="accentRepeatNode" presStyleLbl="solidFgAcc1" presStyleIdx="1" presStyleCnt="4"/>
      <dgm:spPr/>
    </dgm:pt>
    <dgm:pt modelId="{4182A083-48A5-4C40-9E48-4D53E054B52B}" type="pres">
      <dgm:prSet presAssocID="{9EC015BF-06BE-104E-981F-F9A2F6B7565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2EEC6A-9C76-4D8F-B2CC-A0E044AD921A}" type="pres">
      <dgm:prSet presAssocID="{9EC015BF-06BE-104E-981F-F9A2F6B7565B}" presName="accent_3" presStyleCnt="0"/>
      <dgm:spPr/>
    </dgm:pt>
    <dgm:pt modelId="{81C118B4-3602-4644-AA94-C94D97487746}" type="pres">
      <dgm:prSet presAssocID="{9EC015BF-06BE-104E-981F-F9A2F6B7565B}" presName="accentRepeatNode" presStyleLbl="solidFgAcc1" presStyleIdx="2" presStyleCnt="4"/>
      <dgm:spPr/>
    </dgm:pt>
    <dgm:pt modelId="{ECCFD439-B289-4698-A1C3-561AF6444E14}" type="pres">
      <dgm:prSet presAssocID="{BFCAD226-C773-414B-B5E4-6A3FBE266B0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0C63FB-AFD1-451B-B5E1-46F54A2ADA7B}" type="pres">
      <dgm:prSet presAssocID="{BFCAD226-C773-414B-B5E4-6A3FBE266B06}" presName="accent_4" presStyleCnt="0"/>
      <dgm:spPr/>
    </dgm:pt>
    <dgm:pt modelId="{3A38509F-F640-4042-8312-BD0621FC81CF}" type="pres">
      <dgm:prSet presAssocID="{BFCAD226-C773-414B-B5E4-6A3FBE266B06}" presName="accentRepeatNode" presStyleLbl="solidFgAcc1" presStyleIdx="3" presStyleCnt="4"/>
      <dgm:spPr/>
    </dgm:pt>
  </dgm:ptLst>
  <dgm:cxnLst>
    <dgm:cxn modelId="{F333E0F1-CB4C-0C4B-9EF7-D32972D8882E}" type="presOf" srcId="{C69CC058-5F7C-8240-893A-A36B95A40BB7}" destId="{DC01467F-38EB-4648-9418-6779B9753E88}" srcOrd="0" destOrd="0" presId="urn:microsoft.com/office/officeart/2008/layout/VerticalCurvedList"/>
    <dgm:cxn modelId="{C7C42CA9-CD81-674E-A8C3-5AE6437F852C}" srcId="{50F5EC4F-26BD-4CD2-AA46-2CC47E60D5A0}" destId="{BFCAD226-C773-414B-B5E4-6A3FBE266B06}" srcOrd="3" destOrd="0" parTransId="{45F75FE9-8BAE-0A4B-B8F5-7DCD8FB45267}" sibTransId="{395C745C-C2D5-B748-9730-7AF4ECB02B83}"/>
    <dgm:cxn modelId="{FB6E6876-C6BD-CD44-A416-51255A9A7E00}" srcId="{50F5EC4F-26BD-4CD2-AA46-2CC47E60D5A0}" destId="{9EC015BF-06BE-104E-981F-F9A2F6B7565B}" srcOrd="2" destOrd="0" parTransId="{66280108-101F-0346-9ABA-C656F10F5A09}" sibTransId="{04E6035D-6E5E-C047-8008-748CF604BB6F}"/>
    <dgm:cxn modelId="{004A92D2-ED33-4EBD-A368-9CABDAACA683}" type="presOf" srcId="{9EC015BF-06BE-104E-981F-F9A2F6B7565B}" destId="{4182A083-48A5-4C40-9E48-4D53E054B52B}" srcOrd="0" destOrd="0" presId="urn:microsoft.com/office/officeart/2008/layout/VerticalCurvedList"/>
    <dgm:cxn modelId="{465086F5-3D24-5E4B-8949-88DDAD25123C}" srcId="{50F5EC4F-26BD-4CD2-AA46-2CC47E60D5A0}" destId="{D5773100-A2B4-0943-BAF8-624B4599D1C0}" srcOrd="1" destOrd="0" parTransId="{A9B209FE-D6C1-5C46-B32B-3529A8E9DDAA}" sibTransId="{B11269F7-D25A-B24A-AD4B-9BAA5E488DF5}"/>
    <dgm:cxn modelId="{17700F74-C28B-6E45-A0BE-AC58A2BEE940}" srcId="{50F5EC4F-26BD-4CD2-AA46-2CC47E60D5A0}" destId="{C69CC058-5F7C-8240-893A-A36B95A40BB7}" srcOrd="0" destOrd="0" parTransId="{B8786700-137C-EA48-B5DF-B7379B080095}" sibTransId="{3D492C44-16AD-2B47-99E1-F0725A1DD60C}"/>
    <dgm:cxn modelId="{8FA39CCE-4C33-4FE3-8DD2-5D5E15DC651C}" type="presOf" srcId="{50F5EC4F-26BD-4CD2-AA46-2CC47E60D5A0}" destId="{D3FFFE1E-DFC9-4538-8EB6-8150B66885CD}" srcOrd="0" destOrd="0" presId="urn:microsoft.com/office/officeart/2008/layout/VerticalCurvedList"/>
    <dgm:cxn modelId="{5384C282-2562-4C14-8692-F87A5E5EAD5B}" type="presOf" srcId="{BFCAD226-C773-414B-B5E4-6A3FBE266B06}" destId="{ECCFD439-B289-4698-A1C3-561AF6444E14}" srcOrd="0" destOrd="0" presId="urn:microsoft.com/office/officeart/2008/layout/VerticalCurvedList"/>
    <dgm:cxn modelId="{924B8116-07CF-B945-B34D-294F2D01BAD6}" type="presOf" srcId="{3D492C44-16AD-2B47-99E1-F0725A1DD60C}" destId="{2E87BD57-D445-413E-A634-4F836028239B}" srcOrd="0" destOrd="0" presId="urn:microsoft.com/office/officeart/2008/layout/VerticalCurvedList"/>
    <dgm:cxn modelId="{D7684959-4BBF-4DE6-8443-F8819BB58F38}" type="presOf" srcId="{D5773100-A2B4-0943-BAF8-624B4599D1C0}" destId="{F5FCE793-39DE-4BD6-809B-141B5070FBC4}" srcOrd="0" destOrd="0" presId="urn:microsoft.com/office/officeart/2008/layout/VerticalCurvedList"/>
    <dgm:cxn modelId="{429304F1-EEE9-BE45-81BB-C82D872C73F2}" type="presParOf" srcId="{D3FFFE1E-DFC9-4538-8EB6-8150B66885CD}" destId="{ACB1B2BC-5DC6-46A5-B475-D148EC844566}" srcOrd="0" destOrd="0" presId="urn:microsoft.com/office/officeart/2008/layout/VerticalCurvedList"/>
    <dgm:cxn modelId="{EA9D4CA9-4EB5-CB4C-8AA0-F9B6AEC154B8}" type="presParOf" srcId="{ACB1B2BC-5DC6-46A5-B475-D148EC844566}" destId="{C9C50C91-F61C-46E1-BF98-C625B374E066}" srcOrd="0" destOrd="0" presId="urn:microsoft.com/office/officeart/2008/layout/VerticalCurvedList"/>
    <dgm:cxn modelId="{F293E8A5-BE0A-A049-BDA2-337AC03B43CF}" type="presParOf" srcId="{C9C50C91-F61C-46E1-BF98-C625B374E066}" destId="{230C36A9-0F80-4B8F-A87A-5ED478A60AAE}" srcOrd="0" destOrd="0" presId="urn:microsoft.com/office/officeart/2008/layout/VerticalCurvedList"/>
    <dgm:cxn modelId="{F61C1B08-2AEF-2348-8A06-267D54B094FC}" type="presParOf" srcId="{C9C50C91-F61C-46E1-BF98-C625B374E066}" destId="{2E87BD57-D445-413E-A634-4F836028239B}" srcOrd="1" destOrd="0" presId="urn:microsoft.com/office/officeart/2008/layout/VerticalCurvedList"/>
    <dgm:cxn modelId="{469479DC-76E1-7941-BA10-114DD927C4AA}" type="presParOf" srcId="{C9C50C91-F61C-46E1-BF98-C625B374E066}" destId="{84D5C179-C945-4C13-B626-687348164D1B}" srcOrd="2" destOrd="0" presId="urn:microsoft.com/office/officeart/2008/layout/VerticalCurvedList"/>
    <dgm:cxn modelId="{741B1475-6FFF-D446-A55C-01AED0A11B14}" type="presParOf" srcId="{C9C50C91-F61C-46E1-BF98-C625B374E066}" destId="{FFC6D0A0-535D-4435-BEAE-6FDA65299EA7}" srcOrd="3" destOrd="0" presId="urn:microsoft.com/office/officeart/2008/layout/VerticalCurvedList"/>
    <dgm:cxn modelId="{C63E83BD-B743-A849-8EF3-3AFF9D3C62DA}" type="presParOf" srcId="{ACB1B2BC-5DC6-46A5-B475-D148EC844566}" destId="{DC01467F-38EB-4648-9418-6779B9753E88}" srcOrd="1" destOrd="0" presId="urn:microsoft.com/office/officeart/2008/layout/VerticalCurvedList"/>
    <dgm:cxn modelId="{1D528764-552B-BC4B-AD41-CBBE9CDEBF00}" type="presParOf" srcId="{ACB1B2BC-5DC6-46A5-B475-D148EC844566}" destId="{F89D6503-4B8F-AF45-B6E2-97B4CB8E041E}" srcOrd="2" destOrd="0" presId="urn:microsoft.com/office/officeart/2008/layout/VerticalCurvedList"/>
    <dgm:cxn modelId="{27FB3169-1F17-7647-9387-D3D026D64138}" type="presParOf" srcId="{F89D6503-4B8F-AF45-B6E2-97B4CB8E041E}" destId="{DD45336E-CA8B-7E4A-8298-F55DF60DE252}" srcOrd="0" destOrd="0" presId="urn:microsoft.com/office/officeart/2008/layout/VerticalCurvedList"/>
    <dgm:cxn modelId="{364E2871-2978-48CC-9C3C-D8E79A6ADFED}" type="presParOf" srcId="{ACB1B2BC-5DC6-46A5-B475-D148EC844566}" destId="{F5FCE793-39DE-4BD6-809B-141B5070FBC4}" srcOrd="3" destOrd="0" presId="urn:microsoft.com/office/officeart/2008/layout/VerticalCurvedList"/>
    <dgm:cxn modelId="{4FED03AE-AB51-414E-B562-72BC6EA3573F}" type="presParOf" srcId="{ACB1B2BC-5DC6-46A5-B475-D148EC844566}" destId="{01814A1A-A0B6-416B-AC50-41A46DFA9680}" srcOrd="4" destOrd="0" presId="urn:microsoft.com/office/officeart/2008/layout/VerticalCurvedList"/>
    <dgm:cxn modelId="{CC4F5FFC-40C9-43FC-8777-86F69DA60F5B}" type="presParOf" srcId="{01814A1A-A0B6-416B-AC50-41A46DFA9680}" destId="{37985417-D0CA-7545-9737-F246CD9A2827}" srcOrd="0" destOrd="0" presId="urn:microsoft.com/office/officeart/2008/layout/VerticalCurvedList"/>
    <dgm:cxn modelId="{956FBB01-B7B6-4B6B-824B-ED2482BAA042}" type="presParOf" srcId="{ACB1B2BC-5DC6-46A5-B475-D148EC844566}" destId="{4182A083-48A5-4C40-9E48-4D53E054B52B}" srcOrd="5" destOrd="0" presId="urn:microsoft.com/office/officeart/2008/layout/VerticalCurvedList"/>
    <dgm:cxn modelId="{3D3B9E2A-6C18-491A-807C-725B21C5CB39}" type="presParOf" srcId="{ACB1B2BC-5DC6-46A5-B475-D148EC844566}" destId="{3F2EEC6A-9C76-4D8F-B2CC-A0E044AD921A}" srcOrd="6" destOrd="0" presId="urn:microsoft.com/office/officeart/2008/layout/VerticalCurvedList"/>
    <dgm:cxn modelId="{8F2B647A-4B0B-4B69-AB20-CC598EC28F9A}" type="presParOf" srcId="{3F2EEC6A-9C76-4D8F-B2CC-A0E044AD921A}" destId="{81C118B4-3602-4644-AA94-C94D97487746}" srcOrd="0" destOrd="0" presId="urn:microsoft.com/office/officeart/2008/layout/VerticalCurvedList"/>
    <dgm:cxn modelId="{F6A5B337-0049-48A9-937F-23F5D4E29A6C}" type="presParOf" srcId="{ACB1B2BC-5DC6-46A5-B475-D148EC844566}" destId="{ECCFD439-B289-4698-A1C3-561AF6444E14}" srcOrd="7" destOrd="0" presId="urn:microsoft.com/office/officeart/2008/layout/VerticalCurvedList"/>
    <dgm:cxn modelId="{E8A80D8A-2A6A-460D-B74C-CA34A3EFCD65}" type="presParOf" srcId="{ACB1B2BC-5DC6-46A5-B475-D148EC844566}" destId="{D60C63FB-AFD1-451B-B5E1-46F54A2ADA7B}" srcOrd="8" destOrd="0" presId="urn:microsoft.com/office/officeart/2008/layout/VerticalCurvedList"/>
    <dgm:cxn modelId="{F68C2392-6312-4927-B56B-9D82826D411C}" type="presParOf" srcId="{D60C63FB-AFD1-451B-B5E1-46F54A2ADA7B}" destId="{3A38509F-F640-4042-8312-BD0621FC81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499755" y="-842055"/>
          <a:ext cx="6548389" cy="6548389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16B34-4CA0-9640-9015-AB305C603F4C}">
      <dsp:nvSpPr>
        <dsp:cNvPr id="0" name=""/>
        <dsp:cNvSpPr/>
      </dsp:nvSpPr>
      <dsp:spPr>
        <a:xfrm>
          <a:off x="458488" y="303920"/>
          <a:ext cx="8614507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Die Basis für die geplante Zeit gemeinsamer Netzwerkarbeit wird geschaffen:</a:t>
          </a:r>
        </a:p>
      </dsp:txBody>
      <dsp:txXfrm>
        <a:off x="458488" y="303920"/>
        <a:ext cx="8614507" cy="608229"/>
      </dsp:txXfrm>
    </dsp:sp>
    <dsp:sp modelId="{C997FA94-DBD5-0743-AA87-357F67860A1D}">
      <dsp:nvSpPr>
        <dsp:cNvPr id="0" name=""/>
        <dsp:cNvSpPr/>
      </dsp:nvSpPr>
      <dsp:spPr>
        <a:xfrm>
          <a:off x="78345" y="227891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6091E-1C9C-DC4F-93FC-EFD81A0B0CFA}">
      <dsp:nvSpPr>
        <dsp:cNvPr id="0" name=""/>
        <dsp:cNvSpPr/>
      </dsp:nvSpPr>
      <dsp:spPr>
        <a:xfrm>
          <a:off x="894328" y="1215972"/>
          <a:ext cx="8178667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>
              <a:latin typeface="Arial" panose="020B0604020202020204"/>
              <a:ea typeface="+mn-ea"/>
              <a:cs typeface="+mn-cs"/>
            </a:rPr>
            <a:t>Das</a:t>
          </a:r>
          <a:r>
            <a:rPr lang="de-DE" sz="1900" kern="1200" dirty="0"/>
            <a:t> Netzwerk konstituiert sich.</a:t>
          </a:r>
        </a:p>
      </dsp:txBody>
      <dsp:txXfrm>
        <a:off x="894328" y="1215972"/>
        <a:ext cx="8178667" cy="608229"/>
      </dsp:txXfrm>
    </dsp:sp>
    <dsp:sp modelId="{CCD71B9A-7DAA-E64F-91E3-EED27B219AD3}">
      <dsp:nvSpPr>
        <dsp:cNvPr id="0" name=""/>
        <dsp:cNvSpPr/>
      </dsp:nvSpPr>
      <dsp:spPr>
        <a:xfrm>
          <a:off x="514184" y="1139943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91FB7-22D7-6C40-9904-EF7758DCA946}">
      <dsp:nvSpPr>
        <dsp:cNvPr id="0" name=""/>
        <dsp:cNvSpPr/>
      </dsp:nvSpPr>
      <dsp:spPr>
        <a:xfrm>
          <a:off x="1028095" y="2128024"/>
          <a:ext cx="8044900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Die Projektideen werden vorgestellt, reflektiert und konkretisiert.</a:t>
          </a:r>
          <a:endParaRPr lang="de-DE" sz="1900" kern="1200" dirty="0"/>
        </a:p>
      </dsp:txBody>
      <dsp:txXfrm>
        <a:off x="1028095" y="2128024"/>
        <a:ext cx="8044900" cy="608229"/>
      </dsp:txXfrm>
    </dsp:sp>
    <dsp:sp modelId="{A59AA7CA-0B90-AB46-AE29-FE21BC5A1F41}">
      <dsp:nvSpPr>
        <dsp:cNvPr id="0" name=""/>
        <dsp:cNvSpPr/>
      </dsp:nvSpPr>
      <dsp:spPr>
        <a:xfrm>
          <a:off x="647952" y="2051995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5E25F-4FBB-DD46-B0FC-B4F4B6EC9B24}">
      <dsp:nvSpPr>
        <dsp:cNvPr id="0" name=""/>
        <dsp:cNvSpPr/>
      </dsp:nvSpPr>
      <dsp:spPr>
        <a:xfrm>
          <a:off x="894328" y="3040076"/>
          <a:ext cx="8178667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Eine Zielvereinbarung oder ein Netzwerkkontrakt wird als Instrument eingeführt.</a:t>
          </a:r>
        </a:p>
      </dsp:txBody>
      <dsp:txXfrm>
        <a:off x="894328" y="3040076"/>
        <a:ext cx="8178667" cy="608229"/>
      </dsp:txXfrm>
    </dsp:sp>
    <dsp:sp modelId="{32B5248E-99B2-2345-A321-F7F8B10C4A08}">
      <dsp:nvSpPr>
        <dsp:cNvPr id="0" name=""/>
        <dsp:cNvSpPr/>
      </dsp:nvSpPr>
      <dsp:spPr>
        <a:xfrm>
          <a:off x="514184" y="2964047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F4515-735C-6441-9B4A-195F19CF7AAB}">
      <dsp:nvSpPr>
        <dsp:cNvPr id="0" name=""/>
        <dsp:cNvSpPr/>
      </dsp:nvSpPr>
      <dsp:spPr>
        <a:xfrm>
          <a:off x="458488" y="3952128"/>
          <a:ext cx="8614507" cy="60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7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Der Input-Bedarf für das nächste Treffen wird ermittelt.</a:t>
          </a:r>
        </a:p>
      </dsp:txBody>
      <dsp:txXfrm>
        <a:off x="458488" y="3952128"/>
        <a:ext cx="8614507" cy="608229"/>
      </dsp:txXfrm>
    </dsp:sp>
    <dsp:sp modelId="{FFF8D62A-442B-4747-8FCF-9566EEA9ECAE}">
      <dsp:nvSpPr>
        <dsp:cNvPr id="0" name=""/>
        <dsp:cNvSpPr/>
      </dsp:nvSpPr>
      <dsp:spPr>
        <a:xfrm>
          <a:off x="78345" y="3876099"/>
          <a:ext cx="760286" cy="760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8EE3-F119-EA49-BEC5-539C1B5FA0BF}">
      <dsp:nvSpPr>
        <dsp:cNvPr id="0" name=""/>
        <dsp:cNvSpPr/>
      </dsp:nvSpPr>
      <dsp:spPr>
        <a:xfrm>
          <a:off x="952428" y="1812"/>
          <a:ext cx="3202857" cy="19217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Abfrage zur Entwicklung des Projekts seit dem letzten Netzwerktreffen</a:t>
          </a:r>
        </a:p>
      </dsp:txBody>
      <dsp:txXfrm>
        <a:off x="952428" y="1812"/>
        <a:ext cx="3202857" cy="1921714"/>
      </dsp:txXfrm>
    </dsp:sp>
    <dsp:sp modelId="{FBDB0963-2F0E-6046-B987-272B432336CA}">
      <dsp:nvSpPr>
        <dsp:cNvPr id="0" name=""/>
        <dsp:cNvSpPr/>
      </dsp:nvSpPr>
      <dsp:spPr>
        <a:xfrm>
          <a:off x="4475572" y="1812"/>
          <a:ext cx="3202857" cy="1921714"/>
        </a:xfrm>
        <a:prstGeom prst="rect">
          <a:avLst/>
        </a:prstGeom>
        <a:solidFill>
          <a:schemeClr val="accent2">
            <a:hueOff val="150750"/>
            <a:satOff val="7364"/>
            <a:lumOff val="-10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tauschen sich über Vorstellungen zum Projektthema </a:t>
          </a:r>
          <a:r>
            <a:rPr lang="de-DE" sz="1600" kern="1200" dirty="0" smtClean="0"/>
            <a:t>aus mit dem Ziel, ein gemeinsames Verständnis </a:t>
          </a:r>
          <a:r>
            <a:rPr lang="de-DE" sz="1600" kern="1200" dirty="0"/>
            <a:t>in den </a:t>
          </a:r>
          <a:r>
            <a:rPr lang="de-DE" sz="1600" kern="1200" dirty="0" smtClean="0"/>
            <a:t>Schulteams zu erarbeiten.</a:t>
          </a:r>
          <a:endParaRPr lang="de-DE" sz="1600" kern="1200" dirty="0"/>
        </a:p>
      </dsp:txBody>
      <dsp:txXfrm>
        <a:off x="4475572" y="1812"/>
        <a:ext cx="3202857" cy="1921714"/>
      </dsp:txXfrm>
    </dsp:sp>
    <dsp:sp modelId="{745DDB9F-5D1E-E649-A8A0-BA05D3A5BAE1}">
      <dsp:nvSpPr>
        <dsp:cNvPr id="0" name=""/>
        <dsp:cNvSpPr/>
      </dsp:nvSpPr>
      <dsp:spPr>
        <a:xfrm>
          <a:off x="952428" y="2243813"/>
          <a:ext cx="3202857" cy="1921714"/>
        </a:xfrm>
        <a:prstGeom prst="rect">
          <a:avLst/>
        </a:prstGeom>
        <a:solidFill>
          <a:schemeClr val="accent2">
            <a:hueOff val="301501"/>
            <a:satOff val="14729"/>
            <a:lumOff val="-20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planen ihre nächsten Schritte im Hinblick auf die </a:t>
          </a:r>
          <a:r>
            <a:rPr lang="de-DE" sz="1600" kern="1200" dirty="0" smtClean="0"/>
            <a:t>Weiterentwicklung / Umsetzung </a:t>
          </a:r>
          <a:r>
            <a:rPr lang="de-DE" sz="1600" kern="1200" dirty="0"/>
            <a:t>ihrer Projekte.</a:t>
          </a:r>
        </a:p>
      </dsp:txBody>
      <dsp:txXfrm>
        <a:off x="952428" y="2243813"/>
        <a:ext cx="3202857" cy="1921714"/>
      </dsp:txXfrm>
    </dsp:sp>
    <dsp:sp modelId="{94402FA3-6ABE-AB4C-A6ED-08F466A893C3}">
      <dsp:nvSpPr>
        <dsp:cNvPr id="0" name=""/>
        <dsp:cNvSpPr/>
      </dsp:nvSpPr>
      <dsp:spPr>
        <a:xfrm>
          <a:off x="4475572" y="2243813"/>
          <a:ext cx="3202857" cy="1921714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Planung einer Pilotphase</a:t>
          </a:r>
        </a:p>
      </dsp:txBody>
      <dsp:txXfrm>
        <a:off x="4475572" y="2243813"/>
        <a:ext cx="3202857" cy="19217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3276251" y="-507322"/>
          <a:ext cx="3932800" cy="3932800"/>
        </a:xfrm>
        <a:prstGeom prst="blockArc">
          <a:avLst>
            <a:gd name="adj1" fmla="val 18900000"/>
            <a:gd name="adj2" fmla="val 2700000"/>
            <a:gd name="adj3" fmla="val 549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3079-2780-BF4F-AA7D-8C3E84AB53F6}">
      <dsp:nvSpPr>
        <dsp:cNvPr id="0" name=""/>
        <dsp:cNvSpPr/>
      </dsp:nvSpPr>
      <dsp:spPr>
        <a:xfrm>
          <a:off x="536429" y="416887"/>
          <a:ext cx="7940239" cy="833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1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/>
            <a:t>Letzte Rückmeldungen zu den Projekten und geplanten möglichen Lösungswegen</a:t>
          </a:r>
          <a:endParaRPr lang="de-DE" sz="1900" kern="1200" dirty="0"/>
        </a:p>
      </dsp:txBody>
      <dsp:txXfrm>
        <a:off x="536429" y="416887"/>
        <a:ext cx="7940239" cy="833658"/>
      </dsp:txXfrm>
    </dsp:sp>
    <dsp:sp modelId="{C7C68DB3-40C5-2E41-9A8E-A19A4C487164}">
      <dsp:nvSpPr>
        <dsp:cNvPr id="0" name=""/>
        <dsp:cNvSpPr/>
      </dsp:nvSpPr>
      <dsp:spPr>
        <a:xfrm>
          <a:off x="15393" y="312680"/>
          <a:ext cx="1042073" cy="1042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78368-F609-584A-89DA-89179152188E}">
      <dsp:nvSpPr>
        <dsp:cNvPr id="0" name=""/>
        <dsp:cNvSpPr/>
      </dsp:nvSpPr>
      <dsp:spPr>
        <a:xfrm>
          <a:off x="536429" y="1667608"/>
          <a:ext cx="7940239" cy="833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1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Konkrete Planung einer Pilotierung in den Schulen für das nächste Halbjahr (Zeitleiste, erste Zielgruppe, Beteiligte, ...)</a:t>
          </a:r>
        </a:p>
      </dsp:txBody>
      <dsp:txXfrm>
        <a:off x="536429" y="1667608"/>
        <a:ext cx="7940239" cy="833658"/>
      </dsp:txXfrm>
    </dsp:sp>
    <dsp:sp modelId="{8C4AACC4-5952-EA43-A390-83A3066E700A}">
      <dsp:nvSpPr>
        <dsp:cNvPr id="0" name=""/>
        <dsp:cNvSpPr/>
      </dsp:nvSpPr>
      <dsp:spPr>
        <a:xfrm>
          <a:off x="15393" y="1563401"/>
          <a:ext cx="1042073" cy="1042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0" y="632778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Präsentation der Arbeitsstände in den Schulen mit Feedback und Austausch </a:t>
          </a:r>
        </a:p>
      </dsp:txBody>
      <dsp:txXfrm>
        <a:off x="0" y="632778"/>
        <a:ext cx="2708349" cy="1625010"/>
      </dsp:txXfrm>
    </dsp:sp>
    <dsp:sp modelId="{01C2361A-5D69-7C4C-808C-CB3A337F67CB}">
      <dsp:nvSpPr>
        <dsp:cNvPr id="0" name=""/>
        <dsp:cNvSpPr/>
      </dsp:nvSpPr>
      <dsp:spPr>
        <a:xfrm>
          <a:off x="2979185" y="632778"/>
          <a:ext cx="2708349" cy="1625010"/>
        </a:xfrm>
        <a:prstGeom prst="rect">
          <a:avLst/>
        </a:prstGeom>
        <a:solidFill>
          <a:schemeClr val="accent5">
            <a:hueOff val="1260001"/>
            <a:satOff val="0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und Erproben von verschiedenen u.a. digitalen Methoden</a:t>
          </a:r>
        </a:p>
      </dsp:txBody>
      <dsp:txXfrm>
        <a:off x="2979185" y="632778"/>
        <a:ext cx="2708349" cy="1625010"/>
      </dsp:txXfrm>
    </dsp:sp>
    <dsp:sp modelId="{4987B848-F3DD-5247-917F-C9421576DA9C}">
      <dsp:nvSpPr>
        <dsp:cNvPr id="0" name=""/>
        <dsp:cNvSpPr/>
      </dsp:nvSpPr>
      <dsp:spPr>
        <a:xfrm>
          <a:off x="5958369" y="632778"/>
          <a:ext cx="2708349" cy="1625010"/>
        </a:xfrm>
        <a:prstGeom prst="rect">
          <a:avLst/>
        </a:prstGeom>
        <a:solidFill>
          <a:schemeClr val="accent5">
            <a:hueOff val="2520003"/>
            <a:satOff val="0"/>
            <a:lumOff val="-5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Input zu Formen der Zusammenarbeit</a:t>
          </a:r>
        </a:p>
      </dsp:txBody>
      <dsp:txXfrm>
        <a:off x="5958369" y="632778"/>
        <a:ext cx="2708349" cy="1625010"/>
      </dsp:txXfrm>
    </dsp:sp>
    <dsp:sp modelId="{B6656AE6-F1D3-1940-9B09-E010A18DEA54}">
      <dsp:nvSpPr>
        <dsp:cNvPr id="0" name=""/>
        <dsp:cNvSpPr/>
      </dsp:nvSpPr>
      <dsp:spPr>
        <a:xfrm>
          <a:off x="0" y="2528623"/>
          <a:ext cx="2708349" cy="1625010"/>
        </a:xfrm>
        <a:prstGeom prst="rect">
          <a:avLst/>
        </a:prstGeom>
        <a:solidFill>
          <a:schemeClr val="accent5">
            <a:hueOff val="3780004"/>
            <a:satOff val="0"/>
            <a:lumOff val="-8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Identifizieren von Gelingensbedingungen und Stolpersteinen in der Projektplanung</a:t>
          </a:r>
        </a:p>
      </dsp:txBody>
      <dsp:txXfrm>
        <a:off x="0" y="2528623"/>
        <a:ext cx="2708349" cy="1625010"/>
      </dsp:txXfrm>
    </dsp:sp>
    <dsp:sp modelId="{6EFDB6CC-4584-B948-B285-0FCA71D8CEE9}">
      <dsp:nvSpPr>
        <dsp:cNvPr id="0" name=""/>
        <dsp:cNvSpPr/>
      </dsp:nvSpPr>
      <dsp:spPr>
        <a:xfrm>
          <a:off x="2979185" y="2528623"/>
          <a:ext cx="2708349" cy="1625010"/>
        </a:xfrm>
        <a:prstGeom prst="rect">
          <a:avLst/>
        </a:prstGeom>
        <a:solidFill>
          <a:schemeClr val="accent5">
            <a:hueOff val="5040005"/>
            <a:satOff val="0"/>
            <a:lumOff val="-11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Planung / Vorbereitung der Pilotierung je nach Vorhaben</a:t>
          </a:r>
          <a:br>
            <a:rPr lang="de-DE" sz="1600" kern="1200" dirty="0"/>
          </a:br>
          <a:r>
            <a:rPr lang="de-DE" sz="1600" kern="1200" dirty="0"/>
            <a:t>(Umsetzung in einzelnen Jahrgängen, Fächern o.ä.)</a:t>
          </a:r>
        </a:p>
      </dsp:txBody>
      <dsp:txXfrm>
        <a:off x="2979185" y="2528623"/>
        <a:ext cx="2708349" cy="1625010"/>
      </dsp:txXfrm>
    </dsp:sp>
    <dsp:sp modelId="{694014F7-FC14-F545-90DF-FA1BE204BAFE}">
      <dsp:nvSpPr>
        <dsp:cNvPr id="0" name=""/>
        <dsp:cNvSpPr/>
      </dsp:nvSpPr>
      <dsp:spPr>
        <a:xfrm>
          <a:off x="5958369" y="2528623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Schulübergreifender Austausch und Feedback mit verschiedenen Methoden</a:t>
          </a:r>
        </a:p>
      </dsp:txBody>
      <dsp:txXfrm>
        <a:off x="5958369" y="2528623"/>
        <a:ext cx="2708349" cy="16250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68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C54EA-27C6-5D44-AA45-58AA4C5A2ED3}">
      <dsp:nvSpPr>
        <dsp:cNvPr id="0" name=""/>
        <dsp:cNvSpPr/>
      </dsp:nvSpPr>
      <dsp:spPr>
        <a:xfrm>
          <a:off x="428033" y="283327"/>
          <a:ext cx="8001410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Erfahrungen bei der Umsetzung der Vorhaben werden thematisiert. </a:t>
          </a:r>
        </a:p>
      </dsp:txBody>
      <dsp:txXfrm>
        <a:off x="428033" y="283327"/>
        <a:ext cx="8001410" cy="567017"/>
      </dsp:txXfrm>
    </dsp:sp>
    <dsp:sp modelId="{D0280674-94C4-4D40-AA04-8DEE205D148A}">
      <dsp:nvSpPr>
        <dsp:cNvPr id="0" name=""/>
        <dsp:cNvSpPr/>
      </dsp:nvSpPr>
      <dsp:spPr>
        <a:xfrm>
          <a:off x="73646" y="212450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9E284-DD94-F549-870E-380063CCB54D}">
      <dsp:nvSpPr>
        <dsp:cNvPr id="0" name=""/>
        <dsp:cNvSpPr/>
      </dsp:nvSpPr>
      <dsp:spPr>
        <a:xfrm>
          <a:off x="834341" y="1133582"/>
          <a:ext cx="7595101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Schulen reflektieren den bisherigen Prozess. </a:t>
          </a:r>
        </a:p>
      </dsp:txBody>
      <dsp:txXfrm>
        <a:off x="834341" y="1133582"/>
        <a:ext cx="7595101" cy="567017"/>
      </dsp:txXfrm>
    </dsp:sp>
    <dsp:sp modelId="{945F189B-EA3C-6748-8B89-17D93BA83F86}">
      <dsp:nvSpPr>
        <dsp:cNvPr id="0" name=""/>
        <dsp:cNvSpPr/>
      </dsp:nvSpPr>
      <dsp:spPr>
        <a:xfrm>
          <a:off x="479955" y="1062705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5E3DB-5E50-0E4C-9631-FF103F5D9D7E}">
      <dsp:nvSpPr>
        <dsp:cNvPr id="0" name=""/>
        <dsp:cNvSpPr/>
      </dsp:nvSpPr>
      <dsp:spPr>
        <a:xfrm>
          <a:off x="959045" y="1983837"/>
          <a:ext cx="7470397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Der Einblick in das Prozessgeschehen der anderen Schulen wird als Gewinn betrachtet. </a:t>
          </a:r>
        </a:p>
      </dsp:txBody>
      <dsp:txXfrm>
        <a:off x="959045" y="1983837"/>
        <a:ext cx="7470397" cy="567017"/>
      </dsp:txXfrm>
    </dsp:sp>
    <dsp:sp modelId="{20D0580B-70E6-3444-B4C4-448AFBD5D80A}">
      <dsp:nvSpPr>
        <dsp:cNvPr id="0" name=""/>
        <dsp:cNvSpPr/>
      </dsp:nvSpPr>
      <dsp:spPr>
        <a:xfrm>
          <a:off x="604659" y="1912959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0E71B-25C6-9D43-B5DE-BE7CB68E7B37}">
      <dsp:nvSpPr>
        <dsp:cNvPr id="0" name=""/>
        <dsp:cNvSpPr/>
      </dsp:nvSpPr>
      <dsp:spPr>
        <a:xfrm>
          <a:off x="834341" y="2834091"/>
          <a:ext cx="7595101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Schulen nehmen geeignete Anregungen und Impulse aus den Prozessreflexionen auf.</a:t>
          </a:r>
        </a:p>
      </dsp:txBody>
      <dsp:txXfrm>
        <a:off x="834341" y="2834091"/>
        <a:ext cx="7595101" cy="567017"/>
      </dsp:txXfrm>
    </dsp:sp>
    <dsp:sp modelId="{FBBE8C53-206A-934E-BB65-18FCE7551678}">
      <dsp:nvSpPr>
        <dsp:cNvPr id="0" name=""/>
        <dsp:cNvSpPr/>
      </dsp:nvSpPr>
      <dsp:spPr>
        <a:xfrm>
          <a:off x="479955" y="2763214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10E86-C87F-4141-B99E-AC018C7B1F94}">
      <dsp:nvSpPr>
        <dsp:cNvPr id="0" name=""/>
        <dsp:cNvSpPr/>
      </dsp:nvSpPr>
      <dsp:spPr>
        <a:xfrm>
          <a:off x="428033" y="3684346"/>
          <a:ext cx="8001410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Nebenwirkungen der Veränderungsprozesse werden erkannt und besprochen.</a:t>
          </a:r>
        </a:p>
      </dsp:txBody>
      <dsp:txXfrm>
        <a:off x="428033" y="3684346"/>
        <a:ext cx="8001410" cy="567017"/>
      </dsp:txXfrm>
    </dsp:sp>
    <dsp:sp modelId="{C35B86AB-F44F-5C4B-BC2A-AF39B9002D19}">
      <dsp:nvSpPr>
        <dsp:cNvPr id="0" name=""/>
        <dsp:cNvSpPr/>
      </dsp:nvSpPr>
      <dsp:spPr>
        <a:xfrm>
          <a:off x="73646" y="3613469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C663C-7AD3-C648-A944-68ADAF338A4A}">
      <dsp:nvSpPr>
        <dsp:cNvPr id="0" name=""/>
        <dsp:cNvSpPr/>
      </dsp:nvSpPr>
      <dsp:spPr>
        <a:xfrm>
          <a:off x="829371" y="3496"/>
          <a:ext cx="2178786" cy="1307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Gemeinsam 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Herausforderungen </a:t>
          </a: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von 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Veränderungspro-</a:t>
          </a:r>
          <a:r>
            <a:rPr lang="de-DE" sz="1600" kern="1200" dirty="0" err="1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zessen</a:t>
          </a:r>
          <a:r>
            <a:rPr lang="de-DE" sz="1600" kern="1200" dirty="0" smtClean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erkennen und lösen</a:t>
          </a:r>
        </a:p>
      </dsp:txBody>
      <dsp:txXfrm>
        <a:off x="829371" y="3496"/>
        <a:ext cx="2178786" cy="1307271"/>
      </dsp:txXfrm>
    </dsp:sp>
    <dsp:sp modelId="{F80D8EE3-F119-EA49-BEC5-539C1B5FA0BF}">
      <dsp:nvSpPr>
        <dsp:cNvPr id="0" name=""/>
        <dsp:cNvSpPr/>
      </dsp:nvSpPr>
      <dsp:spPr>
        <a:xfrm>
          <a:off x="3226036" y="3496"/>
          <a:ext cx="2178786" cy="1307271"/>
        </a:xfrm>
        <a:prstGeom prst="rect">
          <a:avLst/>
        </a:prstGeom>
        <a:solidFill>
          <a:schemeClr val="accent2">
            <a:hueOff val="56531"/>
            <a:satOff val="2762"/>
            <a:lumOff val="-38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Gemeinschaftsgefühl und Vertrauen weiter stärken</a:t>
          </a:r>
        </a:p>
      </dsp:txBody>
      <dsp:txXfrm>
        <a:off x="3226036" y="3496"/>
        <a:ext cx="2178786" cy="1307271"/>
      </dsp:txXfrm>
    </dsp:sp>
    <dsp:sp modelId="{3E789496-1E8E-5145-A0DB-81D38E32B293}">
      <dsp:nvSpPr>
        <dsp:cNvPr id="0" name=""/>
        <dsp:cNvSpPr/>
      </dsp:nvSpPr>
      <dsp:spPr>
        <a:xfrm>
          <a:off x="5622701" y="3496"/>
          <a:ext cx="2178786" cy="1307271"/>
        </a:xfrm>
        <a:prstGeom prst="rect">
          <a:avLst/>
        </a:prstGeom>
        <a:solidFill>
          <a:schemeClr val="accent2">
            <a:hueOff val="113063"/>
            <a:satOff val="5523"/>
            <a:lumOff val="-7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Postkartenabfrage: </a:t>
          </a:r>
          <a:r>
            <a:rPr lang="de-DE" sz="1600" kern="1200" dirty="0" smtClean="0"/>
            <a:t>„Wie </a:t>
          </a:r>
          <a:r>
            <a:rPr lang="de-DE" sz="1600" kern="1200" dirty="0"/>
            <a:t>steht es gerade um das Projekt</a:t>
          </a:r>
          <a:r>
            <a:rPr lang="de-DE" sz="1600" kern="1200" dirty="0" smtClean="0"/>
            <a:t>?“</a:t>
          </a:r>
          <a:endParaRPr lang="de-DE" sz="1600" kern="1200" dirty="0"/>
        </a:p>
      </dsp:txBody>
      <dsp:txXfrm>
        <a:off x="5622701" y="3496"/>
        <a:ext cx="2178786" cy="1307271"/>
      </dsp:txXfrm>
    </dsp:sp>
    <dsp:sp modelId="{371597F1-7674-124C-A29E-8B344FE702BB}">
      <dsp:nvSpPr>
        <dsp:cNvPr id="0" name=""/>
        <dsp:cNvSpPr/>
      </dsp:nvSpPr>
      <dsp:spPr>
        <a:xfrm>
          <a:off x="829371" y="1528646"/>
          <a:ext cx="2178786" cy="1307271"/>
        </a:xfrm>
        <a:prstGeom prst="rect">
          <a:avLst/>
        </a:prstGeom>
        <a:solidFill>
          <a:schemeClr val="accent2">
            <a:hueOff val="169594"/>
            <a:satOff val="8285"/>
            <a:lumOff val="-11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/>
            <a:t>Worst</a:t>
          </a:r>
          <a:r>
            <a:rPr lang="de-DE" sz="1600" kern="1200" dirty="0"/>
            <a:t> </a:t>
          </a:r>
          <a:r>
            <a:rPr lang="de-DE" sz="1600" kern="1200" dirty="0" err="1"/>
            <a:t>case</a:t>
          </a:r>
          <a:r>
            <a:rPr lang="de-DE" sz="1600" kern="1200" dirty="0"/>
            <a:t>: </a:t>
          </a:r>
          <a:r>
            <a:rPr lang="de-DE" sz="1600" kern="1200" dirty="0" smtClean="0"/>
            <a:t>„Was </a:t>
          </a:r>
          <a:r>
            <a:rPr lang="de-DE" sz="1600" kern="1200" dirty="0"/>
            <a:t>könnten Sie tun, um Ihr Projekt so richtig vor die Wand zu fahren</a:t>
          </a:r>
          <a:r>
            <a:rPr lang="de-DE" sz="1600" kern="1200" dirty="0" smtClean="0"/>
            <a:t>?“</a:t>
          </a:r>
          <a:endParaRPr lang="de-DE" sz="1600" kern="1200" dirty="0"/>
        </a:p>
      </dsp:txBody>
      <dsp:txXfrm>
        <a:off x="829371" y="1528646"/>
        <a:ext cx="2178786" cy="1307271"/>
      </dsp:txXfrm>
    </dsp:sp>
    <dsp:sp modelId="{5A0D0916-AB00-8145-970A-C95714EFD172}">
      <dsp:nvSpPr>
        <dsp:cNvPr id="0" name=""/>
        <dsp:cNvSpPr/>
      </dsp:nvSpPr>
      <dsp:spPr>
        <a:xfrm>
          <a:off x="3226036" y="1528646"/>
          <a:ext cx="2178786" cy="1307271"/>
        </a:xfrm>
        <a:prstGeom prst="rect">
          <a:avLst/>
        </a:prstGeom>
        <a:solidFill>
          <a:schemeClr val="accent2">
            <a:hueOff val="226126"/>
            <a:satOff val="11046"/>
            <a:lumOff val="-1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Harte Nüsse knacken: </a:t>
          </a:r>
          <a:r>
            <a:rPr lang="de-DE" sz="1600" kern="1200" dirty="0" smtClean="0"/>
            <a:t>„Benennen </a:t>
          </a:r>
          <a:r>
            <a:rPr lang="de-DE" sz="1600" kern="1200" dirty="0"/>
            <a:t>Sie ein Problem, Hindernis..., das sich im Projekt in den letzten Wochen gezeigt hat</a:t>
          </a:r>
          <a:r>
            <a:rPr lang="de-DE" sz="1600" kern="1200" dirty="0" smtClean="0"/>
            <a:t>.“ </a:t>
          </a:r>
          <a:endParaRPr lang="de-DE" sz="1600" kern="1200" dirty="0"/>
        </a:p>
      </dsp:txBody>
      <dsp:txXfrm>
        <a:off x="3226036" y="1528646"/>
        <a:ext cx="2178786" cy="1307271"/>
      </dsp:txXfrm>
    </dsp:sp>
    <dsp:sp modelId="{726F5E3D-D245-1343-9CC6-06FDB1603A23}">
      <dsp:nvSpPr>
        <dsp:cNvPr id="0" name=""/>
        <dsp:cNvSpPr/>
      </dsp:nvSpPr>
      <dsp:spPr>
        <a:xfrm>
          <a:off x="5622701" y="1528646"/>
          <a:ext cx="2178786" cy="1307271"/>
        </a:xfrm>
        <a:prstGeom prst="rect">
          <a:avLst/>
        </a:prstGeom>
        <a:solidFill>
          <a:schemeClr val="accent2">
            <a:hueOff val="282657"/>
            <a:satOff val="13808"/>
            <a:lumOff val="-193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Kollegiale Beratung</a:t>
          </a:r>
        </a:p>
      </dsp:txBody>
      <dsp:txXfrm>
        <a:off x="5622701" y="1528646"/>
        <a:ext cx="2178786" cy="1307271"/>
      </dsp:txXfrm>
    </dsp:sp>
    <dsp:sp modelId="{3C5219C1-ED96-1A4E-9EE9-2E95F2426ECF}">
      <dsp:nvSpPr>
        <dsp:cNvPr id="0" name=""/>
        <dsp:cNvSpPr/>
      </dsp:nvSpPr>
      <dsp:spPr>
        <a:xfrm>
          <a:off x="829371" y="3053796"/>
          <a:ext cx="2178786" cy="1307271"/>
        </a:xfrm>
        <a:prstGeom prst="rect">
          <a:avLst/>
        </a:prstGeom>
        <a:solidFill>
          <a:schemeClr val="accent2">
            <a:hueOff val="339188"/>
            <a:satOff val="16570"/>
            <a:lumOff val="-2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Vorträge und </a:t>
          </a:r>
          <a:r>
            <a:rPr lang="de-DE" sz="1600" kern="1200" dirty="0" smtClean="0"/>
            <a:t>Übungen zum </a:t>
          </a:r>
          <a:r>
            <a:rPr lang="de-DE" sz="1600" kern="1200" dirty="0"/>
            <a:t>Umgang mit akuten Widerständen</a:t>
          </a:r>
        </a:p>
      </dsp:txBody>
      <dsp:txXfrm>
        <a:off x="829371" y="3053796"/>
        <a:ext cx="2178786" cy="1307271"/>
      </dsp:txXfrm>
    </dsp:sp>
    <dsp:sp modelId="{41FFEDCB-5D28-0F44-A326-12AA4C4C7684}">
      <dsp:nvSpPr>
        <dsp:cNvPr id="0" name=""/>
        <dsp:cNvSpPr/>
      </dsp:nvSpPr>
      <dsp:spPr>
        <a:xfrm>
          <a:off x="3226036" y="3053796"/>
          <a:ext cx="2178786" cy="1307271"/>
        </a:xfrm>
        <a:prstGeom prst="rect">
          <a:avLst/>
        </a:prstGeom>
        <a:solidFill>
          <a:schemeClr val="accent2">
            <a:hueOff val="395720"/>
            <a:satOff val="19331"/>
            <a:lumOff val="-27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de-DE" sz="1600" kern="1200" dirty="0" smtClean="0"/>
            <a:t>Input: Modelle </a:t>
          </a:r>
          <a:r>
            <a:rPr lang="de-DE" sz="1600" kern="1200" dirty="0"/>
            <a:t>von </a:t>
          </a:r>
          <a:r>
            <a:rPr lang="de-DE" sz="1600" kern="1200" dirty="0" smtClean="0"/>
            <a:t>Veränderungs-prozessen</a:t>
          </a:r>
          <a:endParaRPr lang="de-DE" sz="1600" kern="1200" dirty="0"/>
        </a:p>
      </dsp:txBody>
      <dsp:txXfrm>
        <a:off x="3226036" y="3053796"/>
        <a:ext cx="2178786" cy="1307271"/>
      </dsp:txXfrm>
    </dsp:sp>
    <dsp:sp modelId="{D0081067-A7BC-BD44-9CDB-B87949E9F115}">
      <dsp:nvSpPr>
        <dsp:cNvPr id="0" name=""/>
        <dsp:cNvSpPr/>
      </dsp:nvSpPr>
      <dsp:spPr>
        <a:xfrm>
          <a:off x="5622701" y="3053796"/>
          <a:ext cx="2178786" cy="1307271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Wie kann der Input unsere Arbeit / unser Projekt bereichern?</a:t>
          </a:r>
        </a:p>
      </dsp:txBody>
      <dsp:txXfrm>
        <a:off x="5622701" y="3053796"/>
        <a:ext cx="2178786" cy="13072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26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02F19-D923-D34C-A9FE-E8F770C02EE2}">
      <dsp:nvSpPr>
        <dsp:cNvPr id="0" name=""/>
        <dsp:cNvSpPr/>
      </dsp:nvSpPr>
      <dsp:spPr>
        <a:xfrm>
          <a:off x="629415" y="453469"/>
          <a:ext cx="7800070" cy="906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8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Erfahrungen am Einzelfall werden zusammengetragen und auf „Alltagstauglichkeit“ geprüft.</a:t>
          </a:r>
        </a:p>
      </dsp:txBody>
      <dsp:txXfrm>
        <a:off x="629415" y="453469"/>
        <a:ext cx="7800070" cy="906938"/>
      </dsp:txXfrm>
    </dsp:sp>
    <dsp:sp modelId="{102898C4-2108-9148-BC25-F18B417FD07E}">
      <dsp:nvSpPr>
        <dsp:cNvPr id="0" name=""/>
        <dsp:cNvSpPr/>
      </dsp:nvSpPr>
      <dsp:spPr>
        <a:xfrm>
          <a:off x="62578" y="340101"/>
          <a:ext cx="1133673" cy="113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7CD6A-6A85-DD4E-97C1-AC3F790F1E02}">
      <dsp:nvSpPr>
        <dsp:cNvPr id="0" name=""/>
        <dsp:cNvSpPr/>
      </dsp:nvSpPr>
      <dsp:spPr>
        <a:xfrm>
          <a:off x="959087" y="1813876"/>
          <a:ext cx="7470397" cy="906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8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Der Innovationsfall ist einmal durchlaufen [Pilotphase] und erlaubt den Blick auf einen vollständigen Prozess, der allerdings unter Laborbedingungen stattgefunden hat. </a:t>
          </a:r>
        </a:p>
      </dsp:txBody>
      <dsp:txXfrm>
        <a:off x="959087" y="1813876"/>
        <a:ext cx="7470397" cy="906938"/>
      </dsp:txXfrm>
    </dsp:sp>
    <dsp:sp modelId="{C67EE866-8E55-F64F-A64C-6A6DBAB332D2}">
      <dsp:nvSpPr>
        <dsp:cNvPr id="0" name=""/>
        <dsp:cNvSpPr/>
      </dsp:nvSpPr>
      <dsp:spPr>
        <a:xfrm>
          <a:off x="392250" y="1700509"/>
          <a:ext cx="1133673" cy="113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B77E2-8394-7C4F-8942-2517C64B4181}">
      <dsp:nvSpPr>
        <dsp:cNvPr id="0" name=""/>
        <dsp:cNvSpPr/>
      </dsp:nvSpPr>
      <dsp:spPr>
        <a:xfrm>
          <a:off x="629415" y="3174284"/>
          <a:ext cx="7800070" cy="906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88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 smtClean="0"/>
            <a:t>Alltagsbedingungen werden vorgestellt </a:t>
          </a:r>
          <a:r>
            <a:rPr lang="de-DE" sz="1900" kern="1200" dirty="0"/>
            <a:t>und für das Implementierungsvorhaben geprüft.</a:t>
          </a:r>
        </a:p>
      </dsp:txBody>
      <dsp:txXfrm>
        <a:off x="629415" y="3174284"/>
        <a:ext cx="7800070" cy="906938"/>
      </dsp:txXfrm>
    </dsp:sp>
    <dsp:sp modelId="{BA1C9C8F-5ACD-8540-B4CC-6368A22B225F}">
      <dsp:nvSpPr>
        <dsp:cNvPr id="0" name=""/>
        <dsp:cNvSpPr/>
      </dsp:nvSpPr>
      <dsp:spPr>
        <a:xfrm>
          <a:off x="62578" y="3060917"/>
          <a:ext cx="1133673" cy="113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D11F6-E9CE-4F44-A3B2-3B14BD94349C}">
      <dsp:nvSpPr>
        <dsp:cNvPr id="0" name=""/>
        <dsp:cNvSpPr/>
      </dsp:nvSpPr>
      <dsp:spPr>
        <a:xfrm>
          <a:off x="5830199" y="296025"/>
          <a:ext cx="2697143" cy="1618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Weiterplanen und Nachsteuern nach den Erfahrungen der Pilotierung </a:t>
          </a:r>
        </a:p>
      </dsp:txBody>
      <dsp:txXfrm>
        <a:off x="5830199" y="296025"/>
        <a:ext cx="2697143" cy="1618286"/>
      </dsp:txXfrm>
    </dsp:sp>
    <dsp:sp modelId="{F05D77C6-4FF5-8E4F-9136-A232B6CFDE59}">
      <dsp:nvSpPr>
        <dsp:cNvPr id="0" name=""/>
        <dsp:cNvSpPr/>
      </dsp:nvSpPr>
      <dsp:spPr>
        <a:xfrm>
          <a:off x="128761" y="296025"/>
          <a:ext cx="2697143" cy="1618286"/>
        </a:xfrm>
        <a:prstGeom prst="rect">
          <a:avLst/>
        </a:prstGeom>
        <a:solidFill>
          <a:schemeClr val="accent2">
            <a:hueOff val="113063"/>
            <a:satOff val="5523"/>
            <a:lumOff val="-7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Vorstellung des aktuellen Arbeitsstandes</a:t>
          </a:r>
        </a:p>
      </dsp:txBody>
      <dsp:txXfrm>
        <a:off x="128761" y="296025"/>
        <a:ext cx="2697143" cy="1618286"/>
      </dsp:txXfrm>
    </dsp:sp>
    <dsp:sp modelId="{EBE8F20C-20EB-AA47-A9BC-A0ACC3770519}">
      <dsp:nvSpPr>
        <dsp:cNvPr id="0" name=""/>
        <dsp:cNvSpPr/>
      </dsp:nvSpPr>
      <dsp:spPr>
        <a:xfrm>
          <a:off x="2966210" y="296025"/>
          <a:ext cx="2697143" cy="1618286"/>
        </a:xfrm>
        <a:prstGeom prst="rect">
          <a:avLst/>
        </a:prstGeom>
        <a:solidFill>
          <a:schemeClr val="accent2">
            <a:hueOff val="226126"/>
            <a:satOff val="11046"/>
            <a:lumOff val="-1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Austausch über Erfahrungen (Pilotierung, Erprobung)</a:t>
          </a:r>
        </a:p>
      </dsp:txBody>
      <dsp:txXfrm>
        <a:off x="2966210" y="296025"/>
        <a:ext cx="2697143" cy="1618286"/>
      </dsp:txXfrm>
    </dsp:sp>
    <dsp:sp modelId="{564AB0F5-16F2-2D48-AE1E-BE9CB9585381}">
      <dsp:nvSpPr>
        <dsp:cNvPr id="0" name=""/>
        <dsp:cNvSpPr/>
      </dsp:nvSpPr>
      <dsp:spPr>
        <a:xfrm>
          <a:off x="1483428" y="2218527"/>
          <a:ext cx="2697143" cy="1618286"/>
        </a:xfrm>
        <a:prstGeom prst="rect">
          <a:avLst/>
        </a:prstGeom>
        <a:solidFill>
          <a:schemeClr val="accent2">
            <a:hueOff val="339188"/>
            <a:satOff val="16570"/>
            <a:lumOff val="-2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Nachjustieren der Ziele</a:t>
          </a:r>
        </a:p>
      </dsp:txBody>
      <dsp:txXfrm>
        <a:off x="1483428" y="2218527"/>
        <a:ext cx="2697143" cy="1618286"/>
      </dsp:txXfrm>
    </dsp:sp>
    <dsp:sp modelId="{B8E769D9-EFC0-AC47-B19C-CC27BB686132}">
      <dsp:nvSpPr>
        <dsp:cNvPr id="0" name=""/>
        <dsp:cNvSpPr/>
      </dsp:nvSpPr>
      <dsp:spPr>
        <a:xfrm>
          <a:off x="4450286" y="2218527"/>
          <a:ext cx="2697143" cy="1618286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Tauschbörse: </a:t>
          </a:r>
          <a:r>
            <a:rPr lang="de-DE" sz="1600" kern="1200" dirty="0" smtClean="0"/>
            <a:t>„Was </a:t>
          </a:r>
          <a:r>
            <a:rPr lang="de-DE" sz="1600" kern="1200" dirty="0"/>
            <a:t>könnten wir welchen Projekten / Schulen an die Hand geben? Worin sind wir gut</a:t>
          </a:r>
          <a:r>
            <a:rPr lang="de-DE" sz="1600" kern="1200" dirty="0" smtClean="0"/>
            <a:t>?“</a:t>
          </a:r>
          <a:endParaRPr lang="de-DE" sz="1600" kern="1200" dirty="0"/>
        </a:p>
      </dsp:txBody>
      <dsp:txXfrm>
        <a:off x="4450286" y="2218527"/>
        <a:ext cx="2697143" cy="16182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4959594" y="-759936"/>
          <a:ext cx="5906716" cy="5906716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3079-2780-BF4F-AA7D-8C3E84AB53F6}">
      <dsp:nvSpPr>
        <dsp:cNvPr id="0" name=""/>
        <dsp:cNvSpPr/>
      </dsp:nvSpPr>
      <dsp:spPr>
        <a:xfrm>
          <a:off x="495966" y="337260"/>
          <a:ext cx="7935811" cy="674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6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 smtClean="0"/>
            <a:t>Evaluation / Bilanzierung </a:t>
          </a:r>
          <a:r>
            <a:rPr lang="de-DE" sz="1900" kern="1200" dirty="0"/>
            <a:t>der Pilotierungsphase</a:t>
          </a:r>
        </a:p>
      </dsp:txBody>
      <dsp:txXfrm>
        <a:off x="495966" y="337260"/>
        <a:ext cx="7935811" cy="674871"/>
      </dsp:txXfrm>
    </dsp:sp>
    <dsp:sp modelId="{C7C68DB3-40C5-2E41-9A8E-A19A4C487164}">
      <dsp:nvSpPr>
        <dsp:cNvPr id="0" name=""/>
        <dsp:cNvSpPr/>
      </dsp:nvSpPr>
      <dsp:spPr>
        <a:xfrm>
          <a:off x="74171" y="252901"/>
          <a:ext cx="843589" cy="843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F21AB-470F-0B43-9A57-EB93A71870DA}">
      <dsp:nvSpPr>
        <dsp:cNvPr id="0" name=""/>
        <dsp:cNvSpPr/>
      </dsp:nvSpPr>
      <dsp:spPr>
        <a:xfrm>
          <a:off x="882885" y="1349743"/>
          <a:ext cx="7548891" cy="674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6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 Feedback und Analyse </a:t>
          </a:r>
        </a:p>
      </dsp:txBody>
      <dsp:txXfrm>
        <a:off x="882885" y="1349743"/>
        <a:ext cx="7548891" cy="674871"/>
      </dsp:txXfrm>
    </dsp:sp>
    <dsp:sp modelId="{B22A2161-FB65-A543-A018-0751E92469ED}">
      <dsp:nvSpPr>
        <dsp:cNvPr id="0" name=""/>
        <dsp:cNvSpPr/>
      </dsp:nvSpPr>
      <dsp:spPr>
        <a:xfrm>
          <a:off x="461090" y="1265384"/>
          <a:ext cx="843589" cy="843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43364-9A36-9B4E-9025-816708826A27}">
      <dsp:nvSpPr>
        <dsp:cNvPr id="0" name=""/>
        <dsp:cNvSpPr/>
      </dsp:nvSpPr>
      <dsp:spPr>
        <a:xfrm>
          <a:off x="882885" y="2362227"/>
          <a:ext cx="7548891" cy="674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6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Möglichkeit des Neu- oder Umdenkens im Detail </a:t>
          </a:r>
        </a:p>
      </dsp:txBody>
      <dsp:txXfrm>
        <a:off x="882885" y="2362227"/>
        <a:ext cx="7548891" cy="674871"/>
      </dsp:txXfrm>
    </dsp:sp>
    <dsp:sp modelId="{0A51E725-58E0-4B4F-8E30-9E3F351CCFDD}">
      <dsp:nvSpPr>
        <dsp:cNvPr id="0" name=""/>
        <dsp:cNvSpPr/>
      </dsp:nvSpPr>
      <dsp:spPr>
        <a:xfrm>
          <a:off x="461090" y="2277868"/>
          <a:ext cx="843589" cy="843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618C3-4153-9640-983F-2AC7A800823E}">
      <dsp:nvSpPr>
        <dsp:cNvPr id="0" name=""/>
        <dsp:cNvSpPr/>
      </dsp:nvSpPr>
      <dsp:spPr>
        <a:xfrm>
          <a:off x="495966" y="3374710"/>
          <a:ext cx="7935811" cy="674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68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Planung der flächendeckenden Implementation an der </a:t>
          </a:r>
          <a:r>
            <a:rPr lang="de-DE" sz="1900" kern="1200" dirty="0" smtClean="0"/>
            <a:t>Schule</a:t>
          </a:r>
          <a:endParaRPr lang="de-DE" sz="1900" kern="1200" dirty="0"/>
        </a:p>
      </dsp:txBody>
      <dsp:txXfrm>
        <a:off x="495966" y="3374710"/>
        <a:ext cx="7935811" cy="674871"/>
      </dsp:txXfrm>
    </dsp:sp>
    <dsp:sp modelId="{4B5C4A72-9680-7949-8E4A-39A904611F5E}">
      <dsp:nvSpPr>
        <dsp:cNvPr id="0" name=""/>
        <dsp:cNvSpPr/>
      </dsp:nvSpPr>
      <dsp:spPr>
        <a:xfrm>
          <a:off x="74171" y="3290351"/>
          <a:ext cx="843589" cy="843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DB6CC-4584-B948-B285-0FCA71D8CEE9}">
      <dsp:nvSpPr>
        <dsp:cNvPr id="0" name=""/>
        <dsp:cNvSpPr/>
      </dsp:nvSpPr>
      <dsp:spPr>
        <a:xfrm>
          <a:off x="0" y="548104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Vorstellung des aktuellen Arbeitsstandes</a:t>
          </a:r>
        </a:p>
      </dsp:txBody>
      <dsp:txXfrm>
        <a:off x="0" y="548104"/>
        <a:ext cx="2708349" cy="1625010"/>
      </dsp:txXfrm>
    </dsp:sp>
    <dsp:sp modelId="{392B8AB4-84C4-1F4D-BA42-899DBF273A20}">
      <dsp:nvSpPr>
        <dsp:cNvPr id="0" name=""/>
        <dsp:cNvSpPr/>
      </dsp:nvSpPr>
      <dsp:spPr>
        <a:xfrm>
          <a:off x="2979185" y="548104"/>
          <a:ext cx="2708349" cy="1625010"/>
        </a:xfrm>
        <a:prstGeom prst="rect">
          <a:avLst/>
        </a:prstGeom>
        <a:solidFill>
          <a:schemeClr val="accent5">
            <a:hueOff val="1575002"/>
            <a:satOff val="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Austausch über Erfahrungen (Pilotierung, Erprobung)</a:t>
          </a:r>
        </a:p>
      </dsp:txBody>
      <dsp:txXfrm>
        <a:off x="2979185" y="548104"/>
        <a:ext cx="2708349" cy="1625010"/>
      </dsp:txXfrm>
    </dsp:sp>
    <dsp:sp modelId="{6972A834-994C-1843-8D98-91D81B83EA5D}">
      <dsp:nvSpPr>
        <dsp:cNvPr id="0" name=""/>
        <dsp:cNvSpPr/>
      </dsp:nvSpPr>
      <dsp:spPr>
        <a:xfrm>
          <a:off x="5958369" y="548104"/>
          <a:ext cx="2708349" cy="1625010"/>
        </a:xfrm>
        <a:prstGeom prst="rect">
          <a:avLst/>
        </a:prstGeom>
        <a:solidFill>
          <a:schemeClr val="accent5">
            <a:hueOff val="3150003"/>
            <a:satOff val="0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Nachjustieren der Ziele</a:t>
          </a:r>
        </a:p>
      </dsp:txBody>
      <dsp:txXfrm>
        <a:off x="5958369" y="548104"/>
        <a:ext cx="2708349" cy="1625010"/>
      </dsp:txXfrm>
    </dsp:sp>
    <dsp:sp modelId="{8307A305-E9F2-1845-A683-ADB667863500}">
      <dsp:nvSpPr>
        <dsp:cNvPr id="0" name=""/>
        <dsp:cNvSpPr/>
      </dsp:nvSpPr>
      <dsp:spPr>
        <a:xfrm>
          <a:off x="1489592" y="2443949"/>
          <a:ext cx="2708349" cy="1625010"/>
        </a:xfrm>
        <a:prstGeom prst="rect">
          <a:avLst/>
        </a:prstGeom>
        <a:solidFill>
          <a:schemeClr val="accent5">
            <a:hueOff val="4725005"/>
            <a:satOff val="0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Bilanzierung </a:t>
          </a:r>
          <a:r>
            <a:rPr lang="de-DE" sz="1600" kern="1200" dirty="0" smtClean="0"/>
            <a:t>zu den </a:t>
          </a:r>
          <a:r>
            <a:rPr lang="de-DE" sz="1600" kern="1200" dirty="0" err="1" smtClean="0"/>
            <a:t>Dokumentationsinstrumen-ten</a:t>
          </a:r>
          <a:r>
            <a:rPr lang="de-DE" sz="1600" kern="1200" dirty="0" smtClean="0"/>
            <a:t>, </a:t>
          </a:r>
          <a:r>
            <a:rPr lang="de-DE" sz="1600" kern="1200" dirty="0"/>
            <a:t>auch mit Blick auf </a:t>
          </a:r>
          <a:r>
            <a:rPr lang="de-DE" sz="1600" kern="1200" dirty="0" smtClean="0"/>
            <a:t>den späteren </a:t>
          </a:r>
          <a:r>
            <a:rPr lang="de-DE" sz="1600" kern="1200" dirty="0"/>
            <a:t>Transfer</a:t>
          </a:r>
        </a:p>
      </dsp:txBody>
      <dsp:txXfrm>
        <a:off x="1489592" y="2443949"/>
        <a:ext cx="2708349" cy="1625010"/>
      </dsp:txXfrm>
    </dsp:sp>
    <dsp:sp modelId="{1A00C4C8-E8FA-A644-A47E-044F3D437A02}">
      <dsp:nvSpPr>
        <dsp:cNvPr id="0" name=""/>
        <dsp:cNvSpPr/>
      </dsp:nvSpPr>
      <dsp:spPr>
        <a:xfrm>
          <a:off x="4468777" y="2443949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Input zu Methoden und diversen Themen (u.a. Lernpatenschaften, </a:t>
          </a:r>
          <a:r>
            <a:rPr lang="de-DE" sz="1600" kern="1200" dirty="0" smtClean="0"/>
            <a:t>Lernzeiten</a:t>
          </a:r>
          <a:r>
            <a:rPr lang="de-DE" sz="1600" kern="1200" dirty="0"/>
            <a:t>)</a:t>
          </a:r>
        </a:p>
      </dsp:txBody>
      <dsp:txXfrm>
        <a:off x="4468777" y="2443949"/>
        <a:ext cx="2708349" cy="16250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68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AA50E-C92C-AC41-8E57-C50C167D8C20}">
      <dsp:nvSpPr>
        <dsp:cNvPr id="0" name=""/>
        <dsp:cNvSpPr/>
      </dsp:nvSpPr>
      <dsp:spPr>
        <a:xfrm>
          <a:off x="428033" y="283327"/>
          <a:ext cx="8001410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Input: Nachhaltige Implementierung</a:t>
          </a:r>
        </a:p>
      </dsp:txBody>
      <dsp:txXfrm>
        <a:off x="428033" y="283327"/>
        <a:ext cx="8001410" cy="567017"/>
      </dsp:txXfrm>
    </dsp:sp>
    <dsp:sp modelId="{5DECF5CE-4082-BB4C-B0A1-9911E1F1B209}">
      <dsp:nvSpPr>
        <dsp:cNvPr id="0" name=""/>
        <dsp:cNvSpPr/>
      </dsp:nvSpPr>
      <dsp:spPr>
        <a:xfrm>
          <a:off x="73646" y="212450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62289-C254-449E-A145-0288E95E5B6F}">
      <dsp:nvSpPr>
        <dsp:cNvPr id="0" name=""/>
        <dsp:cNvSpPr/>
      </dsp:nvSpPr>
      <dsp:spPr>
        <a:xfrm>
          <a:off x="834341" y="1133582"/>
          <a:ext cx="7595101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</a:t>
          </a:r>
          <a:r>
            <a:rPr lang="de-DE" sz="1900" kern="1200" dirty="0" smtClean="0"/>
            <a:t>Teilnehmenden </a:t>
          </a:r>
          <a:r>
            <a:rPr lang="de-DE" sz="1900" kern="1200" dirty="0"/>
            <a:t>transferieren den Input auf das schuleigene Projekt unter dem Aspekt der Nachhaltigkeit.</a:t>
          </a:r>
        </a:p>
      </dsp:txBody>
      <dsp:txXfrm>
        <a:off x="834341" y="1133582"/>
        <a:ext cx="7595101" cy="567017"/>
      </dsp:txXfrm>
    </dsp:sp>
    <dsp:sp modelId="{C804718C-96F4-DE42-B917-CAC07B6B05F8}">
      <dsp:nvSpPr>
        <dsp:cNvPr id="0" name=""/>
        <dsp:cNvSpPr/>
      </dsp:nvSpPr>
      <dsp:spPr>
        <a:xfrm>
          <a:off x="479955" y="1062705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5985A-D2D5-45E7-830A-6C4C7EE5C4EA}">
      <dsp:nvSpPr>
        <dsp:cNvPr id="0" name=""/>
        <dsp:cNvSpPr/>
      </dsp:nvSpPr>
      <dsp:spPr>
        <a:xfrm>
          <a:off x="959045" y="1983837"/>
          <a:ext cx="7470397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Sie finden eine Zielsetzung und -richtung für die Evaluation.</a:t>
          </a:r>
        </a:p>
      </dsp:txBody>
      <dsp:txXfrm>
        <a:off x="959045" y="1983837"/>
        <a:ext cx="7470397" cy="567017"/>
      </dsp:txXfrm>
    </dsp:sp>
    <dsp:sp modelId="{2E423557-1773-D647-AA61-8A4BF9FBED07}">
      <dsp:nvSpPr>
        <dsp:cNvPr id="0" name=""/>
        <dsp:cNvSpPr/>
      </dsp:nvSpPr>
      <dsp:spPr>
        <a:xfrm>
          <a:off x="604659" y="1912959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FCD09-E126-4696-909A-D0F4F57527E3}">
      <dsp:nvSpPr>
        <dsp:cNvPr id="0" name=""/>
        <dsp:cNvSpPr/>
      </dsp:nvSpPr>
      <dsp:spPr>
        <a:xfrm>
          <a:off x="834341" y="2834091"/>
          <a:ext cx="7595101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Es wird z. B. ein erster </a:t>
          </a:r>
          <a:r>
            <a:rPr lang="de-DE" sz="1900" kern="1200" dirty="0" smtClean="0"/>
            <a:t>Entwurf </a:t>
          </a:r>
          <a:r>
            <a:rPr lang="de-DE" sz="1900" kern="1200" dirty="0"/>
            <a:t>für einen Fragebogen entwickelt.</a:t>
          </a:r>
        </a:p>
      </dsp:txBody>
      <dsp:txXfrm>
        <a:off x="834341" y="2834091"/>
        <a:ext cx="7595101" cy="567017"/>
      </dsp:txXfrm>
    </dsp:sp>
    <dsp:sp modelId="{8034D2B8-810E-2042-8150-656A3DCAF599}">
      <dsp:nvSpPr>
        <dsp:cNvPr id="0" name=""/>
        <dsp:cNvSpPr/>
      </dsp:nvSpPr>
      <dsp:spPr>
        <a:xfrm>
          <a:off x="479955" y="2763214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6E948-6983-418C-9D5B-0FF1FB230157}">
      <dsp:nvSpPr>
        <dsp:cNvPr id="0" name=""/>
        <dsp:cNvSpPr/>
      </dsp:nvSpPr>
      <dsp:spPr>
        <a:xfrm>
          <a:off x="428033" y="3684346"/>
          <a:ext cx="8001410" cy="567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0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Aufnahme tragfähiger Konzepte der anderen Schulen</a:t>
          </a:r>
        </a:p>
      </dsp:txBody>
      <dsp:txXfrm>
        <a:off x="428033" y="3684346"/>
        <a:ext cx="8001410" cy="567017"/>
      </dsp:txXfrm>
    </dsp:sp>
    <dsp:sp modelId="{40AB67CA-13D2-BD43-BC1A-59B8E6128A05}">
      <dsp:nvSpPr>
        <dsp:cNvPr id="0" name=""/>
        <dsp:cNvSpPr/>
      </dsp:nvSpPr>
      <dsp:spPr>
        <a:xfrm>
          <a:off x="73646" y="3613469"/>
          <a:ext cx="708772" cy="708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966592" y="140"/>
          <a:ext cx="2393065" cy="1435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Schulen machen sich mit den Rahmenbedingungen der Netzwerkarbeit im Projekt vertraut.</a:t>
          </a:r>
        </a:p>
      </dsp:txBody>
      <dsp:txXfrm>
        <a:off x="966592" y="140"/>
        <a:ext cx="2393065" cy="1435839"/>
      </dsp:txXfrm>
    </dsp:sp>
    <dsp:sp modelId="{2AEA3DC8-0442-744C-A586-3708B40D8613}">
      <dsp:nvSpPr>
        <dsp:cNvPr id="0" name=""/>
        <dsp:cNvSpPr/>
      </dsp:nvSpPr>
      <dsp:spPr>
        <a:xfrm>
          <a:off x="3598965" y="140"/>
          <a:ext cx="2393065" cy="1435839"/>
        </a:xfrm>
        <a:prstGeom prst="rect">
          <a:avLst/>
        </a:prstGeom>
        <a:solidFill>
          <a:schemeClr val="accent2">
            <a:hueOff val="64607"/>
            <a:satOff val="3156"/>
            <a:lumOff val="-44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Sie erhalten ausreichende Informationen über den Zeitaufwand für die Netzwerkarbeit im Projekt. </a:t>
          </a:r>
        </a:p>
      </dsp:txBody>
      <dsp:txXfrm>
        <a:off x="3598965" y="140"/>
        <a:ext cx="2393065" cy="1435839"/>
      </dsp:txXfrm>
    </dsp:sp>
    <dsp:sp modelId="{9F75297D-A6EC-264C-9AB4-DBBEB3D75592}">
      <dsp:nvSpPr>
        <dsp:cNvPr id="0" name=""/>
        <dsp:cNvSpPr/>
      </dsp:nvSpPr>
      <dsp:spPr>
        <a:xfrm>
          <a:off x="6231337" y="140"/>
          <a:ext cx="2393065" cy="1435839"/>
        </a:xfrm>
        <a:prstGeom prst="rect">
          <a:avLst/>
        </a:prstGeom>
        <a:solidFill>
          <a:schemeClr val="accent2">
            <a:hueOff val="129215"/>
            <a:satOff val="6312"/>
            <a:lumOff val="-88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Sie erhalten Informationen zur Rolle der </a:t>
          </a:r>
          <a:r>
            <a:rPr lang="de-DE" sz="1600" kern="1200" dirty="0" smtClean="0"/>
            <a:t>Moderierenden </a:t>
          </a:r>
          <a:r>
            <a:rPr lang="de-DE" sz="1600" kern="1200" dirty="0"/>
            <a:t>und setzen sich mit ihrer Funktion im Netzwerk auseinander. </a:t>
          </a:r>
        </a:p>
      </dsp:txBody>
      <dsp:txXfrm>
        <a:off x="6231337" y="140"/>
        <a:ext cx="2393065" cy="1435839"/>
      </dsp:txXfrm>
    </dsp:sp>
    <dsp:sp modelId="{C053EBDD-43C1-BA46-8C59-C7A66622E2FB}">
      <dsp:nvSpPr>
        <dsp:cNvPr id="0" name=""/>
        <dsp:cNvSpPr/>
      </dsp:nvSpPr>
      <dsp:spPr>
        <a:xfrm>
          <a:off x="966592" y="1675286"/>
          <a:ext cx="2393065" cy="1435839"/>
        </a:xfrm>
        <a:prstGeom prst="rect">
          <a:avLst/>
        </a:prstGeom>
        <a:solidFill>
          <a:schemeClr val="accent2">
            <a:hueOff val="193822"/>
            <a:satOff val="9468"/>
            <a:lumOff val="-132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Kennenlernen der teilnehmenden Personen und Vorstellen der beteiligten Schulen</a:t>
          </a:r>
        </a:p>
      </dsp:txBody>
      <dsp:txXfrm>
        <a:off x="966592" y="1675286"/>
        <a:ext cx="2393065" cy="1435839"/>
      </dsp:txXfrm>
    </dsp:sp>
    <dsp:sp modelId="{0E7B1AD1-2BFD-2846-B09E-BCE27D6D1E55}">
      <dsp:nvSpPr>
        <dsp:cNvPr id="0" name=""/>
        <dsp:cNvSpPr/>
      </dsp:nvSpPr>
      <dsp:spPr>
        <a:xfrm>
          <a:off x="3598965" y="1675286"/>
          <a:ext cx="2393065" cy="1435839"/>
        </a:xfrm>
        <a:prstGeom prst="rect">
          <a:avLst/>
        </a:prstGeom>
        <a:solidFill>
          <a:schemeClr val="accent2">
            <a:hueOff val="258429"/>
            <a:satOff val="12625"/>
            <a:lumOff val="-177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Schulen lernen die wesentlichen Merkmale der schulinternen Projektideen der Netzwerkschulen kennen. </a:t>
          </a:r>
        </a:p>
      </dsp:txBody>
      <dsp:txXfrm>
        <a:off x="3598965" y="1675286"/>
        <a:ext cx="2393065" cy="1435839"/>
      </dsp:txXfrm>
    </dsp:sp>
    <dsp:sp modelId="{18255EAA-1966-0F41-B77B-6E41EC2CDBF3}">
      <dsp:nvSpPr>
        <dsp:cNvPr id="0" name=""/>
        <dsp:cNvSpPr/>
      </dsp:nvSpPr>
      <dsp:spPr>
        <a:xfrm>
          <a:off x="6231337" y="1675286"/>
          <a:ext cx="2393065" cy="1435839"/>
        </a:xfrm>
        <a:prstGeom prst="rect">
          <a:avLst/>
        </a:prstGeom>
        <a:solidFill>
          <a:schemeClr val="accent2">
            <a:hueOff val="323037"/>
            <a:satOff val="15781"/>
            <a:lumOff val="-22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Die Schulen werden mit der Zielvereinbarung bzw. dem Netzwerkkontrakt vertraut gemacht.</a:t>
          </a:r>
        </a:p>
      </dsp:txBody>
      <dsp:txXfrm>
        <a:off x="6231337" y="1675286"/>
        <a:ext cx="2393065" cy="1435839"/>
      </dsp:txXfrm>
    </dsp:sp>
    <dsp:sp modelId="{5731ED24-4888-DB41-A8DA-A9C989454874}">
      <dsp:nvSpPr>
        <dsp:cNvPr id="0" name=""/>
        <dsp:cNvSpPr/>
      </dsp:nvSpPr>
      <dsp:spPr>
        <a:xfrm>
          <a:off x="2282778" y="3350432"/>
          <a:ext cx="2393065" cy="1435839"/>
        </a:xfrm>
        <a:prstGeom prst="rect">
          <a:avLst/>
        </a:prstGeom>
        <a:solidFill>
          <a:schemeClr val="accent2">
            <a:hueOff val="387644"/>
            <a:satOff val="18937"/>
            <a:lumOff val="-265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Sie planen die Erarbeitung der schulinternen Zielvereinbarung.</a:t>
          </a:r>
        </a:p>
      </dsp:txBody>
      <dsp:txXfrm>
        <a:off x="2282778" y="3350432"/>
        <a:ext cx="2393065" cy="1435839"/>
      </dsp:txXfrm>
    </dsp:sp>
    <dsp:sp modelId="{2736ECB5-BED7-E44D-8651-04D5D99736FC}">
      <dsp:nvSpPr>
        <dsp:cNvPr id="0" name=""/>
        <dsp:cNvSpPr/>
      </dsp:nvSpPr>
      <dsp:spPr>
        <a:xfrm>
          <a:off x="4915151" y="3350432"/>
          <a:ext cx="2393065" cy="1435839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Festlegen erster Meilensteine für das Vorhaben </a:t>
          </a:r>
        </a:p>
      </dsp:txBody>
      <dsp:txXfrm>
        <a:off x="4915151" y="3350432"/>
        <a:ext cx="2393065" cy="14358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A5426-A014-9949-9F3A-95E0ED25D3B5}">
      <dsp:nvSpPr>
        <dsp:cNvPr id="0" name=""/>
        <dsp:cNvSpPr/>
      </dsp:nvSpPr>
      <dsp:spPr>
        <a:xfrm>
          <a:off x="0" y="330527"/>
          <a:ext cx="2697143" cy="1618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erhalten eine Einführung in Grundlagen schulischer Evaluation und Handwerkzeug für das Evaluieren schulinterner Projekte.</a:t>
          </a:r>
        </a:p>
      </dsp:txBody>
      <dsp:txXfrm>
        <a:off x="0" y="330527"/>
        <a:ext cx="2697143" cy="1618286"/>
      </dsp:txXfrm>
    </dsp:sp>
    <dsp:sp modelId="{C0ED13EE-86EB-D144-828E-0EB70E4D5087}">
      <dsp:nvSpPr>
        <dsp:cNvPr id="0" name=""/>
        <dsp:cNvSpPr/>
      </dsp:nvSpPr>
      <dsp:spPr>
        <a:xfrm>
          <a:off x="2966857" y="330527"/>
          <a:ext cx="2697143" cy="1618286"/>
        </a:xfrm>
        <a:prstGeom prst="rect">
          <a:avLst/>
        </a:prstGeom>
        <a:solidFill>
          <a:schemeClr val="accent2">
            <a:hueOff val="90450"/>
            <a:satOff val="4419"/>
            <a:lumOff val="-6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Input: Evaluationskreislauf</a:t>
          </a:r>
        </a:p>
      </dsp:txBody>
      <dsp:txXfrm>
        <a:off x="2966857" y="330527"/>
        <a:ext cx="2697143" cy="1618286"/>
      </dsp:txXfrm>
    </dsp:sp>
    <dsp:sp modelId="{8ECAF7BA-805D-D04E-B94B-B5F5EE7D0EE3}">
      <dsp:nvSpPr>
        <dsp:cNvPr id="0" name=""/>
        <dsp:cNvSpPr/>
      </dsp:nvSpPr>
      <dsp:spPr>
        <a:xfrm>
          <a:off x="5933715" y="330527"/>
          <a:ext cx="2697143" cy="1618286"/>
        </a:xfrm>
        <a:prstGeom prst="rect">
          <a:avLst/>
        </a:prstGeom>
        <a:solidFill>
          <a:schemeClr val="accent2">
            <a:hueOff val="180901"/>
            <a:satOff val="8837"/>
            <a:lumOff val="-12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tauschen Evaluationserfahrungen aus.</a:t>
          </a:r>
        </a:p>
      </dsp:txBody>
      <dsp:txXfrm>
        <a:off x="5933715" y="330527"/>
        <a:ext cx="2697143" cy="1618286"/>
      </dsp:txXfrm>
    </dsp:sp>
    <dsp:sp modelId="{116E53B2-455B-2543-A9E6-9FD82BADC4E0}">
      <dsp:nvSpPr>
        <dsp:cNvPr id="0" name=""/>
        <dsp:cNvSpPr/>
      </dsp:nvSpPr>
      <dsp:spPr>
        <a:xfrm>
          <a:off x="0" y="2218527"/>
          <a:ext cx="2697143" cy="1618286"/>
        </a:xfrm>
        <a:prstGeom prst="rect">
          <a:avLst/>
        </a:prstGeom>
        <a:solidFill>
          <a:schemeClr val="accent2">
            <a:hueOff val="271351"/>
            <a:satOff val="13256"/>
            <a:lumOff val="-18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planen die Evaluation ihres schulinternen </a:t>
          </a:r>
          <a:r>
            <a:rPr lang="de-DE" sz="1600" kern="1200" dirty="0" smtClean="0"/>
            <a:t>Projekts</a:t>
          </a:r>
          <a:r>
            <a:rPr lang="de-DE" sz="1600" kern="1200" dirty="0"/>
            <a:t>.</a:t>
          </a:r>
        </a:p>
      </dsp:txBody>
      <dsp:txXfrm>
        <a:off x="0" y="2218527"/>
        <a:ext cx="2697143" cy="1618286"/>
      </dsp:txXfrm>
    </dsp:sp>
    <dsp:sp modelId="{6F0DE4EC-8962-364B-8EB9-58E976DD847F}">
      <dsp:nvSpPr>
        <dsp:cNvPr id="0" name=""/>
        <dsp:cNvSpPr/>
      </dsp:nvSpPr>
      <dsp:spPr>
        <a:xfrm>
          <a:off x="2966857" y="2218527"/>
          <a:ext cx="2697143" cy="1618286"/>
        </a:xfrm>
        <a:prstGeom prst="rect">
          <a:avLst/>
        </a:prstGeom>
        <a:solidFill>
          <a:schemeClr val="accent2">
            <a:hueOff val="361801"/>
            <a:satOff val="17674"/>
            <a:lumOff val="-24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stellen sich gegenseitig ihre Evaluationsvorhaben vor und geben sich gegenseitig (kritisches) Feedback.</a:t>
          </a:r>
        </a:p>
      </dsp:txBody>
      <dsp:txXfrm>
        <a:off x="2966857" y="2218527"/>
        <a:ext cx="2697143" cy="1618286"/>
      </dsp:txXfrm>
    </dsp:sp>
    <dsp:sp modelId="{B6CE3DDF-18E0-9E4F-8D2B-3E13CD93787E}">
      <dsp:nvSpPr>
        <dsp:cNvPr id="0" name=""/>
        <dsp:cNvSpPr/>
      </dsp:nvSpPr>
      <dsp:spPr>
        <a:xfrm>
          <a:off x="5933715" y="2218527"/>
          <a:ext cx="2697143" cy="1618286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formulieren ihre </a:t>
          </a:r>
          <a:r>
            <a:rPr lang="de-DE" sz="1600" kern="1200" dirty="0" smtClean="0"/>
            <a:t>Bedarfe </a:t>
          </a:r>
          <a:r>
            <a:rPr lang="de-DE" sz="1600" kern="1200" dirty="0"/>
            <a:t>für das nächste Netzwerktreffen.</a:t>
          </a:r>
        </a:p>
      </dsp:txBody>
      <dsp:txXfrm>
        <a:off x="5933715" y="2218527"/>
        <a:ext cx="2697143" cy="161828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3276251" y="-507322"/>
          <a:ext cx="3932800" cy="3932800"/>
        </a:xfrm>
        <a:prstGeom prst="blockArc">
          <a:avLst>
            <a:gd name="adj1" fmla="val 18900000"/>
            <a:gd name="adj2" fmla="val 2700000"/>
            <a:gd name="adj3" fmla="val 549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7889B-B574-D045-8867-9FFDFDF44564}">
      <dsp:nvSpPr>
        <dsp:cNvPr id="0" name=""/>
        <dsp:cNvSpPr/>
      </dsp:nvSpPr>
      <dsp:spPr>
        <a:xfrm>
          <a:off x="536429" y="416887"/>
          <a:ext cx="7940239" cy="833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1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Prozessbegleitende Evaluation, Modifikation</a:t>
          </a:r>
        </a:p>
      </dsp:txBody>
      <dsp:txXfrm>
        <a:off x="536429" y="416887"/>
        <a:ext cx="7940239" cy="833658"/>
      </dsp:txXfrm>
    </dsp:sp>
    <dsp:sp modelId="{8CA2BE56-F7F7-2A49-B00A-2953D3356885}">
      <dsp:nvSpPr>
        <dsp:cNvPr id="0" name=""/>
        <dsp:cNvSpPr/>
      </dsp:nvSpPr>
      <dsp:spPr>
        <a:xfrm>
          <a:off x="15393" y="312680"/>
          <a:ext cx="1042073" cy="1042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85327-307D-DE4B-A9FB-FFE85F292C67}">
      <dsp:nvSpPr>
        <dsp:cNvPr id="0" name=""/>
        <dsp:cNvSpPr/>
      </dsp:nvSpPr>
      <dsp:spPr>
        <a:xfrm>
          <a:off x="536429" y="1667608"/>
          <a:ext cx="7940239" cy="833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71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Erste </a:t>
          </a:r>
          <a:r>
            <a:rPr lang="de-DE" sz="1900" kern="1200" dirty="0"/>
            <a:t>Transferideen für andere Schulen des Netzwerkes (besonders gelungene Konzeptelemente, erfolgreiche Implementationsstrategien, ...)</a:t>
          </a:r>
        </a:p>
      </dsp:txBody>
      <dsp:txXfrm>
        <a:off x="536429" y="1667608"/>
        <a:ext cx="7940239" cy="833658"/>
      </dsp:txXfrm>
    </dsp:sp>
    <dsp:sp modelId="{7AEE3F85-94DD-4C4B-830F-7ACCD2FB25C1}">
      <dsp:nvSpPr>
        <dsp:cNvPr id="0" name=""/>
        <dsp:cNvSpPr/>
      </dsp:nvSpPr>
      <dsp:spPr>
        <a:xfrm>
          <a:off x="15393" y="1563401"/>
          <a:ext cx="1042073" cy="1042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AF51E-8C71-2C46-92B8-E2551BC28321}">
      <dsp:nvSpPr>
        <dsp:cNvPr id="0" name=""/>
        <dsp:cNvSpPr/>
      </dsp:nvSpPr>
      <dsp:spPr>
        <a:xfrm>
          <a:off x="0" y="632778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der aktuellen Ergebnisse und Perspektiven für die Implementation; Austausch und Feedback</a:t>
          </a:r>
        </a:p>
      </dsp:txBody>
      <dsp:txXfrm>
        <a:off x="0" y="632778"/>
        <a:ext cx="2708349" cy="1625010"/>
      </dsp:txXfrm>
    </dsp:sp>
    <dsp:sp modelId="{3B252C24-8252-C949-99A0-ED939D6CECE7}">
      <dsp:nvSpPr>
        <dsp:cNvPr id="0" name=""/>
        <dsp:cNvSpPr/>
      </dsp:nvSpPr>
      <dsp:spPr>
        <a:xfrm>
          <a:off x="2979185" y="632778"/>
          <a:ext cx="2708349" cy="1625010"/>
        </a:xfrm>
        <a:prstGeom prst="rect">
          <a:avLst/>
        </a:prstGeom>
        <a:solidFill>
          <a:schemeClr val="accent5">
            <a:hueOff val="1575002"/>
            <a:satOff val="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Input zum Veränderungsmanagement und zum innerschulischen Transfer</a:t>
          </a:r>
        </a:p>
      </dsp:txBody>
      <dsp:txXfrm>
        <a:off x="2979185" y="632778"/>
        <a:ext cx="2708349" cy="1625010"/>
      </dsp:txXfrm>
    </dsp:sp>
    <dsp:sp modelId="{44E04AA7-2477-6442-A42E-F0A3BD42C7C7}">
      <dsp:nvSpPr>
        <dsp:cNvPr id="0" name=""/>
        <dsp:cNvSpPr/>
      </dsp:nvSpPr>
      <dsp:spPr>
        <a:xfrm>
          <a:off x="5958369" y="632778"/>
          <a:ext cx="2708349" cy="1625010"/>
        </a:xfrm>
        <a:prstGeom prst="rect">
          <a:avLst/>
        </a:prstGeom>
        <a:solidFill>
          <a:schemeClr val="accent5">
            <a:hueOff val="3150003"/>
            <a:satOff val="0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Vertiefung ausgewählter bedarfsorientierter Themen in Workshops</a:t>
          </a:r>
        </a:p>
      </dsp:txBody>
      <dsp:txXfrm>
        <a:off x="5958369" y="632778"/>
        <a:ext cx="2708349" cy="1625010"/>
      </dsp:txXfrm>
    </dsp:sp>
    <dsp:sp modelId="{F10CA90A-9C67-D342-AD00-F5F83BF7DA53}">
      <dsp:nvSpPr>
        <dsp:cNvPr id="0" name=""/>
        <dsp:cNvSpPr/>
      </dsp:nvSpPr>
      <dsp:spPr>
        <a:xfrm>
          <a:off x="1489592" y="2528623"/>
          <a:ext cx="2708349" cy="1625010"/>
        </a:xfrm>
        <a:prstGeom prst="rect">
          <a:avLst/>
        </a:prstGeom>
        <a:solidFill>
          <a:schemeClr val="accent5">
            <a:hueOff val="4725005"/>
            <a:satOff val="0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Weiterarbeit an den </a:t>
          </a:r>
          <a:r>
            <a:rPr lang="de-DE" sz="1600" kern="1200" dirty="0" smtClean="0"/>
            <a:t>Dokumentations-instrumenten</a:t>
          </a:r>
          <a:endParaRPr lang="de-DE" sz="1600" kern="1200" dirty="0"/>
        </a:p>
      </dsp:txBody>
      <dsp:txXfrm>
        <a:off x="1489592" y="2528623"/>
        <a:ext cx="2708349" cy="1625010"/>
      </dsp:txXfrm>
    </dsp:sp>
    <dsp:sp modelId="{631EA416-E3EB-A94B-B235-7DD467A448FF}">
      <dsp:nvSpPr>
        <dsp:cNvPr id="0" name=""/>
        <dsp:cNvSpPr/>
      </dsp:nvSpPr>
      <dsp:spPr>
        <a:xfrm>
          <a:off x="4468777" y="2528623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Austausch und Ausblick</a:t>
          </a:r>
        </a:p>
      </dsp:txBody>
      <dsp:txXfrm>
        <a:off x="4468777" y="2528623"/>
        <a:ext cx="2708349" cy="16250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68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7054A-02E3-A547-A1A1-3F6846A5D2C8}">
      <dsp:nvSpPr>
        <dsp:cNvPr id="0" name=""/>
        <dsp:cNvSpPr/>
      </dsp:nvSpPr>
      <dsp:spPr>
        <a:xfrm>
          <a:off x="512378" y="348627"/>
          <a:ext cx="791706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</a:t>
          </a:r>
          <a:r>
            <a:rPr lang="de-DE" sz="1900" kern="1200" dirty="0" smtClean="0"/>
            <a:t>Netzwerkteilnehmenden </a:t>
          </a:r>
          <a:r>
            <a:rPr lang="de-DE" sz="1900" kern="1200" dirty="0"/>
            <a:t>und ihre Arbeit werden gewürdigt / wertgeschätzt.</a:t>
          </a:r>
        </a:p>
      </dsp:txBody>
      <dsp:txXfrm>
        <a:off x="512378" y="348627"/>
        <a:ext cx="7917065" cy="697617"/>
      </dsp:txXfrm>
    </dsp:sp>
    <dsp:sp modelId="{8AC9F8FD-6F1E-E141-8606-A72D83B262FB}">
      <dsp:nvSpPr>
        <dsp:cNvPr id="0" name=""/>
        <dsp:cNvSpPr/>
      </dsp:nvSpPr>
      <dsp:spPr>
        <a:xfrm>
          <a:off x="76367" y="261424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AE78B-4072-C14F-8D26-294422170025}">
      <dsp:nvSpPr>
        <dsp:cNvPr id="0" name=""/>
        <dsp:cNvSpPr/>
      </dsp:nvSpPr>
      <dsp:spPr>
        <a:xfrm>
          <a:off x="912338" y="1395234"/>
          <a:ext cx="751710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Es wird Bilanz gezogen und ein Ausblick </a:t>
          </a:r>
          <a:r>
            <a:rPr lang="de-DE" sz="1900" kern="1200" dirty="0" smtClean="0"/>
            <a:t>gewagt.</a:t>
          </a:r>
          <a:endParaRPr lang="de-DE" sz="1900" kern="1200" dirty="0"/>
        </a:p>
      </dsp:txBody>
      <dsp:txXfrm>
        <a:off x="912338" y="1395234"/>
        <a:ext cx="7517105" cy="697617"/>
      </dsp:txXfrm>
    </dsp:sp>
    <dsp:sp modelId="{59D36277-BE14-7F49-956C-8FCB67A0B880}">
      <dsp:nvSpPr>
        <dsp:cNvPr id="0" name=""/>
        <dsp:cNvSpPr/>
      </dsp:nvSpPr>
      <dsp:spPr>
        <a:xfrm>
          <a:off x="476327" y="1308031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96C6E-19DB-214A-BF9E-CD32B8484F01}">
      <dsp:nvSpPr>
        <dsp:cNvPr id="0" name=""/>
        <dsp:cNvSpPr/>
      </dsp:nvSpPr>
      <dsp:spPr>
        <a:xfrm>
          <a:off x="912338" y="2441840"/>
          <a:ext cx="751710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700" kern="1200" dirty="0"/>
            <a:t>Die systemische Verankerung </a:t>
          </a:r>
          <a:r>
            <a:rPr lang="de-DE" sz="1700" kern="1200" dirty="0" smtClean="0"/>
            <a:t>innerhalb der </a:t>
          </a:r>
          <a:r>
            <a:rPr lang="de-DE" sz="1700" kern="1200" dirty="0"/>
            <a:t>Einzelschule (</a:t>
          </a:r>
          <a:r>
            <a:rPr lang="de-DE" sz="1700" kern="1200" dirty="0" smtClean="0"/>
            <a:t>Schulprogramm</a:t>
          </a:r>
          <a:r>
            <a:rPr lang="de-DE" sz="1700" kern="1200" dirty="0"/>
            <a:t>, Fachkonferenzen, Mitwirkungsgremien) wird geprüft.</a:t>
          </a:r>
        </a:p>
      </dsp:txBody>
      <dsp:txXfrm>
        <a:off x="912338" y="2441840"/>
        <a:ext cx="7517105" cy="697617"/>
      </dsp:txXfrm>
    </dsp:sp>
    <dsp:sp modelId="{F3ACC9E6-33B9-C14E-9186-DB8FBD767631}">
      <dsp:nvSpPr>
        <dsp:cNvPr id="0" name=""/>
        <dsp:cNvSpPr/>
      </dsp:nvSpPr>
      <dsp:spPr>
        <a:xfrm>
          <a:off x="476327" y="2354638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11DED-CF24-464D-A0BC-815356FDEA6E}">
      <dsp:nvSpPr>
        <dsp:cNvPr id="0" name=""/>
        <dsp:cNvSpPr/>
      </dsp:nvSpPr>
      <dsp:spPr>
        <a:xfrm>
          <a:off x="512378" y="3488447"/>
          <a:ext cx="791706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Im Austausch werden Nachsteuerungsimpulse gegeben.</a:t>
          </a:r>
        </a:p>
      </dsp:txBody>
      <dsp:txXfrm>
        <a:off x="512378" y="3488447"/>
        <a:ext cx="7917065" cy="697617"/>
      </dsp:txXfrm>
    </dsp:sp>
    <dsp:sp modelId="{D7B81F0A-BE5B-5A44-A227-44E3E5F358C1}">
      <dsp:nvSpPr>
        <dsp:cNvPr id="0" name=""/>
        <dsp:cNvSpPr/>
      </dsp:nvSpPr>
      <dsp:spPr>
        <a:xfrm>
          <a:off x="76367" y="3401245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62793-A051-8946-AF78-35BC0B95D3E3}">
      <dsp:nvSpPr>
        <dsp:cNvPr id="0" name=""/>
        <dsp:cNvSpPr/>
      </dsp:nvSpPr>
      <dsp:spPr>
        <a:xfrm>
          <a:off x="0" y="330527"/>
          <a:ext cx="2697143" cy="1618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schätzen ihren Projektfortschritt subjektiv ein und vergleichen ihn mit objektiven Messdaten.</a:t>
          </a:r>
        </a:p>
      </dsp:txBody>
      <dsp:txXfrm>
        <a:off x="0" y="330527"/>
        <a:ext cx="2697143" cy="1618286"/>
      </dsp:txXfrm>
    </dsp:sp>
    <dsp:sp modelId="{B0005081-BA67-F54B-96E2-655D75989819}">
      <dsp:nvSpPr>
        <dsp:cNvPr id="0" name=""/>
        <dsp:cNvSpPr/>
      </dsp:nvSpPr>
      <dsp:spPr>
        <a:xfrm>
          <a:off x="2966857" y="330527"/>
          <a:ext cx="2697143" cy="1618286"/>
        </a:xfrm>
        <a:prstGeom prst="rect">
          <a:avLst/>
        </a:prstGeom>
        <a:solidFill>
          <a:schemeClr val="accent2">
            <a:hueOff val="113063"/>
            <a:satOff val="5523"/>
            <a:lumOff val="-7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lernen die Methoden "Kraftfeld-Analyse" bzw. „Pareto-Prinzip“ kennen und wenden sie im Projektzusammenhang an.</a:t>
          </a:r>
        </a:p>
      </dsp:txBody>
      <dsp:txXfrm>
        <a:off x="2966857" y="330527"/>
        <a:ext cx="2697143" cy="1618286"/>
      </dsp:txXfrm>
    </dsp:sp>
    <dsp:sp modelId="{80A6A932-11DB-394A-8113-3E633786A1E5}">
      <dsp:nvSpPr>
        <dsp:cNvPr id="0" name=""/>
        <dsp:cNvSpPr/>
      </dsp:nvSpPr>
      <dsp:spPr>
        <a:xfrm>
          <a:off x="5933715" y="330527"/>
          <a:ext cx="2697143" cy="1618286"/>
        </a:xfrm>
        <a:prstGeom prst="rect">
          <a:avLst/>
        </a:prstGeom>
        <a:solidFill>
          <a:schemeClr val="accent2">
            <a:hueOff val="226126"/>
            <a:satOff val="11046"/>
            <a:lumOff val="-1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bilanzieren ihre Projekte gemeinsam und planen den Transfer. </a:t>
          </a:r>
          <a:r>
            <a:rPr lang="de-DE" sz="1400" kern="1200" dirty="0"/>
            <a:t>(Wie und wo können Projektergebnisse präsentiert / einer breiteren Öffentlichkeit zugänglich gemacht werden?)</a:t>
          </a:r>
        </a:p>
      </dsp:txBody>
      <dsp:txXfrm>
        <a:off x="5933715" y="330527"/>
        <a:ext cx="2697143" cy="1618286"/>
      </dsp:txXfrm>
    </dsp:sp>
    <dsp:sp modelId="{1083A4FA-256F-934B-8524-2BFB1F5E79D2}">
      <dsp:nvSpPr>
        <dsp:cNvPr id="0" name=""/>
        <dsp:cNvSpPr/>
      </dsp:nvSpPr>
      <dsp:spPr>
        <a:xfrm>
          <a:off x="1483428" y="2218527"/>
          <a:ext cx="2697143" cy="1618286"/>
        </a:xfrm>
        <a:prstGeom prst="rect">
          <a:avLst/>
        </a:prstGeom>
        <a:solidFill>
          <a:schemeClr val="accent2">
            <a:hueOff val="339188"/>
            <a:satOff val="16570"/>
            <a:lumOff val="-2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Planung weiterer Schritte: Was müssen Sie beachten, um Ihr Projekt strukturell nachhaltig zu verankern?</a:t>
          </a:r>
        </a:p>
      </dsp:txBody>
      <dsp:txXfrm>
        <a:off x="1483428" y="2218527"/>
        <a:ext cx="2697143" cy="1618286"/>
      </dsp:txXfrm>
    </dsp:sp>
    <dsp:sp modelId="{63CF581B-9537-094E-8DAA-9A8015F47E7F}">
      <dsp:nvSpPr>
        <dsp:cNvPr id="0" name=""/>
        <dsp:cNvSpPr/>
      </dsp:nvSpPr>
      <dsp:spPr>
        <a:xfrm>
          <a:off x="4450286" y="2218527"/>
          <a:ext cx="2697143" cy="1618286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Die </a:t>
          </a:r>
          <a:r>
            <a:rPr lang="de-DE" sz="1600" kern="1200" dirty="0" smtClean="0"/>
            <a:t>Teilnehmenden benennen </a:t>
          </a:r>
          <a:r>
            <a:rPr lang="de-DE" sz="1600" kern="1200" dirty="0"/>
            <a:t>besondere positive Eindrücke (Projektergebnisse, Maßnahmen) und feiern das Erreichte.</a:t>
          </a:r>
        </a:p>
      </dsp:txBody>
      <dsp:txXfrm>
        <a:off x="4450286" y="2218527"/>
        <a:ext cx="2697143" cy="16182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3297947" y="-507322"/>
          <a:ext cx="3932800" cy="3932800"/>
        </a:xfrm>
        <a:prstGeom prst="blockArc">
          <a:avLst>
            <a:gd name="adj1" fmla="val 18900000"/>
            <a:gd name="adj2" fmla="val 2700000"/>
            <a:gd name="adj3" fmla="val 549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33E1A-DFB1-0F4D-80A9-84C6B9475861}">
      <dsp:nvSpPr>
        <dsp:cNvPr id="0" name=""/>
        <dsp:cNvSpPr/>
      </dsp:nvSpPr>
      <dsp:spPr>
        <a:xfrm>
          <a:off x="408221" y="291815"/>
          <a:ext cx="8046752" cy="5836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Abschließende Evaluation des Projektstatus </a:t>
          </a:r>
        </a:p>
      </dsp:txBody>
      <dsp:txXfrm>
        <a:off x="408221" y="291815"/>
        <a:ext cx="8046752" cy="583631"/>
      </dsp:txXfrm>
    </dsp:sp>
    <dsp:sp modelId="{27A114FC-EAE5-694C-B315-A936DC11B689}">
      <dsp:nvSpPr>
        <dsp:cNvPr id="0" name=""/>
        <dsp:cNvSpPr/>
      </dsp:nvSpPr>
      <dsp:spPr>
        <a:xfrm>
          <a:off x="43451" y="218861"/>
          <a:ext cx="729538" cy="729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09A56-B80D-754D-BC5F-0E14EA164795}">
      <dsp:nvSpPr>
        <dsp:cNvPr id="0" name=""/>
        <dsp:cNvSpPr/>
      </dsp:nvSpPr>
      <dsp:spPr>
        <a:xfrm>
          <a:off x="620371" y="1167262"/>
          <a:ext cx="7834602" cy="5836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Diskussion und Feedback</a:t>
          </a:r>
        </a:p>
      </dsp:txBody>
      <dsp:txXfrm>
        <a:off x="620371" y="1167262"/>
        <a:ext cx="7834602" cy="583631"/>
      </dsp:txXfrm>
    </dsp:sp>
    <dsp:sp modelId="{EFE26F6B-64C0-4C4B-86A6-771D2CBBC827}">
      <dsp:nvSpPr>
        <dsp:cNvPr id="0" name=""/>
        <dsp:cNvSpPr/>
      </dsp:nvSpPr>
      <dsp:spPr>
        <a:xfrm>
          <a:off x="255601" y="1094308"/>
          <a:ext cx="729538" cy="729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075C5-2117-4142-BFC5-6E1C218605EE}">
      <dsp:nvSpPr>
        <dsp:cNvPr id="0" name=""/>
        <dsp:cNvSpPr/>
      </dsp:nvSpPr>
      <dsp:spPr>
        <a:xfrm>
          <a:off x="408221" y="2042708"/>
          <a:ext cx="8046752" cy="5836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Transferideen</a:t>
          </a:r>
        </a:p>
      </dsp:txBody>
      <dsp:txXfrm>
        <a:off x="408221" y="2042708"/>
        <a:ext cx="8046752" cy="583631"/>
      </dsp:txXfrm>
    </dsp:sp>
    <dsp:sp modelId="{BEF355BC-8813-A746-B216-EB3D75BB58FD}">
      <dsp:nvSpPr>
        <dsp:cNvPr id="0" name=""/>
        <dsp:cNvSpPr/>
      </dsp:nvSpPr>
      <dsp:spPr>
        <a:xfrm>
          <a:off x="43451" y="1969754"/>
          <a:ext cx="729538" cy="729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A5EF-80D4-3A4B-969A-376D1BAE0666}">
      <dsp:nvSpPr>
        <dsp:cNvPr id="0" name=""/>
        <dsp:cNvSpPr/>
      </dsp:nvSpPr>
      <dsp:spPr>
        <a:xfrm>
          <a:off x="0" y="530175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der aktuellen Ergebnisse der Entwicklungsvorhaben durch die Schulen</a:t>
          </a:r>
        </a:p>
      </dsp:txBody>
      <dsp:txXfrm>
        <a:off x="0" y="530175"/>
        <a:ext cx="2708349" cy="1625010"/>
      </dsp:txXfrm>
    </dsp:sp>
    <dsp:sp modelId="{5538A179-A7C0-3946-8287-9572A5FD2D43}">
      <dsp:nvSpPr>
        <dsp:cNvPr id="0" name=""/>
        <dsp:cNvSpPr/>
      </dsp:nvSpPr>
      <dsp:spPr>
        <a:xfrm>
          <a:off x="2979185" y="530175"/>
          <a:ext cx="2708349" cy="1625010"/>
        </a:xfrm>
        <a:prstGeom prst="rect">
          <a:avLst/>
        </a:prstGeom>
        <a:solidFill>
          <a:schemeClr val="accent5">
            <a:hueOff val="1260001"/>
            <a:satOff val="0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Austausch und Feedback zu den Entwicklungsvorhaben</a:t>
          </a:r>
        </a:p>
      </dsp:txBody>
      <dsp:txXfrm>
        <a:off x="2979185" y="530175"/>
        <a:ext cx="2708349" cy="1625010"/>
      </dsp:txXfrm>
    </dsp:sp>
    <dsp:sp modelId="{11925CC4-0AEF-D14F-A97B-281FC2D4545A}">
      <dsp:nvSpPr>
        <dsp:cNvPr id="0" name=""/>
        <dsp:cNvSpPr/>
      </dsp:nvSpPr>
      <dsp:spPr>
        <a:xfrm>
          <a:off x="5958369" y="530175"/>
          <a:ext cx="2708349" cy="1625010"/>
        </a:xfrm>
        <a:prstGeom prst="rect">
          <a:avLst/>
        </a:prstGeom>
        <a:solidFill>
          <a:schemeClr val="accent5">
            <a:hueOff val="2520003"/>
            <a:satOff val="0"/>
            <a:lumOff val="-5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 smtClean="0"/>
            <a:t>Identifikation </a:t>
          </a:r>
          <a:r>
            <a:rPr lang="de-DE" sz="1600" kern="1200" dirty="0"/>
            <a:t>von zentralen Gelingensbedingungen</a:t>
          </a:r>
        </a:p>
      </dsp:txBody>
      <dsp:txXfrm>
        <a:off x="5958369" y="530175"/>
        <a:ext cx="2708349" cy="1625010"/>
      </dsp:txXfrm>
    </dsp:sp>
    <dsp:sp modelId="{4B0D8395-02F3-0449-B444-FF23BD6CB715}">
      <dsp:nvSpPr>
        <dsp:cNvPr id="0" name=""/>
        <dsp:cNvSpPr/>
      </dsp:nvSpPr>
      <dsp:spPr>
        <a:xfrm>
          <a:off x="0" y="2426020"/>
          <a:ext cx="2708349" cy="1625010"/>
        </a:xfrm>
        <a:prstGeom prst="rect">
          <a:avLst/>
        </a:prstGeom>
        <a:solidFill>
          <a:schemeClr val="accent5">
            <a:hueOff val="3780004"/>
            <a:satOff val="0"/>
            <a:lumOff val="-8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der vorläufigen Evaluationsergebnisse </a:t>
          </a:r>
        </a:p>
      </dsp:txBody>
      <dsp:txXfrm>
        <a:off x="0" y="2426020"/>
        <a:ext cx="2708349" cy="1625010"/>
      </dsp:txXfrm>
    </dsp:sp>
    <dsp:sp modelId="{1EDE1A2D-B23E-E946-9AFD-83FB81F900A9}">
      <dsp:nvSpPr>
        <dsp:cNvPr id="0" name=""/>
        <dsp:cNvSpPr/>
      </dsp:nvSpPr>
      <dsp:spPr>
        <a:xfrm>
          <a:off x="2979185" y="2426020"/>
          <a:ext cx="2708349" cy="1625010"/>
        </a:xfrm>
        <a:prstGeom prst="rect">
          <a:avLst/>
        </a:prstGeom>
        <a:solidFill>
          <a:schemeClr val="accent5">
            <a:hueOff val="5040005"/>
            <a:satOff val="0"/>
            <a:lumOff val="-11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Umfassender Austausch und Rückblick auf das Projekt</a:t>
          </a:r>
        </a:p>
      </dsp:txBody>
      <dsp:txXfrm>
        <a:off x="2979185" y="2426020"/>
        <a:ext cx="2708349" cy="1625010"/>
      </dsp:txXfrm>
    </dsp:sp>
    <dsp:sp modelId="{8B2B5C5C-B73D-7E45-B3CC-FFCC027A15A8}">
      <dsp:nvSpPr>
        <dsp:cNvPr id="0" name=""/>
        <dsp:cNvSpPr/>
      </dsp:nvSpPr>
      <dsp:spPr>
        <a:xfrm>
          <a:off x="5958369" y="2426020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Vorstellung der geplanten Transferveranstaltungen für externe Schulen</a:t>
          </a:r>
        </a:p>
      </dsp:txBody>
      <dsp:txXfrm>
        <a:off x="5958369" y="2426020"/>
        <a:ext cx="2708349" cy="1625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499755" y="-842055"/>
          <a:ext cx="6548389" cy="6548389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3079-2780-BF4F-AA7D-8C3E84AB53F6}">
      <dsp:nvSpPr>
        <dsp:cNvPr id="0" name=""/>
        <dsp:cNvSpPr/>
      </dsp:nvSpPr>
      <dsp:spPr>
        <a:xfrm>
          <a:off x="548964" y="373965"/>
          <a:ext cx="8524031" cy="7483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7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Kennenlernen der Schulen </a:t>
          </a:r>
        </a:p>
      </dsp:txBody>
      <dsp:txXfrm>
        <a:off x="548964" y="373965"/>
        <a:ext cx="8524031" cy="748320"/>
      </dsp:txXfrm>
    </dsp:sp>
    <dsp:sp modelId="{C7C68DB3-40C5-2E41-9A8E-A19A4C487164}">
      <dsp:nvSpPr>
        <dsp:cNvPr id="0" name=""/>
        <dsp:cNvSpPr/>
      </dsp:nvSpPr>
      <dsp:spPr>
        <a:xfrm>
          <a:off x="81264" y="280425"/>
          <a:ext cx="935400" cy="9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DDA4D-9725-F24B-9907-8E5FD4E97447}">
      <dsp:nvSpPr>
        <dsp:cNvPr id="0" name=""/>
        <dsp:cNvSpPr/>
      </dsp:nvSpPr>
      <dsp:spPr>
        <a:xfrm>
          <a:off x="977993" y="1496641"/>
          <a:ext cx="8095002" cy="7483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7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Vorstellen der Voraussetzungen, Handlungsbedarfe und Projektideen</a:t>
          </a:r>
        </a:p>
      </dsp:txBody>
      <dsp:txXfrm>
        <a:off x="977993" y="1496641"/>
        <a:ext cx="8095002" cy="748320"/>
      </dsp:txXfrm>
    </dsp:sp>
    <dsp:sp modelId="{F5EB4E43-50E9-2440-B759-361C46125D68}">
      <dsp:nvSpPr>
        <dsp:cNvPr id="0" name=""/>
        <dsp:cNvSpPr/>
      </dsp:nvSpPr>
      <dsp:spPr>
        <a:xfrm>
          <a:off x="510293" y="1403100"/>
          <a:ext cx="935400" cy="9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A5D95-B6BD-FF42-AD92-9564CED6CA18}">
      <dsp:nvSpPr>
        <dsp:cNvPr id="0" name=""/>
        <dsp:cNvSpPr/>
      </dsp:nvSpPr>
      <dsp:spPr>
        <a:xfrm>
          <a:off x="977993" y="2619316"/>
          <a:ext cx="8095002" cy="7483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7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Rückmeldungen und Planung der Schulen, um die Ideen zu einem tragfähigen Konzept und ersten Zielformulierungen zu verdichten</a:t>
          </a:r>
        </a:p>
      </dsp:txBody>
      <dsp:txXfrm>
        <a:off x="977993" y="2619316"/>
        <a:ext cx="8095002" cy="748320"/>
      </dsp:txXfrm>
    </dsp:sp>
    <dsp:sp modelId="{0A4E41F4-0C6C-3644-B93E-6B0EF729A90B}">
      <dsp:nvSpPr>
        <dsp:cNvPr id="0" name=""/>
        <dsp:cNvSpPr/>
      </dsp:nvSpPr>
      <dsp:spPr>
        <a:xfrm>
          <a:off x="510293" y="2525776"/>
          <a:ext cx="935400" cy="9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B617D-C8C1-D442-A364-C2EC4E9F314D}">
      <dsp:nvSpPr>
        <dsp:cNvPr id="0" name=""/>
        <dsp:cNvSpPr/>
      </dsp:nvSpPr>
      <dsp:spPr>
        <a:xfrm>
          <a:off x="548964" y="3741991"/>
          <a:ext cx="8524031" cy="7483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7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Klärung, welche Mitglieder der Schulgemeinde für die Projektideen verantwortlich sind</a:t>
          </a:r>
          <a:endParaRPr lang="de-DE" sz="1900" kern="1200" dirty="0"/>
        </a:p>
      </dsp:txBody>
      <dsp:txXfrm>
        <a:off x="548964" y="3741991"/>
        <a:ext cx="8524031" cy="748320"/>
      </dsp:txXfrm>
    </dsp:sp>
    <dsp:sp modelId="{C7CB0B28-AABF-7548-AE5C-667060D4488A}">
      <dsp:nvSpPr>
        <dsp:cNvPr id="0" name=""/>
        <dsp:cNvSpPr/>
      </dsp:nvSpPr>
      <dsp:spPr>
        <a:xfrm>
          <a:off x="81264" y="3648451"/>
          <a:ext cx="935400" cy="9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0" y="332279"/>
          <a:ext cx="2453071" cy="1471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des </a:t>
          </a:r>
          <a:r>
            <a:rPr lang="de-DE" sz="1600" kern="1200" dirty="0" smtClean="0"/>
            <a:t>Projekts </a:t>
          </a:r>
          <a:r>
            <a:rPr lang="de-DE" sz="1600" kern="1200" dirty="0"/>
            <a:t>und der Projektverantwortlichen</a:t>
          </a:r>
        </a:p>
      </dsp:txBody>
      <dsp:txXfrm>
        <a:off x="0" y="332279"/>
        <a:ext cx="2453071" cy="1471843"/>
      </dsp:txXfrm>
    </dsp:sp>
    <dsp:sp modelId="{D65902BF-D6C9-8449-90DA-6922A2906128}">
      <dsp:nvSpPr>
        <dsp:cNvPr id="0" name=""/>
        <dsp:cNvSpPr/>
      </dsp:nvSpPr>
      <dsp:spPr>
        <a:xfrm>
          <a:off x="2698379" y="332279"/>
          <a:ext cx="2453071" cy="1471843"/>
        </a:xfrm>
        <a:prstGeom prst="rect">
          <a:avLst/>
        </a:prstGeom>
        <a:solidFill>
          <a:schemeClr val="accent5">
            <a:hueOff val="1260001"/>
            <a:satOff val="0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Kennenlernen der teilnehmenden Personen und Vorstellen der beteiligten Schulen</a:t>
          </a:r>
        </a:p>
      </dsp:txBody>
      <dsp:txXfrm>
        <a:off x="2698379" y="332279"/>
        <a:ext cx="2453071" cy="1471843"/>
      </dsp:txXfrm>
    </dsp:sp>
    <dsp:sp modelId="{91DEC6F0-C14C-BB4D-BC71-F514F3E40613}">
      <dsp:nvSpPr>
        <dsp:cNvPr id="0" name=""/>
        <dsp:cNvSpPr/>
      </dsp:nvSpPr>
      <dsp:spPr>
        <a:xfrm>
          <a:off x="5396758" y="332279"/>
          <a:ext cx="2453071" cy="1471843"/>
        </a:xfrm>
        <a:prstGeom prst="rect">
          <a:avLst/>
        </a:prstGeom>
        <a:solidFill>
          <a:schemeClr val="accent5">
            <a:hueOff val="2520003"/>
            <a:satOff val="0"/>
            <a:lumOff val="-5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Vereinbarungen zur Zusammenarbeit und zur Organisation</a:t>
          </a:r>
        </a:p>
      </dsp:txBody>
      <dsp:txXfrm>
        <a:off x="5396758" y="332279"/>
        <a:ext cx="2453071" cy="1471843"/>
      </dsp:txXfrm>
    </dsp:sp>
    <dsp:sp modelId="{15CEC0F9-E556-1F47-B363-3C98EB4DC15D}">
      <dsp:nvSpPr>
        <dsp:cNvPr id="0" name=""/>
        <dsp:cNvSpPr/>
      </dsp:nvSpPr>
      <dsp:spPr>
        <a:xfrm>
          <a:off x="0" y="2049430"/>
          <a:ext cx="2453071" cy="1471843"/>
        </a:xfrm>
        <a:prstGeom prst="rect">
          <a:avLst/>
        </a:prstGeom>
        <a:solidFill>
          <a:schemeClr val="accent5">
            <a:hueOff val="3780004"/>
            <a:satOff val="0"/>
            <a:lumOff val="-8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Präsentieren erster Ideen und Vorstellungen für ein (potenzielles) Entwicklungsvorhaben</a:t>
          </a:r>
        </a:p>
      </dsp:txBody>
      <dsp:txXfrm>
        <a:off x="0" y="2049430"/>
        <a:ext cx="2453071" cy="1471843"/>
      </dsp:txXfrm>
    </dsp:sp>
    <dsp:sp modelId="{BC8D1C80-EA35-6143-8463-43EAD9DBE2C1}">
      <dsp:nvSpPr>
        <dsp:cNvPr id="0" name=""/>
        <dsp:cNvSpPr/>
      </dsp:nvSpPr>
      <dsp:spPr>
        <a:xfrm>
          <a:off x="2698379" y="2049430"/>
          <a:ext cx="2453071" cy="1471843"/>
        </a:xfrm>
        <a:prstGeom prst="rect">
          <a:avLst/>
        </a:prstGeom>
        <a:solidFill>
          <a:schemeClr val="accent5">
            <a:hueOff val="5040005"/>
            <a:satOff val="0"/>
            <a:lumOff val="-11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Festlegen erster Meilensteine für das Vorhaben </a:t>
          </a:r>
        </a:p>
      </dsp:txBody>
      <dsp:txXfrm>
        <a:off x="2698379" y="2049430"/>
        <a:ext cx="2453071" cy="1471843"/>
      </dsp:txXfrm>
    </dsp:sp>
    <dsp:sp modelId="{F9B26DE2-45FC-BB47-BE63-9C1B37D8A375}">
      <dsp:nvSpPr>
        <dsp:cNvPr id="0" name=""/>
        <dsp:cNvSpPr/>
      </dsp:nvSpPr>
      <dsp:spPr>
        <a:xfrm>
          <a:off x="5396758" y="2049430"/>
          <a:ext cx="2453071" cy="1471843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Vorstellen der Projektpläne und </a:t>
          </a:r>
          <a:r>
            <a:rPr lang="de-DE" sz="1600" kern="1200" dirty="0" smtClean="0"/>
            <a:t>Klären erster </a:t>
          </a:r>
          <a:r>
            <a:rPr lang="de-DE" sz="1600" kern="1200" dirty="0"/>
            <a:t>Bearbeitungsschritte</a:t>
          </a:r>
        </a:p>
      </dsp:txBody>
      <dsp:txXfrm>
        <a:off x="5396758" y="2049430"/>
        <a:ext cx="2453071" cy="1471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3112858" y="-482249"/>
          <a:ext cx="3736880" cy="3736880"/>
        </a:xfrm>
        <a:prstGeom prst="blockArc">
          <a:avLst>
            <a:gd name="adj1" fmla="val 18900000"/>
            <a:gd name="adj2" fmla="val 2700000"/>
            <a:gd name="adj3" fmla="val 57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16B34-4CA0-9640-9015-AB305C603F4C}">
      <dsp:nvSpPr>
        <dsp:cNvPr id="0" name=""/>
        <dsp:cNvSpPr/>
      </dsp:nvSpPr>
      <dsp:spPr>
        <a:xfrm>
          <a:off x="509632" y="396062"/>
          <a:ext cx="7967806" cy="792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Die Bedeutung von Partizipation als Element gelingender Bildungsprozesse wird erkannt.</a:t>
          </a:r>
        </a:p>
      </dsp:txBody>
      <dsp:txXfrm>
        <a:off x="509632" y="396062"/>
        <a:ext cx="7967806" cy="792013"/>
      </dsp:txXfrm>
    </dsp:sp>
    <dsp:sp modelId="{C997FA94-DBD5-0743-AA87-357F67860A1D}">
      <dsp:nvSpPr>
        <dsp:cNvPr id="0" name=""/>
        <dsp:cNvSpPr/>
      </dsp:nvSpPr>
      <dsp:spPr>
        <a:xfrm>
          <a:off x="14624" y="297060"/>
          <a:ext cx="990017" cy="990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67702-9CC2-0B4D-8BD1-F487782A5196}">
      <dsp:nvSpPr>
        <dsp:cNvPr id="0" name=""/>
        <dsp:cNvSpPr/>
      </dsp:nvSpPr>
      <dsp:spPr>
        <a:xfrm>
          <a:off x="509632" y="1584304"/>
          <a:ext cx="7967806" cy="792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Die Umsetzung von Beteiligung im schulischen Projekt wird konkretisiert.</a:t>
          </a:r>
          <a:endParaRPr lang="de-DE" sz="1900" kern="1200" dirty="0"/>
        </a:p>
      </dsp:txBody>
      <dsp:txXfrm>
        <a:off x="509632" y="1584304"/>
        <a:ext cx="7967806" cy="792013"/>
      </dsp:txXfrm>
    </dsp:sp>
    <dsp:sp modelId="{3A151697-EF6C-B34C-8A89-22A532F2B5BB}">
      <dsp:nvSpPr>
        <dsp:cNvPr id="0" name=""/>
        <dsp:cNvSpPr/>
      </dsp:nvSpPr>
      <dsp:spPr>
        <a:xfrm>
          <a:off x="14624" y="1485303"/>
          <a:ext cx="990017" cy="990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0" y="640062"/>
          <a:ext cx="2697143" cy="1618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lernen die Ziele </a:t>
          </a:r>
          <a:r>
            <a:rPr lang="de-DE" sz="1600" kern="1200" dirty="0" smtClean="0"/>
            <a:t>der Projekte der </a:t>
          </a:r>
          <a:r>
            <a:rPr lang="de-DE" sz="1600" kern="1200" dirty="0"/>
            <a:t>anderen Schulen kennen.</a:t>
          </a:r>
        </a:p>
      </dsp:txBody>
      <dsp:txXfrm>
        <a:off x="0" y="640062"/>
        <a:ext cx="2697143" cy="1618286"/>
      </dsp:txXfrm>
    </dsp:sp>
    <dsp:sp modelId="{0BA73D67-32B7-BD44-92B1-CA8FDB49F4A7}">
      <dsp:nvSpPr>
        <dsp:cNvPr id="0" name=""/>
        <dsp:cNvSpPr/>
      </dsp:nvSpPr>
      <dsp:spPr>
        <a:xfrm>
          <a:off x="2966857" y="640062"/>
          <a:ext cx="2697143" cy="1618286"/>
        </a:xfrm>
        <a:prstGeom prst="rect">
          <a:avLst/>
        </a:prstGeom>
        <a:solidFill>
          <a:schemeClr val="accent2">
            <a:hueOff val="90450"/>
            <a:satOff val="4419"/>
            <a:lumOff val="-6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Sie prüfen die Ziele </a:t>
          </a:r>
          <a:r>
            <a:rPr lang="de-DE" sz="1600" kern="1200" dirty="0" smtClean="0"/>
            <a:t>hinsichtlich der </a:t>
          </a:r>
          <a:r>
            <a:rPr lang="de-DE" sz="1600" kern="1200" dirty="0" err="1" smtClean="0"/>
            <a:t>SMARTen</a:t>
          </a:r>
          <a:r>
            <a:rPr lang="de-DE" sz="1600" kern="1200" dirty="0" smtClean="0"/>
            <a:t> </a:t>
          </a:r>
          <a:r>
            <a:rPr lang="de-DE" sz="1600" kern="1200" dirty="0"/>
            <a:t>Kriterien und geben sich gegenseitig Feedback.</a:t>
          </a:r>
        </a:p>
      </dsp:txBody>
      <dsp:txXfrm>
        <a:off x="2966857" y="640062"/>
        <a:ext cx="2697143" cy="1618286"/>
      </dsp:txXfrm>
    </dsp:sp>
    <dsp:sp modelId="{45ABF6F3-5BD9-C341-B662-8FECF767EF87}">
      <dsp:nvSpPr>
        <dsp:cNvPr id="0" name=""/>
        <dsp:cNvSpPr/>
      </dsp:nvSpPr>
      <dsp:spPr>
        <a:xfrm>
          <a:off x="5933715" y="640062"/>
          <a:ext cx="2697143" cy="1618286"/>
        </a:xfrm>
        <a:prstGeom prst="rect">
          <a:avLst/>
        </a:prstGeom>
        <a:solidFill>
          <a:schemeClr val="accent2">
            <a:hueOff val="180901"/>
            <a:satOff val="8837"/>
            <a:lumOff val="-12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Die </a:t>
          </a:r>
          <a:r>
            <a:rPr lang="de-DE" sz="1600" kern="1200" dirty="0" smtClean="0"/>
            <a:t>Teilnehmenden </a:t>
          </a:r>
          <a:r>
            <a:rPr lang="de-DE" sz="1600" kern="1200" dirty="0"/>
            <a:t>lernen die Stakeholder-Analyse als </a:t>
          </a:r>
          <a:r>
            <a:rPr lang="de-DE" sz="1600" kern="1200" dirty="0" smtClean="0"/>
            <a:t>Schulentwicklungs-instrument </a:t>
          </a:r>
          <a:r>
            <a:rPr lang="de-DE" sz="1600" kern="1200" dirty="0"/>
            <a:t>kennen.</a:t>
          </a:r>
        </a:p>
      </dsp:txBody>
      <dsp:txXfrm>
        <a:off x="5933715" y="640062"/>
        <a:ext cx="2697143" cy="1618286"/>
      </dsp:txXfrm>
    </dsp:sp>
    <dsp:sp modelId="{E19C87FD-85A0-AB42-876D-CEF717E29E1F}">
      <dsp:nvSpPr>
        <dsp:cNvPr id="0" name=""/>
        <dsp:cNvSpPr/>
      </dsp:nvSpPr>
      <dsp:spPr>
        <a:xfrm>
          <a:off x="0" y="2528063"/>
          <a:ext cx="2697143" cy="1618286"/>
        </a:xfrm>
        <a:prstGeom prst="rect">
          <a:avLst/>
        </a:prstGeom>
        <a:solidFill>
          <a:schemeClr val="accent2">
            <a:hueOff val="271351"/>
            <a:satOff val="13256"/>
            <a:lumOff val="-18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Einstellungen und Haltungen zur Partizipation von Eltern und Lernenden aufdecken</a:t>
          </a:r>
        </a:p>
      </dsp:txBody>
      <dsp:txXfrm>
        <a:off x="0" y="2528063"/>
        <a:ext cx="2697143" cy="1618286"/>
      </dsp:txXfrm>
    </dsp:sp>
    <dsp:sp modelId="{FF083444-8DF9-5B4E-A122-2BCCDD10B88F}">
      <dsp:nvSpPr>
        <dsp:cNvPr id="0" name=""/>
        <dsp:cNvSpPr/>
      </dsp:nvSpPr>
      <dsp:spPr>
        <a:xfrm>
          <a:off x="2966857" y="2528063"/>
          <a:ext cx="2697143" cy="1618286"/>
        </a:xfrm>
        <a:prstGeom prst="rect">
          <a:avLst/>
        </a:prstGeom>
        <a:solidFill>
          <a:schemeClr val="accent2">
            <a:hueOff val="361801"/>
            <a:satOff val="17674"/>
            <a:lumOff val="-24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Bereiche, Formen und Stufen der Partizipation kennen und für die eigene Schule reflektieren</a:t>
          </a:r>
        </a:p>
      </dsp:txBody>
      <dsp:txXfrm>
        <a:off x="2966857" y="2528063"/>
        <a:ext cx="2697143" cy="1618286"/>
      </dsp:txXfrm>
    </dsp:sp>
    <dsp:sp modelId="{E81836B6-48C8-1948-AAFF-36A03464D122}">
      <dsp:nvSpPr>
        <dsp:cNvPr id="0" name=""/>
        <dsp:cNvSpPr/>
      </dsp:nvSpPr>
      <dsp:spPr>
        <a:xfrm>
          <a:off x="5933715" y="2528063"/>
          <a:ext cx="2697143" cy="1618286"/>
        </a:xfrm>
        <a:prstGeom prst="rect">
          <a:avLst/>
        </a:prstGeom>
        <a:solidFill>
          <a:schemeClr val="accent2">
            <a:hueOff val="452251"/>
            <a:satOff val="22093"/>
            <a:lumOff val="-3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Möglichkeiten der Partizipation (von Eltern und/oder Lernenden) im Projekt erkennen und einplanen</a:t>
          </a:r>
        </a:p>
      </dsp:txBody>
      <dsp:txXfrm>
        <a:off x="5933715" y="2528063"/>
        <a:ext cx="2697143" cy="16182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65389" y="-791223"/>
          <a:ext cx="6151186" cy="6151186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3079-2780-BF4F-AA7D-8C3E84AB53F6}">
      <dsp:nvSpPr>
        <dsp:cNvPr id="0" name=""/>
        <dsp:cNvSpPr/>
      </dsp:nvSpPr>
      <dsp:spPr>
        <a:xfrm>
          <a:off x="431179" y="285454"/>
          <a:ext cx="8646484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Vorstellen der konkretisierten Ziele und Konzepte</a:t>
          </a:r>
        </a:p>
      </dsp:txBody>
      <dsp:txXfrm>
        <a:off x="431179" y="285454"/>
        <a:ext cx="8646484" cy="571275"/>
      </dsp:txXfrm>
    </dsp:sp>
    <dsp:sp modelId="{C7C68DB3-40C5-2E41-9A8E-A19A4C487164}">
      <dsp:nvSpPr>
        <dsp:cNvPr id="0" name=""/>
        <dsp:cNvSpPr/>
      </dsp:nvSpPr>
      <dsp:spPr>
        <a:xfrm>
          <a:off x="74132" y="214045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2A061-D0F3-6C4F-997C-9A42EC9E0BEC}">
      <dsp:nvSpPr>
        <dsp:cNvPr id="0" name=""/>
        <dsp:cNvSpPr/>
      </dsp:nvSpPr>
      <dsp:spPr>
        <a:xfrm>
          <a:off x="840538" y="1142093"/>
          <a:ext cx="8237125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Feedback zu den geplanten Projekten</a:t>
          </a:r>
        </a:p>
      </dsp:txBody>
      <dsp:txXfrm>
        <a:off x="840538" y="1142093"/>
        <a:ext cx="8237125" cy="571275"/>
      </dsp:txXfrm>
    </dsp:sp>
    <dsp:sp modelId="{47279760-67A5-2148-BFC4-426CAAA9FA08}">
      <dsp:nvSpPr>
        <dsp:cNvPr id="0" name=""/>
        <dsp:cNvSpPr/>
      </dsp:nvSpPr>
      <dsp:spPr>
        <a:xfrm>
          <a:off x="483491" y="1070684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6B222-0910-8544-9231-8220243BF8B2}">
      <dsp:nvSpPr>
        <dsp:cNvPr id="0" name=""/>
        <dsp:cNvSpPr/>
      </dsp:nvSpPr>
      <dsp:spPr>
        <a:xfrm>
          <a:off x="966178" y="1998732"/>
          <a:ext cx="8111484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 smtClean="0"/>
            <a:t>Korrekturen und/oder </a:t>
          </a:r>
          <a:r>
            <a:rPr lang="de-DE" sz="1900" kern="1200" dirty="0"/>
            <a:t>Weiterentwicklungen, Lösungswege planen und klären</a:t>
          </a:r>
        </a:p>
      </dsp:txBody>
      <dsp:txXfrm>
        <a:off x="966178" y="1998732"/>
        <a:ext cx="8111484" cy="571275"/>
      </dsp:txXfrm>
    </dsp:sp>
    <dsp:sp modelId="{652D9F22-5C2A-9946-86B3-3495CF6006D5}">
      <dsp:nvSpPr>
        <dsp:cNvPr id="0" name=""/>
        <dsp:cNvSpPr/>
      </dsp:nvSpPr>
      <dsp:spPr>
        <a:xfrm>
          <a:off x="609131" y="1927322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29B6B-B0CB-5E42-A443-9B92C2E314D8}">
      <dsp:nvSpPr>
        <dsp:cNvPr id="0" name=""/>
        <dsp:cNvSpPr/>
      </dsp:nvSpPr>
      <dsp:spPr>
        <a:xfrm>
          <a:off x="840538" y="2855371"/>
          <a:ext cx="8237125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Klärung und Festlegung von Qualitätsmerkmalen</a:t>
          </a:r>
        </a:p>
      </dsp:txBody>
      <dsp:txXfrm>
        <a:off x="840538" y="2855371"/>
        <a:ext cx="8237125" cy="571275"/>
      </dsp:txXfrm>
    </dsp:sp>
    <dsp:sp modelId="{ABAEE92C-D76E-B243-B1E7-AF3173BD2BC0}">
      <dsp:nvSpPr>
        <dsp:cNvPr id="0" name=""/>
        <dsp:cNvSpPr/>
      </dsp:nvSpPr>
      <dsp:spPr>
        <a:xfrm>
          <a:off x="483491" y="2783961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0C00F-D448-6243-9BA2-1CE2BE941128}">
      <dsp:nvSpPr>
        <dsp:cNvPr id="0" name=""/>
        <dsp:cNvSpPr/>
      </dsp:nvSpPr>
      <dsp:spPr>
        <a:xfrm>
          <a:off x="431179" y="3712009"/>
          <a:ext cx="8646484" cy="571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45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/>
            <a:t>Erste Übersichtsplanung der Pilotierungsphase in den Schulen </a:t>
          </a:r>
          <a:endParaRPr lang="de-DE" sz="1900" kern="1200" dirty="0"/>
        </a:p>
      </dsp:txBody>
      <dsp:txXfrm>
        <a:off x="431179" y="3712009"/>
        <a:ext cx="8646484" cy="571275"/>
      </dsp:txXfrm>
    </dsp:sp>
    <dsp:sp modelId="{3436ADE0-EC16-714B-84B5-54988965833C}">
      <dsp:nvSpPr>
        <dsp:cNvPr id="0" name=""/>
        <dsp:cNvSpPr/>
      </dsp:nvSpPr>
      <dsp:spPr>
        <a:xfrm>
          <a:off x="74132" y="3640600"/>
          <a:ext cx="714094" cy="714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C30C-BC26-A54E-B36F-00A7463C9EAA}">
      <dsp:nvSpPr>
        <dsp:cNvPr id="0" name=""/>
        <dsp:cNvSpPr/>
      </dsp:nvSpPr>
      <dsp:spPr>
        <a:xfrm>
          <a:off x="0" y="632778"/>
          <a:ext cx="2708349" cy="16250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Austausch über zwischenzeitlich erfolgte Entwicklungen und Absprachen in den Schulen</a:t>
          </a:r>
        </a:p>
      </dsp:txBody>
      <dsp:txXfrm>
        <a:off x="0" y="632778"/>
        <a:ext cx="2708349" cy="1625010"/>
      </dsp:txXfrm>
    </dsp:sp>
    <dsp:sp modelId="{E5115B3A-0D55-7A4A-9602-BCD6F4B5932F}">
      <dsp:nvSpPr>
        <dsp:cNvPr id="0" name=""/>
        <dsp:cNvSpPr/>
      </dsp:nvSpPr>
      <dsp:spPr>
        <a:xfrm>
          <a:off x="2979185" y="632778"/>
          <a:ext cx="2708349" cy="1625010"/>
        </a:xfrm>
        <a:prstGeom prst="rect">
          <a:avLst/>
        </a:prstGeom>
        <a:solidFill>
          <a:schemeClr val="accent5">
            <a:hueOff val="1575002"/>
            <a:satOff val="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 smtClean="0"/>
            <a:t>Vorstellung von Referenzsystemen zur Ableitung von Qualitätsdimensionen</a:t>
          </a:r>
          <a:endParaRPr lang="de-DE" sz="1600" kern="1200" dirty="0"/>
        </a:p>
      </dsp:txBody>
      <dsp:txXfrm>
        <a:off x="2979185" y="632778"/>
        <a:ext cx="2708349" cy="1625010"/>
      </dsp:txXfrm>
    </dsp:sp>
    <dsp:sp modelId="{04C2A0DC-B170-AE4A-AF48-DB4EA2A00D79}">
      <dsp:nvSpPr>
        <dsp:cNvPr id="0" name=""/>
        <dsp:cNvSpPr/>
      </dsp:nvSpPr>
      <dsp:spPr>
        <a:xfrm>
          <a:off x="5958369" y="632778"/>
          <a:ext cx="2708349" cy="1625010"/>
        </a:xfrm>
        <a:prstGeom prst="rect">
          <a:avLst/>
        </a:prstGeom>
        <a:solidFill>
          <a:schemeClr val="accent5">
            <a:hueOff val="3150003"/>
            <a:satOff val="0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 smtClean="0"/>
            <a:t>Impulspräsentationen zu projektspezifischen Themen wie Ganztag und Lernzeiten</a:t>
          </a:r>
          <a:endParaRPr lang="de-DE" sz="1600" kern="1200" dirty="0"/>
        </a:p>
      </dsp:txBody>
      <dsp:txXfrm>
        <a:off x="5958369" y="632778"/>
        <a:ext cx="2708349" cy="1625010"/>
      </dsp:txXfrm>
    </dsp:sp>
    <dsp:sp modelId="{5AF8A9B2-1CAF-824E-81DD-73F773BF71E7}">
      <dsp:nvSpPr>
        <dsp:cNvPr id="0" name=""/>
        <dsp:cNvSpPr/>
      </dsp:nvSpPr>
      <dsp:spPr>
        <a:xfrm>
          <a:off x="1489592" y="2528623"/>
          <a:ext cx="2708349" cy="1625010"/>
        </a:xfrm>
        <a:prstGeom prst="rect">
          <a:avLst/>
        </a:prstGeom>
        <a:solidFill>
          <a:schemeClr val="accent5">
            <a:hueOff val="4725005"/>
            <a:satOff val="0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 smtClean="0"/>
            <a:t>Optimieren der Projektpläne (besonders zur Formulierung </a:t>
          </a:r>
          <a:r>
            <a:rPr lang="de-DE" sz="1600" kern="1200" dirty="0" err="1" smtClean="0"/>
            <a:t>SMARTer</a:t>
          </a:r>
          <a:r>
            <a:rPr lang="de-DE" sz="1600" kern="1200" dirty="0" smtClean="0"/>
            <a:t> Ziele)</a:t>
          </a:r>
          <a:endParaRPr lang="de-DE" sz="1600" kern="1200" dirty="0"/>
        </a:p>
      </dsp:txBody>
      <dsp:txXfrm>
        <a:off x="1489592" y="2528623"/>
        <a:ext cx="2708349" cy="1625010"/>
      </dsp:txXfrm>
    </dsp:sp>
    <dsp:sp modelId="{32CF9577-DDB2-654A-A116-64B1260DD1BC}">
      <dsp:nvSpPr>
        <dsp:cNvPr id="0" name=""/>
        <dsp:cNvSpPr/>
      </dsp:nvSpPr>
      <dsp:spPr>
        <a:xfrm>
          <a:off x="4468777" y="2528623"/>
          <a:ext cx="2708349" cy="1625010"/>
        </a:xfrm>
        <a:prstGeom prst="rect">
          <a:avLst/>
        </a:prstGeom>
        <a:solidFill>
          <a:schemeClr val="accent5">
            <a:hueOff val="6300007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600" kern="1200" dirty="0"/>
            <a:t>Vorstellen und Unterzeichnen der Kooperationsverträge </a:t>
          </a:r>
        </a:p>
      </dsp:txBody>
      <dsp:txXfrm>
        <a:off x="4468777" y="2528623"/>
        <a:ext cx="2708349" cy="1625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BD57-D445-413E-A634-4F836028239B}">
      <dsp:nvSpPr>
        <dsp:cNvPr id="0" name=""/>
        <dsp:cNvSpPr/>
      </dsp:nvSpPr>
      <dsp:spPr>
        <a:xfrm>
          <a:off x="-5126868" y="-785367"/>
          <a:ext cx="6105426" cy="6105426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1467F-38EB-4648-9418-6779B9753E88}">
      <dsp:nvSpPr>
        <dsp:cNvPr id="0" name=""/>
        <dsp:cNvSpPr/>
      </dsp:nvSpPr>
      <dsp:spPr>
        <a:xfrm>
          <a:off x="512378" y="348627"/>
          <a:ext cx="791706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Das Verständnis von Netzwerkarbeit im Projekt und die angenommenen Wirkungen von Netzwerkarbeit </a:t>
          </a:r>
          <a:r>
            <a:rPr lang="de-DE" sz="1900" kern="1200" dirty="0" smtClean="0"/>
            <a:t>werden </a:t>
          </a:r>
          <a:r>
            <a:rPr lang="de-DE" sz="1900" kern="1200" dirty="0"/>
            <a:t>geklärt.</a:t>
          </a:r>
        </a:p>
      </dsp:txBody>
      <dsp:txXfrm>
        <a:off x="512378" y="348627"/>
        <a:ext cx="7917065" cy="697617"/>
      </dsp:txXfrm>
    </dsp:sp>
    <dsp:sp modelId="{DD45336E-CA8B-7E4A-8298-F55DF60DE252}">
      <dsp:nvSpPr>
        <dsp:cNvPr id="0" name=""/>
        <dsp:cNvSpPr/>
      </dsp:nvSpPr>
      <dsp:spPr>
        <a:xfrm>
          <a:off x="76367" y="261424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CE793-39DE-4BD6-809B-141B5070FBC4}">
      <dsp:nvSpPr>
        <dsp:cNvPr id="0" name=""/>
        <dsp:cNvSpPr/>
      </dsp:nvSpPr>
      <dsp:spPr>
        <a:xfrm>
          <a:off x="912338" y="1395234"/>
          <a:ext cx="751710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Das Erreichte wird zur Kenntnis genommen, gewürdigt, reflektiert und optimiert.</a:t>
          </a:r>
        </a:p>
      </dsp:txBody>
      <dsp:txXfrm>
        <a:off x="912338" y="1395234"/>
        <a:ext cx="7517105" cy="697617"/>
      </dsp:txXfrm>
    </dsp:sp>
    <dsp:sp modelId="{37985417-D0CA-7545-9737-F246CD9A2827}">
      <dsp:nvSpPr>
        <dsp:cNvPr id="0" name=""/>
        <dsp:cNvSpPr/>
      </dsp:nvSpPr>
      <dsp:spPr>
        <a:xfrm>
          <a:off x="476327" y="1308031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2A083-48A5-4C40-9E48-4D53E054B52B}">
      <dsp:nvSpPr>
        <dsp:cNvPr id="0" name=""/>
        <dsp:cNvSpPr/>
      </dsp:nvSpPr>
      <dsp:spPr>
        <a:xfrm>
          <a:off x="912338" y="2441840"/>
          <a:ext cx="751710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Fachliche Impulse werden beleuchtet, erörtert und ggf. aufgegriffen.</a:t>
          </a:r>
        </a:p>
      </dsp:txBody>
      <dsp:txXfrm>
        <a:off x="912338" y="2441840"/>
        <a:ext cx="7517105" cy="697617"/>
      </dsp:txXfrm>
    </dsp:sp>
    <dsp:sp modelId="{81C118B4-3602-4644-AA94-C94D97487746}">
      <dsp:nvSpPr>
        <dsp:cNvPr id="0" name=""/>
        <dsp:cNvSpPr/>
      </dsp:nvSpPr>
      <dsp:spPr>
        <a:xfrm>
          <a:off x="476327" y="2354638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FD439-B289-4698-A1C3-561AF6444E14}">
      <dsp:nvSpPr>
        <dsp:cNvPr id="0" name=""/>
        <dsp:cNvSpPr/>
      </dsp:nvSpPr>
      <dsp:spPr>
        <a:xfrm>
          <a:off x="512378" y="3488447"/>
          <a:ext cx="7917065" cy="69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73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de-DE" sz="1900" kern="1200" dirty="0"/>
            <a:t>Die nächsten Schritte werden </a:t>
          </a:r>
          <a:r>
            <a:rPr lang="de-DE" sz="1900" kern="1200" dirty="0" smtClean="0"/>
            <a:t>geplant</a:t>
          </a:r>
          <a:r>
            <a:rPr lang="de-DE" sz="1900" kern="1200" dirty="0"/>
            <a:t>. </a:t>
          </a:r>
        </a:p>
      </dsp:txBody>
      <dsp:txXfrm>
        <a:off x="512378" y="3488447"/>
        <a:ext cx="7917065" cy="697617"/>
      </dsp:txXfrm>
    </dsp:sp>
    <dsp:sp modelId="{3A38509F-F640-4042-8312-BD0621FC81CF}">
      <dsp:nvSpPr>
        <dsp:cNvPr id="0" name=""/>
        <dsp:cNvSpPr/>
      </dsp:nvSpPr>
      <dsp:spPr>
        <a:xfrm>
          <a:off x="76367" y="3401245"/>
          <a:ext cx="872021" cy="87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FDA0E-4152-414B-8A8A-E7784AF069AD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02FA-4C5D-4D27-A16A-FFC799058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679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ADB9D7B-1890-4FD7-BC86-8CB5CEEDD7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3758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-52" charset="-128"/>
        <a:cs typeface="Geneva" pitchFamily="-52" charset="-128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96" charset="0"/>
        <a:ea typeface="Geneva" pitchFamily="96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4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-von-schulen/netzwerktreffen-planung-und-gestaltung/2.-phase-austausch-und-partizipation/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2741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837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3616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118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286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-von-schulen/netzwerktreffen-planung-und-gestaltung/3.-phase-vertiefung-und-weiterentwicklung/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6350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0325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333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4638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222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8560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Projekt Lernpotenziale wurden im Rahmen der Umsetzungsphase zwei Netzwerktreffen </a:t>
            </a:r>
            <a:r>
              <a:rPr lang="de-DE" dirty="0" smtClean="0"/>
              <a:t>durchgeführt.</a:t>
            </a:r>
          </a:p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-von-schulen/netzwerktreffen-planung-und-gestaltung/4.-phase-umsetzung/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9038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0740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312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8388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5520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8045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9203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-von-schulen/netzwerktreffen-planung-und-gestaltung/5.-phase-evaluation-und-nachhaltigkeit/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0645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343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084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3386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4335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2114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-von-schulen/netzwerktreffen-planung-und-gestaltung/6.-phase-</a:t>
            </a:r>
            <a:r>
              <a:rPr lang="de-DE" dirty="0" err="1" smtClean="0"/>
              <a:t>systemveraenderung</a:t>
            </a:r>
            <a:r>
              <a:rPr lang="de-DE" dirty="0" smtClean="0"/>
              <a:t>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1032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www.schulentwicklung.nrw.de</a:t>
            </a:r>
            <a:r>
              <a:rPr lang="de-DE" dirty="0"/>
              <a:t>/f/materialien-aus-</a:t>
            </a:r>
            <a:r>
              <a:rPr lang="de-DE" dirty="0" err="1"/>
              <a:t>netzwerkprojekten</a:t>
            </a:r>
            <a:r>
              <a:rPr lang="de-DE" dirty="0"/>
              <a:t>/</a:t>
            </a:r>
            <a:r>
              <a:rPr lang="de-DE" dirty="0" err="1"/>
              <a:t>vernetzung</a:t>
            </a:r>
            <a:r>
              <a:rPr lang="de-DE" dirty="0"/>
              <a:t>-von-schulen/netzwerktreffen-planung-und-gestaltung/7.-netzwerktreffen-systemveraenderung/</a:t>
            </a:r>
            <a:r>
              <a:rPr lang="de-DE" dirty="0" err="1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2236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1717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2869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462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581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</a:t>
            </a:r>
            <a:r>
              <a:rPr lang="de-DE" dirty="0" err="1" smtClean="0"/>
              <a:t>www.schulentwicklung.nrw.de</a:t>
            </a:r>
            <a:r>
              <a:rPr lang="de-DE" dirty="0" smtClean="0"/>
              <a:t>/f/materialien-aus-</a:t>
            </a:r>
            <a:r>
              <a:rPr lang="de-DE" dirty="0" err="1" smtClean="0"/>
              <a:t>netzwerkprojekten</a:t>
            </a:r>
            <a:r>
              <a:rPr lang="de-DE" dirty="0" smtClean="0"/>
              <a:t>/</a:t>
            </a:r>
            <a:r>
              <a:rPr lang="de-DE" dirty="0" err="1" smtClean="0"/>
              <a:t>vernetzung</a:t>
            </a:r>
            <a:r>
              <a:rPr lang="de-DE" dirty="0" smtClean="0"/>
              <a:t>-von-schulen/netzwerktreffen-planung-und-gestaltung/1.-phase-konstituierung/</a:t>
            </a:r>
            <a:r>
              <a:rPr lang="de-DE" dirty="0" err="1" smtClean="0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006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637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398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363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B9D7B-1890-4FD7-BC86-8CB5CEEDD71E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15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12474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1424" y="2672916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E10B-88F3-4426-A2D2-ECC17CC1CF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112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sch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172633"/>
            <a:ext cx="12192000" cy="2448984"/>
          </a:xfrm>
        </p:spPr>
        <p:txBody>
          <a:bodyPr/>
          <a:lstStyle/>
          <a:p>
            <a:endParaRPr lang="de-DE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E63B45-93A9-3083-57BC-46A7F8DED86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86443" y="305975"/>
            <a:ext cx="2088000" cy="59832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8813609" y="182160"/>
            <a:ext cx="3257640" cy="895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49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komp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-12780" y="1172634"/>
            <a:ext cx="12192000" cy="568536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54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9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0344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9667" y="6448061"/>
            <a:ext cx="385233" cy="3413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CC66-9F40-439B-BB98-F522312BFD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325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0344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9667" y="6448061"/>
            <a:ext cx="385233" cy="3413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CC66-9F40-439B-BB98-F522312BFD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373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5D2B-56A6-4866-B9A6-89C4CEA2A1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55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80238" y="2060576"/>
            <a:ext cx="5274733" cy="4105275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267"/>
            </a:lvl3pPr>
            <a:lvl4pPr>
              <a:defRPr sz="18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671398" y="2060849"/>
            <a:ext cx="5274733" cy="4105275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267"/>
            </a:lvl3pPr>
            <a:lvl4pPr>
              <a:defRPr sz="18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3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88B3-8A96-46DF-BB3A-26CC192FB7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552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34BF-9624-4331-8CB5-EB302FC0F3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409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8186-900E-4848-A3C3-D341F5ED658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038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08AD-2E7D-4B61-B604-38C8870A6E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107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99456" y="6453336"/>
            <a:ext cx="5568949" cy="341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5048F-1CC2-438A-B455-6D7B9D15DF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754963" y="1788225"/>
            <a:ext cx="964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i="0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Text nach Möglichkeit min. 20 </a:t>
            </a:r>
            <a:r>
              <a:rPr lang="de-DE" sz="2400" b="0" i="0" baseline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pt</a:t>
            </a:r>
            <a:r>
              <a:rPr lang="de-DE" sz="2400" b="0" i="0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, Arial (Überschrift) und Arial (Textkörper); Farbe: schwarz heller 25%</a:t>
            </a:r>
          </a:p>
        </p:txBody>
      </p:sp>
      <p:cxnSp>
        <p:nvCxnSpPr>
          <p:cNvPr id="6" name="Gerader Verbinder 5"/>
          <p:cNvCxnSpPr/>
          <p:nvPr userDrawn="1"/>
        </p:nvCxnSpPr>
        <p:spPr bwMode="auto">
          <a:xfrm flipV="1">
            <a:off x="0" y="1297316"/>
            <a:ext cx="497504" cy="0"/>
          </a:xfrm>
          <a:prstGeom prst="line">
            <a:avLst/>
          </a:prstGeom>
          <a:noFill/>
          <a:ln w="412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r Verbinder 6"/>
          <p:cNvCxnSpPr>
            <a:cxnSpLocks/>
          </p:cNvCxnSpPr>
          <p:nvPr userDrawn="1"/>
        </p:nvCxnSpPr>
        <p:spPr bwMode="auto">
          <a:xfrm>
            <a:off x="11513608" y="1297316"/>
            <a:ext cx="678393" cy="0"/>
          </a:xfrm>
          <a:prstGeom prst="line">
            <a:avLst/>
          </a:prstGeom>
          <a:noFill/>
          <a:ln w="412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28542" y="879350"/>
            <a:ext cx="10793941" cy="700260"/>
          </a:xfrm>
        </p:spPr>
        <p:txBody>
          <a:bodyPr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Überschrift mind. 24 </a:t>
            </a:r>
            <a:r>
              <a:rPr lang="de-DE" err="1"/>
              <a:t>pt</a:t>
            </a:r>
            <a:r>
              <a:rPr lang="de-DE"/>
              <a:t>/ max. 32; keine Großbuchstaben, fett, </a:t>
            </a:r>
            <a:br>
              <a:rPr lang="de-DE"/>
            </a:br>
            <a:r>
              <a:rPr lang="de-DE"/>
              <a:t>Farbe: </a:t>
            </a:r>
            <a:r>
              <a:rPr lang="de-DE" err="1"/>
              <a:t>türkis</a:t>
            </a:r>
            <a:r>
              <a:rPr lang="de-DE"/>
              <a:t> Akzent 1 (Kapitelfolien: Farbe dunkelblaugrün Akzent 6) 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2266281" y="3313540"/>
            <a:ext cx="1097128" cy="1097128"/>
          </a:xfrm>
          <a:prstGeom prst="rect">
            <a:avLst/>
          </a:prstGeom>
          <a:solidFill>
            <a:srgbClr val="66C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685561" y="3313540"/>
            <a:ext cx="1097128" cy="1097128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41297" y="3313540"/>
            <a:ext cx="1097128" cy="109712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3887623" y="3313540"/>
            <a:ext cx="1097128" cy="109712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8813695" y="3308281"/>
            <a:ext cx="1097128" cy="10971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0416480" y="3313540"/>
            <a:ext cx="1097128" cy="1097128"/>
          </a:xfrm>
          <a:prstGeom prst="rect">
            <a:avLst/>
          </a:prstGeom>
          <a:solidFill>
            <a:srgbClr val="00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15" name="Textfeld 25"/>
          <p:cNvSpPr txBox="1"/>
          <p:nvPr userDrawn="1"/>
        </p:nvSpPr>
        <p:spPr>
          <a:xfrm>
            <a:off x="589815" y="2747272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1</a:t>
            </a:r>
          </a:p>
        </p:txBody>
      </p:sp>
      <p:sp>
        <p:nvSpPr>
          <p:cNvPr id="16" name="Textfeld 26"/>
          <p:cNvSpPr txBox="1"/>
          <p:nvPr userDrawn="1"/>
        </p:nvSpPr>
        <p:spPr>
          <a:xfrm>
            <a:off x="2170175" y="2718086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2</a:t>
            </a:r>
          </a:p>
        </p:txBody>
      </p:sp>
      <p:sp>
        <p:nvSpPr>
          <p:cNvPr id="17" name="Textfeld 27"/>
          <p:cNvSpPr txBox="1"/>
          <p:nvPr userDrawn="1"/>
        </p:nvSpPr>
        <p:spPr>
          <a:xfrm>
            <a:off x="3759291" y="2712993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3</a:t>
            </a:r>
          </a:p>
        </p:txBody>
      </p:sp>
      <p:sp>
        <p:nvSpPr>
          <p:cNvPr id="18" name="Textfeld 28"/>
          <p:cNvSpPr txBox="1"/>
          <p:nvPr userDrawn="1"/>
        </p:nvSpPr>
        <p:spPr>
          <a:xfrm>
            <a:off x="5468716" y="2697596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4</a:t>
            </a:r>
          </a:p>
        </p:txBody>
      </p:sp>
      <p:sp>
        <p:nvSpPr>
          <p:cNvPr id="19" name="Textfeld 29"/>
          <p:cNvSpPr txBox="1"/>
          <p:nvPr userDrawn="1"/>
        </p:nvSpPr>
        <p:spPr>
          <a:xfrm>
            <a:off x="7056786" y="2655808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5</a:t>
            </a:r>
          </a:p>
        </p:txBody>
      </p:sp>
      <p:sp>
        <p:nvSpPr>
          <p:cNvPr id="20" name="Textfeld 30"/>
          <p:cNvSpPr txBox="1"/>
          <p:nvPr userDrawn="1"/>
        </p:nvSpPr>
        <p:spPr>
          <a:xfrm>
            <a:off x="8712291" y="2653146"/>
            <a:ext cx="14879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6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685561" y="5129410"/>
            <a:ext cx="1097128" cy="3158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2266281" y="5123289"/>
            <a:ext cx="1097128" cy="3158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3918116" y="5123287"/>
            <a:ext cx="1097128" cy="31581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5541297" y="5123287"/>
            <a:ext cx="1097128" cy="315815"/>
          </a:xfrm>
          <a:prstGeom prst="rect">
            <a:avLst/>
          </a:prstGeom>
          <a:solidFill>
            <a:srgbClr val="0000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813695" y="5118029"/>
            <a:ext cx="1097128" cy="3158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10368475" y="5123287"/>
            <a:ext cx="1097128" cy="315815"/>
          </a:xfrm>
          <a:prstGeom prst="rect">
            <a:avLst/>
          </a:prstGeom>
          <a:solidFill>
            <a:srgbClr val="00DF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5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2BC421-44CA-1543-9FFD-FD392386BE61}"/>
              </a:ext>
            </a:extLst>
          </p:cNvPr>
          <p:cNvSpPr/>
          <p:nvPr userDrawn="1"/>
        </p:nvSpPr>
        <p:spPr>
          <a:xfrm>
            <a:off x="7194972" y="3255403"/>
            <a:ext cx="1097128" cy="10971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5229119-C1BA-B846-9DE9-E900406897C7}"/>
              </a:ext>
            </a:extLst>
          </p:cNvPr>
          <p:cNvSpPr/>
          <p:nvPr userDrawn="1"/>
        </p:nvSpPr>
        <p:spPr>
          <a:xfrm>
            <a:off x="7194972" y="5118027"/>
            <a:ext cx="1097128" cy="3158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29" name="Textfeld 39">
            <a:extLst>
              <a:ext uri="{FF2B5EF4-FFF2-40B4-BE49-F238E27FC236}">
                <a16:creationId xmlns:a16="http://schemas.microsoft.com/office/drawing/2014/main" id="{9F91CCD0-0B31-B740-80E9-1A3637901B51}"/>
              </a:ext>
            </a:extLst>
          </p:cNvPr>
          <p:cNvSpPr txBox="1"/>
          <p:nvPr userDrawn="1"/>
        </p:nvSpPr>
        <p:spPr>
          <a:xfrm>
            <a:off x="10368475" y="2627570"/>
            <a:ext cx="1320279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Akzent 7</a:t>
            </a:r>
          </a:p>
        </p:txBody>
      </p:sp>
      <p:sp>
        <p:nvSpPr>
          <p:cNvPr id="30" name="Textfeld 29"/>
          <p:cNvSpPr txBox="1"/>
          <p:nvPr userDrawn="1"/>
        </p:nvSpPr>
        <p:spPr>
          <a:xfrm>
            <a:off x="10368475" y="327142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R: 0</a:t>
            </a:r>
            <a:br>
              <a:rPr lang="de-DE"/>
            </a:br>
            <a:r>
              <a:rPr lang="de-DE"/>
              <a:t>G: 223</a:t>
            </a:r>
            <a:br>
              <a:rPr lang="de-DE"/>
            </a:br>
            <a:r>
              <a:rPr lang="de-DE"/>
              <a:t>B:223</a:t>
            </a:r>
          </a:p>
        </p:txBody>
      </p:sp>
      <p:sp>
        <p:nvSpPr>
          <p:cNvPr id="31" name="Textfeld 31"/>
          <p:cNvSpPr txBox="1"/>
          <p:nvPr userDrawn="1"/>
        </p:nvSpPr>
        <p:spPr>
          <a:xfrm>
            <a:off x="628542" y="4627256"/>
            <a:ext cx="104168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r>
              <a:rPr lang="de-DE" sz="2133">
                <a:solidFill>
                  <a:schemeClr val="tx1">
                    <a:lumMod val="75000"/>
                    <a:lumOff val="25000"/>
                  </a:schemeClr>
                </a:solidFill>
              </a:rPr>
              <a:t>Nach Bedarf Abstufungen (Form Formatieren/Füllung/Transparenz):</a:t>
            </a:r>
          </a:p>
        </p:txBody>
      </p:sp>
    </p:spTree>
    <p:extLst>
      <p:ext uri="{BB962C8B-B14F-4D97-AF65-F5344CB8AC3E}">
        <p14:creationId xmlns:p14="http://schemas.microsoft.com/office/powerpoint/2010/main" val="56518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5048F-1CC2-438A-B455-6D7B9D15DF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6" name="Gerader Verbinder 5"/>
          <p:cNvCxnSpPr>
            <a:cxnSpLocks/>
          </p:cNvCxnSpPr>
          <p:nvPr userDrawn="1"/>
        </p:nvCxnSpPr>
        <p:spPr bwMode="auto">
          <a:xfrm>
            <a:off x="0" y="1297316"/>
            <a:ext cx="12192000" cy="0"/>
          </a:xfrm>
          <a:prstGeom prst="line">
            <a:avLst/>
          </a:prstGeom>
          <a:noFill/>
          <a:ln w="412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6469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49CBF73-1FBB-45F3-B2E7-70947334BC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1297316"/>
            <a:ext cx="12192000" cy="0"/>
          </a:xfrm>
          <a:prstGeom prst="line">
            <a:avLst/>
          </a:prstGeom>
          <a:noFill/>
          <a:ln w="412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871538"/>
            <a:ext cx="10752667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4"/>
            <a:ext cx="1075266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667" y="6453188"/>
            <a:ext cx="38523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315048F-1CC2-438A-B455-6D7B9D15DF8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DE63B45-93A9-3083-57BC-46A7F8DED860}"/>
              </a:ext>
            </a:extLst>
          </p:cNvPr>
          <p:cNvPicPr/>
          <p:nvPr userDrawn="1"/>
        </p:nvPicPr>
        <p:blipFill>
          <a:blip r:embed="rId11"/>
          <a:stretch>
            <a:fillRect/>
          </a:stretch>
        </p:blipFill>
        <p:spPr>
          <a:xfrm>
            <a:off x="286443" y="305975"/>
            <a:ext cx="2088000" cy="598320"/>
          </a:xfrm>
          <a:prstGeom prst="rect">
            <a:avLst/>
          </a:prstGeom>
          <a:ln>
            <a:noFill/>
          </a:ln>
        </p:spPr>
      </p:pic>
      <p:pic>
        <p:nvPicPr>
          <p:cNvPr id="23" name="Picture 3"/>
          <p:cNvPicPr/>
          <p:nvPr userDrawn="1"/>
        </p:nvPicPr>
        <p:blipFill>
          <a:blip r:embed="rId12"/>
          <a:stretch>
            <a:fillRect/>
          </a:stretch>
        </p:blipFill>
        <p:spPr>
          <a:xfrm>
            <a:off x="8813609" y="182160"/>
            <a:ext cx="3257640" cy="895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15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Geneva" pitchFamily="-52" charset="-128"/>
          <a:cs typeface="Geneva" pitchFamily="-5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-BoldMT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-BoldMT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-BoldMT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-BoldMT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2667" b="1">
          <a:solidFill>
            <a:schemeClr val="tx1"/>
          </a:solidFill>
          <a:latin typeface="+mn-lt"/>
          <a:ea typeface="Geneva" pitchFamily="-52" charset="-128"/>
          <a:cs typeface="Geneva" pitchFamily="-52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Geneva" pitchFamily="96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Geneva" pitchFamily="96" charset="-128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pitchFamily="96" charset="0"/>
          <a:ea typeface="Geneva" pitchFamily="96" charset="-128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3" userDrawn="1">
          <p15:clr>
            <a:srgbClr val="F26B43"/>
          </p15:clr>
        </p15:guide>
        <p15:guide id="2" pos="7227" userDrawn="1">
          <p15:clr>
            <a:srgbClr val="F26B43"/>
          </p15:clr>
        </p15:guide>
        <p15:guide id="3" orient="horz" pos="829" userDrawn="1">
          <p15:clr>
            <a:srgbClr val="F26B43"/>
          </p15:clr>
        </p15:guide>
        <p15:guide id="4" orient="horz" pos="39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3036" y="3606801"/>
            <a:ext cx="10972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de-DE" altLang="de-DE"/>
              <a:t>Titel</a:t>
            </a:r>
          </a:p>
          <a:p>
            <a:pPr lvl="2"/>
            <a:r>
              <a:rPr lang="de-DE" altLang="de-DE"/>
              <a:t>Untertitel</a:t>
            </a:r>
          </a:p>
          <a:p>
            <a:pPr lvl="3"/>
            <a:r>
              <a:rPr lang="de-DE" altLang="de-DE"/>
              <a:t>Ort, Datum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DE63B45-93A9-3083-57BC-46A7F8DED860}"/>
              </a:ext>
            </a:extLst>
          </p:cNvPr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286443" y="305975"/>
            <a:ext cx="2088000" cy="598320"/>
          </a:xfrm>
          <a:prstGeom prst="rect">
            <a:avLst/>
          </a:prstGeom>
          <a:ln>
            <a:noFill/>
          </a:ln>
        </p:spPr>
      </p:pic>
      <p:pic>
        <p:nvPicPr>
          <p:cNvPr id="8" name="Picture 3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8813609" y="182160"/>
            <a:ext cx="3257640" cy="8956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+mj-lt"/>
          <a:ea typeface="Geneva" pitchFamily="-52" charset="-128"/>
          <a:cs typeface="Geneva" pitchFamily="-5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  <a:ea typeface="Geneva" pitchFamily="-52" charset="-128"/>
          <a:cs typeface="Geneva" pitchFamily="-52" charset="-128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Arial-BoldMT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defRPr sz="2133" b="1">
          <a:solidFill>
            <a:schemeClr val="tx1"/>
          </a:solidFill>
          <a:latin typeface="+mn-lt"/>
          <a:ea typeface="Geneva" pitchFamily="-52" charset="-128"/>
          <a:cs typeface="Geneva" pitchFamily="-52" charset="-128"/>
        </a:defRPr>
      </a:lvl1pPr>
      <a:lvl2pPr marL="0" indent="0" algn="l" rtl="0" eaLnBrk="0" fontAlgn="base" hangingPunct="0">
        <a:spcBef>
          <a:spcPct val="20000"/>
        </a:spcBef>
        <a:spcAft>
          <a:spcPct val="0"/>
        </a:spcAft>
        <a:defRPr sz="4267" b="1">
          <a:solidFill>
            <a:schemeClr val="tx1"/>
          </a:solidFill>
          <a:latin typeface="+mj-lt"/>
          <a:ea typeface="Geneva" pitchFamily="96" charset="-128"/>
        </a:defRPr>
      </a:lvl2pPr>
      <a:lvl3pPr marL="480472" indent="-480472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j-lt"/>
          <a:ea typeface="Geneva" pitchFamily="96" charset="-128"/>
        </a:defRPr>
      </a:lvl3pPr>
      <a:lvl4pPr marL="833946" indent="-353475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j-lt"/>
          <a:ea typeface="Geneva" pitchFamily="96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pitchFamily="96" charset="-128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-lis.nrw.de/" TargetMode="External"/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slide" Target="slide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2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3.xml"/><Relationship Id="rId10" Type="http://schemas.openxmlformats.org/officeDocument/2006/relationships/slide" Target="slide6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slide" Target="slide1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4.xml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slide" Target="slide15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18.xml"/><Relationship Id="rId9" Type="http://schemas.openxmlformats.org/officeDocument/2006/relationships/hyperlink" Target="https://www.schulentwicklung.nrw.de/f/materialien-aus-netzwerkprojekten/vernetzung-von-schulen/netzwerktreffen-planung-und-gestaltung/2.-phase-austausch-und-partizipation/index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7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5.xml"/><Relationship Id="rId10" Type="http://schemas.openxmlformats.org/officeDocument/2006/relationships/slide" Target="slide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slide" Target="slide1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6.xml"/><Relationship Id="rId9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0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9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7.xml"/><Relationship Id="rId10" Type="http://schemas.openxmlformats.org/officeDocument/2006/relationships/slide" Target="slide6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slide" Target="slide1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8.xml"/><Relationship Id="rId9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slide" Target="slide22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25.xml"/><Relationship Id="rId9" Type="http://schemas.openxmlformats.org/officeDocument/2006/relationships/hyperlink" Target="https://www.schulentwicklung.nrw.de/f/materialien-aus-netzwerkprojekten/vernetzung-von-schulen/netzwerktreffen-planung-und-gestaltung/3.-phase-vertiefung-und-weiterentwicklung/index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9.xml"/><Relationship Id="rId10" Type="http://schemas.openxmlformats.org/officeDocument/2006/relationships/slide" Target="slide6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0.xml"/><Relationship Id="rId7" Type="http://schemas.openxmlformats.org/officeDocument/2006/relationships/slide" Target="slide22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0.xml"/><Relationship Id="rId9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7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1.xml"/><Relationship Id="rId10" Type="http://schemas.openxmlformats.org/officeDocument/2006/relationships/slide" Target="slide6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2.xml"/><Relationship Id="rId7" Type="http://schemas.openxmlformats.org/officeDocument/2006/relationships/slide" Target="slide25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2.xml"/><Relationship Id="rId9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20.xml"/><Relationship Id="rId7" Type="http://schemas.openxmlformats.org/officeDocument/2006/relationships/slide" Target="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slide" Target="slide32.xm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hyperlink" Target="https://www.schulentwicklung.nrw.de/f/materialien-aus-netzwerkprojekten/vernetzung-von-schulen/netzwerktreffen-planung-und-gestaltung/4.-phase-umsetzung/index.html" TargetMode="External"/><Relationship Id="rId4" Type="http://schemas.openxmlformats.org/officeDocument/2006/relationships/slide" Target="slide35.xml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30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3.xml"/><Relationship Id="rId10" Type="http://schemas.openxmlformats.org/officeDocument/2006/relationships/slide" Target="slide6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4.xml"/><Relationship Id="rId7" Type="http://schemas.openxmlformats.org/officeDocument/2006/relationships/slide" Target="slide29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4.xml"/><Relationship Id="rId9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33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5.xml"/><Relationship Id="rId10" Type="http://schemas.openxmlformats.org/officeDocument/2006/relationships/slide" Target="slide6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6.xml"/><Relationship Id="rId7" Type="http://schemas.openxmlformats.org/officeDocument/2006/relationships/slide" Target="slide32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6.xml"/><Relationship Id="rId9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37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3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7.xml"/><Relationship Id="rId10" Type="http://schemas.openxmlformats.org/officeDocument/2006/relationships/slide" Target="slide6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8.xml"/><Relationship Id="rId7" Type="http://schemas.openxmlformats.org/officeDocument/2006/relationships/slide" Target="slide35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8.xml"/><Relationship Id="rId9" Type="http://schemas.openxmlformats.org/officeDocument/2006/relationships/slide" Target="slide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slide" Target="slide39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42.xml"/><Relationship Id="rId9" Type="http://schemas.openxmlformats.org/officeDocument/2006/relationships/hyperlink" Target="https://www.schulentwicklung.nrw.de/f/materialien-aus-netzwerkprojekten/vernetzung-von-schulen/netzwerktreffen-planung-und-gestaltung/5.-phase-evaluation-und-nachhaltigkeit/index.html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9.xml"/><Relationship Id="rId10" Type="http://schemas.openxmlformats.org/officeDocument/2006/relationships/slide" Target="slide6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0.xml"/><Relationship Id="rId7" Type="http://schemas.openxmlformats.org/officeDocument/2006/relationships/slide" Target="slide39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0.xml"/><Relationship Id="rId9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44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3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1.xml"/><Relationship Id="rId10" Type="http://schemas.openxmlformats.org/officeDocument/2006/relationships/slide" Target="slide6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2.xml"/><Relationship Id="rId7" Type="http://schemas.openxmlformats.org/officeDocument/2006/relationships/slide" Target="slide4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2.xml"/><Relationship Id="rId9" Type="http://schemas.openxmlformats.org/officeDocument/2006/relationships/slide" Target="slide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2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slide" Target="slide46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49.xml"/><Relationship Id="rId9" Type="http://schemas.openxmlformats.org/officeDocument/2006/relationships/hyperlink" Target="https://www.schulentwicklung.nrw.de/f/materialien-aus-netzwerkprojekten/vernetzung-von-schulen/netzwerktreffen-planung-und-gestaltung/6.-phase-systemveraenderung/index.html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7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3.xml"/><Relationship Id="rId10" Type="http://schemas.openxmlformats.org/officeDocument/2006/relationships/slide" Target="slide6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4.xml"/><Relationship Id="rId7" Type="http://schemas.openxmlformats.org/officeDocument/2006/relationships/slide" Target="slide46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4.xml"/><Relationship Id="rId9" Type="http://schemas.openxmlformats.org/officeDocument/2006/relationships/slide" Target="slide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5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0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ulentwicklung.nrw.de/f/materialien-aus-netzwerkprojekten/vernetzung-von-%09schulen/netzwerktreffen-planung-und-gestaltung/index.html%20l" TargetMode="External"/><Relationship Id="rId3" Type="http://schemas.openxmlformats.org/officeDocument/2006/relationships/hyperlink" Target="https://www.schulentwicklung.nrw.de/f/materialien-aus-netzwerkprojekten/vernetzung-von-schulen/netzwerktreffen-planung-und-gestaltung/index.html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5.xml"/><Relationship Id="rId10" Type="http://schemas.openxmlformats.org/officeDocument/2006/relationships/slide" Target="slide6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6.xml"/><Relationship Id="rId7" Type="http://schemas.openxmlformats.org/officeDocument/2006/relationships/slide" Target="slide49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6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slide" Target="slide45.xml"/><Relationship Id="rId4" Type="http://schemas.openxmlformats.org/officeDocument/2006/relationships/slide" Target="slide7.xml"/><Relationship Id="rId9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8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11.xml"/><Relationship Id="rId9" Type="http://schemas.openxmlformats.org/officeDocument/2006/relationships/hyperlink" Target="https://www.schulentwicklung.nrw.de/f/materialien-aus-netzwerkprojekten/vernetzung-von-schulen/netzwerktreffen-planung-und-gestaltung/1.-phase-konstituierung/index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0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slide" Target="slide6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BD0A6-4187-EB4E-8FA6-BDEEBDCF9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924177"/>
            <a:ext cx="3114820" cy="481424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Lizenzhinweise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7E849C-D3A3-5B40-9662-71597D89B3B5}"/>
              </a:ext>
            </a:extLst>
          </p:cNvPr>
          <p:cNvSpPr txBox="1"/>
          <p:nvPr/>
        </p:nvSpPr>
        <p:spPr>
          <a:xfrm>
            <a:off x="573030" y="1455457"/>
            <a:ext cx="109484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Diese </a:t>
            </a:r>
            <a:r>
              <a:rPr lang="de-DE" dirty="0" err="1"/>
              <a:t>Powerpoint</a:t>
            </a:r>
            <a:r>
              <a:rPr lang="de-DE" dirty="0"/>
              <a:t>-Präsentation (Titel, Untertitel, </a:t>
            </a:r>
            <a:r>
              <a:rPr lang="de-DE" dirty="0" smtClean="0"/>
              <a:t>Text, </a:t>
            </a:r>
            <a:r>
              <a:rPr lang="de-DE" dirty="0"/>
              <a:t>etc. – Abweichungen sind gekennzeichnet) steht unter der Lizenz </a:t>
            </a:r>
            <a:r>
              <a:rPr lang="de-DE" u="sng" dirty="0">
                <a:solidFill>
                  <a:srgbClr val="C00000"/>
                </a:solidFill>
                <a:hlinkClick r:id="rId2"/>
              </a:rPr>
              <a:t>CC </a:t>
            </a:r>
            <a:r>
              <a:rPr lang="de-DE" u="sng" dirty="0" err="1">
                <a:solidFill>
                  <a:srgbClr val="C00000"/>
                </a:solidFill>
                <a:hlinkClick r:id="rId2"/>
              </a:rPr>
              <a:t>BY</a:t>
            </a:r>
            <a:r>
              <a:rPr lang="de-DE" u="sng" dirty="0">
                <a:solidFill>
                  <a:srgbClr val="C00000"/>
                </a:solidFill>
                <a:hlinkClick r:id="rId2"/>
              </a:rPr>
              <a:t>-SA 4.0</a:t>
            </a:r>
            <a:r>
              <a:rPr lang="de-DE" u="sng" dirty="0">
                <a:solidFill>
                  <a:srgbClr val="C00000"/>
                </a:solidFill>
              </a:rPr>
              <a:t> </a:t>
            </a:r>
            <a:r>
              <a:rPr lang="de-DE" dirty="0"/>
              <a:t>und kann unter deren Bedingungen kostenlos und frei verwendet, verändert und weitergegeben werden. Diese Lizenz gilt nicht für verwendete Logos. </a:t>
            </a:r>
          </a:p>
          <a:p>
            <a:r>
              <a:rPr lang="de-DE" dirty="0"/>
              <a:t>Urheberin im Sinne der Lizenz ist die </a:t>
            </a:r>
            <a:r>
              <a:rPr lang="de-DE" u="sng" dirty="0">
                <a:solidFill>
                  <a:schemeClr val="accent6"/>
                </a:solidFill>
                <a:hlinkClick r:id="rId3"/>
              </a:rPr>
              <a:t>QUA-LiS NRW</a:t>
            </a:r>
            <a:r>
              <a:rPr lang="de-DE" dirty="0"/>
              <a:t>. </a:t>
            </a:r>
          </a:p>
          <a:p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21DAE8-A06E-4D33-A0FB-259112481006}"/>
              </a:ext>
            </a:extLst>
          </p:cNvPr>
          <p:cNvSpPr txBox="1"/>
          <p:nvPr/>
        </p:nvSpPr>
        <p:spPr>
          <a:xfrm>
            <a:off x="1061342" y="10359519"/>
            <a:ext cx="589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39C785-C856-D543-B2E9-D9E9746573E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238" y="2348009"/>
            <a:ext cx="874395" cy="3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226170"/>
              </p:ext>
            </p:extLst>
          </p:nvPr>
        </p:nvGraphicFramePr>
        <p:xfrm>
          <a:off x="2247900" y="1426370"/>
          <a:ext cx="9590996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CF7A7849-1528-BE1C-5F55-2943067380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609817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„Von der Idee zum Konzept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“ – Die Umsetzung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8241123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„Ideen, Wünsche, Angefangenes“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5EC3648E-7EAC-D67C-CBD5-681F4E61D0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78265"/>
              </p:ext>
            </p:extLst>
          </p:nvPr>
        </p:nvGraphicFramePr>
        <p:xfrm>
          <a:off x="1738842" y="1425686"/>
          <a:ext cx="9140822" cy="486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10144655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„Ideen, Wünsche, Angefangenes“ – Das Vorhaben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164146"/>
              </p:ext>
            </p:extLst>
          </p:nvPr>
        </p:nvGraphicFramePr>
        <p:xfrm>
          <a:off x="2247900" y="1917981"/>
          <a:ext cx="7849830" cy="385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A7986B9-BF5A-D8DD-0CE5-CC97FF184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1026542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„Ideen, Wünsche, Angefangenes“ – Die Umsetzung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„Auf dem Papier fast fertig – </a:t>
              </a:r>
              <a:br>
                <a:rPr lang="de-DE" sz="2800" dirty="0">
                  <a:solidFill>
                    <a:schemeClr val="bg1"/>
                  </a:solidFill>
                </a:rPr>
              </a:br>
              <a:r>
                <a:rPr lang="de-DE" sz="2800" dirty="0">
                  <a:solidFill>
                    <a:schemeClr val="bg1"/>
                  </a:solidFill>
                </a:rPr>
                <a:t>aber ist das praxis-tauglich?“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2800" dirty="0" err="1" smtClean="0">
                  <a:solidFill>
                    <a:schemeClr val="bg1"/>
                  </a:solidFill>
                </a:rPr>
                <a:t>Schüler_innen</a:t>
              </a:r>
              <a:r>
                <a:rPr lang="de-DE" sz="2800" dirty="0" smtClean="0">
                  <a:solidFill>
                    <a:schemeClr val="bg1"/>
                  </a:solidFill>
                </a:rPr>
                <a:t>- </a:t>
              </a:r>
              <a:r>
                <a:rPr lang="de-DE" sz="2800" dirty="0">
                  <a:solidFill>
                    <a:schemeClr val="bg1"/>
                  </a:solidFill>
                </a:rPr>
                <a:t>und </a:t>
              </a:r>
              <a:r>
                <a:rPr lang="de-DE" sz="2800" dirty="0" smtClean="0">
                  <a:solidFill>
                    <a:schemeClr val="bg1"/>
                  </a:solidFill>
                </a:rPr>
                <a:t>Eltern-beteiligung“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7296731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2. Netzwerktreffen: Austausch und Partizipation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9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</a:t>
            </a:r>
            <a:r>
              <a:rPr lang="de-DE" altLang="de-DE" sz="2400" dirty="0" err="1" smtClean="0">
                <a:solidFill>
                  <a:schemeClr val="tx1"/>
                </a:solidFill>
                <a:ea typeface="Geneva" pitchFamily="-112" charset="-128"/>
              </a:rPr>
              <a:t>Schüler_innen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-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und Elternbeteiligung“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7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20517"/>
              </p:ext>
            </p:extLst>
          </p:nvPr>
        </p:nvGraphicFramePr>
        <p:xfrm>
          <a:off x="2387600" y="2380342"/>
          <a:ext cx="8492064" cy="277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</a:t>
            </a:r>
            <a:r>
              <a:rPr lang="de-DE" altLang="de-DE" sz="2400" dirty="0" err="1" smtClean="0">
                <a:solidFill>
                  <a:schemeClr val="tx1"/>
                </a:solidFill>
                <a:ea typeface="Geneva" pitchFamily="-112" charset="-128"/>
              </a:rPr>
              <a:t>Schüler_innen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-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und Elternbeteiligung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771114"/>
              </p:ext>
            </p:extLst>
          </p:nvPr>
        </p:nvGraphicFramePr>
        <p:xfrm>
          <a:off x="2341940" y="1426370"/>
          <a:ext cx="8630859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</a:t>
            </a:r>
            <a:r>
              <a:rPr lang="de-DE" altLang="de-DE" sz="2400" dirty="0" err="1" smtClean="0">
                <a:solidFill>
                  <a:schemeClr val="tx1"/>
                </a:solidFill>
                <a:ea typeface="Geneva" pitchFamily="-112" charset="-128"/>
              </a:rPr>
              <a:t>Schüler_innen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-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und Elternbeteiligung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„Auf dem Papier fast fertig – aber ist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 das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praxistauglich?“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51762"/>
              </p:ext>
            </p:extLst>
          </p:nvPr>
        </p:nvGraphicFramePr>
        <p:xfrm>
          <a:off x="1738842" y="1721224"/>
          <a:ext cx="9140822" cy="456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„Auf dem Papier fast fertig – aber ist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 das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praxistauglich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?“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" r="469"/>
          <a:stretch>
            <a:fillRect/>
          </a:stretch>
        </p:blipFill>
        <p:spPr>
          <a:xfrm>
            <a:off x="0" y="992013"/>
            <a:ext cx="12192000" cy="3338512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itel 7">
            <a:extLst>
              <a:ext uri="{FF2B5EF4-FFF2-40B4-BE49-F238E27FC236}">
                <a16:creationId xmlns:a16="http://schemas.microsoft.com/office/drawing/2014/main" id="{456602AC-FA27-424C-A169-12D044A2D885}"/>
              </a:ext>
            </a:extLst>
          </p:cNvPr>
          <p:cNvSpPr txBox="1">
            <a:spLocks/>
          </p:cNvSpPr>
          <p:nvPr/>
        </p:nvSpPr>
        <p:spPr>
          <a:xfrm>
            <a:off x="527381" y="4446522"/>
            <a:ext cx="11329259" cy="177619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altLang="de-DE" sz="3600" kern="0" dirty="0" smtClean="0"/>
              <a:t>Netzwerkmanagement</a:t>
            </a:r>
            <a:endParaRPr lang="de-DE" altLang="de-DE" sz="3600" kern="0" dirty="0"/>
          </a:p>
          <a:p>
            <a:pPr>
              <a:spcAft>
                <a:spcPts val="0"/>
              </a:spcAft>
            </a:pPr>
            <a:r>
              <a:rPr lang="de-DE" altLang="de-DE" sz="2800" b="0" kern="0" dirty="0" err="1">
                <a:latin typeface="+mn-lt"/>
              </a:rPr>
              <a:t>Phasierung</a:t>
            </a:r>
            <a:r>
              <a:rPr lang="de-DE" altLang="de-DE" sz="2800" b="0" kern="0" dirty="0">
                <a:latin typeface="+mn-lt"/>
              </a:rPr>
              <a:t> </a:t>
            </a:r>
            <a:r>
              <a:rPr lang="de-DE" altLang="de-DE" sz="2800" b="0" kern="0" dirty="0" smtClean="0">
                <a:latin typeface="+mn-lt"/>
              </a:rPr>
              <a:t>und inhaltlicher Aufbau von Netzwerktreffen aus den beiden Schulentwicklungsprojekten Lernpotenziale und </a:t>
            </a:r>
            <a:r>
              <a:rPr lang="de-DE" altLang="de-DE" sz="2800" b="0" kern="0" dirty="0" err="1" smtClean="0">
                <a:latin typeface="+mn-lt"/>
              </a:rPr>
              <a:t>LiGa</a:t>
            </a:r>
            <a:r>
              <a:rPr lang="de-DE" altLang="de-DE" sz="2800" b="0" kern="0" dirty="0" smtClean="0">
                <a:latin typeface="+mn-lt"/>
              </a:rPr>
              <a:t> NRW I</a:t>
            </a:r>
            <a:r>
              <a:rPr lang="de-DE" altLang="de-DE" sz="3733" b="0" kern="0" dirty="0"/>
              <a:t/>
            </a:r>
            <a:br>
              <a:rPr lang="de-DE" altLang="de-DE" sz="3733" b="0" kern="0" dirty="0"/>
            </a:br>
            <a:r>
              <a:rPr lang="de-DE" altLang="de-DE" sz="3733" b="0" kern="0" dirty="0">
                <a:solidFill>
                  <a:schemeClr val="accent1"/>
                </a:solidFill>
              </a:rPr>
              <a:t/>
            </a:r>
            <a:br>
              <a:rPr lang="de-DE" altLang="de-DE" sz="3733" b="0" kern="0" dirty="0">
                <a:solidFill>
                  <a:schemeClr val="accent1"/>
                </a:solidFill>
              </a:rPr>
            </a:br>
            <a:r>
              <a:rPr lang="de-DE" altLang="de-DE" sz="2667" b="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de-DE" sz="2667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de-DE" altLang="de-DE" sz="2667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de-DE" altLang="de-DE" sz="2667" b="0" i="1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9" y="3168992"/>
            <a:ext cx="33342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204181"/>
              </p:ext>
            </p:extLst>
          </p:nvPr>
        </p:nvGraphicFramePr>
        <p:xfrm>
          <a:off x="2341940" y="1426370"/>
          <a:ext cx="8666720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A7986B9-BF5A-D8DD-0CE5-CC97FF184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61910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2. Austausch und Partizipation: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„Auf dem Papier fast fertig – aber ist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 das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praxistauglich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?“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„Theoretisch sehr gelungen – </a:t>
              </a:r>
              <a:br>
                <a:rPr lang="de-DE" sz="2800" dirty="0">
                  <a:solidFill>
                    <a:schemeClr val="bg1"/>
                  </a:solidFill>
                </a:rPr>
              </a:br>
              <a:r>
                <a:rPr lang="de-DE" sz="2800" dirty="0">
                  <a:solidFill>
                    <a:schemeClr val="bg1"/>
                  </a:solidFill>
                </a:rPr>
                <a:t>wie probieren wir es aus?“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„Erste Schritte“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3" name="Titel 1"/>
          <p:cNvSpPr txBox="1">
            <a:spLocks/>
          </p:cNvSpPr>
          <p:nvPr/>
        </p:nvSpPr>
        <p:spPr bwMode="auto">
          <a:xfrm>
            <a:off x="923037" y="861859"/>
            <a:ext cx="823079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Netzwerktreffen: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Vertiefung und Weiterentwicklung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 bwMode="auto">
          <a:xfrm>
            <a:off x="923037" y="861859"/>
            <a:ext cx="812264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„Erste Schritte“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13463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„Erste Schritte“ – Das Vorhaben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201118"/>
              </p:ext>
            </p:extLst>
          </p:nvPr>
        </p:nvGraphicFramePr>
        <p:xfrm>
          <a:off x="2341940" y="1828800"/>
          <a:ext cx="8630859" cy="416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„Erste Schritte“ – Die Umsetzung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„Theoretisch sehr gelungen – wie probieren wir es aus?“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44815"/>
              </p:ext>
            </p:extLst>
          </p:nvPr>
        </p:nvGraphicFramePr>
        <p:xfrm>
          <a:off x="2387600" y="2234416"/>
          <a:ext cx="8492063" cy="291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„Theoretisch sehr gelungen – wie probieren wir es aus?“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436639"/>
              </p:ext>
            </p:extLst>
          </p:nvPr>
        </p:nvGraphicFramePr>
        <p:xfrm>
          <a:off x="2341940" y="1426370"/>
          <a:ext cx="8666720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A7986B9-BF5A-D8DD-0CE5-CC97FF184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1052421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3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Vertiefung </a:t>
            </a:r>
            <a:r>
              <a:rPr lang="de-DE" sz="2400" dirty="0">
                <a:solidFill>
                  <a:schemeClr val="tx1"/>
                </a:solidFill>
                <a:ea typeface="Geneva" pitchFamily="-112" charset="-128"/>
              </a:rPr>
              <a:t>und </a:t>
            </a:r>
            <a:r>
              <a:rPr lang="de-DE" sz="2400" dirty="0" smtClean="0">
                <a:solidFill>
                  <a:schemeClr val="tx1"/>
                </a:solidFill>
                <a:ea typeface="Geneva" pitchFamily="-112" charset="-128"/>
              </a:rPr>
              <a:t>Weiterentwicklung: „Theoretisch sehr gelungen – wie probieren wir es aus?“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7011274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„Im Modell hat es gut funktioniert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 –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aber für alle?“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3827071" y="2052038"/>
            <a:ext cx="4055547" cy="4060800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2800" dirty="0" smtClean="0">
                  <a:solidFill>
                    <a:schemeClr val="bg1"/>
                  </a:solidFill>
                </a:rPr>
                <a:t>Vom   Konkreten </a:t>
              </a:r>
              <a:r>
                <a:rPr lang="de-DE" sz="2800" dirty="0">
                  <a:solidFill>
                    <a:schemeClr val="bg1"/>
                  </a:solidFill>
                </a:rPr>
                <a:t>zum Allgemeinen“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9426DC7-D735-9389-F4B2-557F7F066A19}"/>
              </a:ext>
            </a:extLst>
          </p:cNvPr>
          <p:cNvGrpSpPr/>
          <p:nvPr/>
        </p:nvGrpSpPr>
        <p:grpSpPr>
          <a:xfrm>
            <a:off x="522282" y="2052038"/>
            <a:ext cx="4055547" cy="4055547"/>
            <a:chOff x="896359" y="2052039"/>
            <a:chExt cx="4055547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B0135A36-F421-7502-7D76-5E5FF769FF6F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„Chancen und Risiken“</a:t>
              </a:r>
            </a:p>
          </p:txBody>
        </p:sp>
        <p:pic>
          <p:nvPicPr>
            <p:cNvPr id="8" name="Grafik 7">
              <a:hlinkClick r:id="rId7" action="ppaction://hlinksldjump"/>
              <a:extLst>
                <a:ext uri="{FF2B5EF4-FFF2-40B4-BE49-F238E27FC236}">
                  <a16:creationId xmlns:a16="http://schemas.microsoft.com/office/drawing/2014/main" id="{FA54A9F1-7B03-9C3C-31E6-985ECA095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5015647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Netzwerktreffen: Umsetzung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10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8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617585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„Chancen und Risiken“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23035" y="1443841"/>
            <a:ext cx="107398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Auf den folgenden Folien werden exemplarisch zwei Schulentwicklungsprojekte – „Lernpotenziale. Individuell fördern im Gymnasium.“ und „Leben und Lernen im Ganztag“ (</a:t>
            </a:r>
            <a:r>
              <a:rPr lang="de-DE" dirty="0" err="1" smtClean="0"/>
              <a:t>LiGa</a:t>
            </a:r>
            <a:r>
              <a:rPr lang="de-DE" dirty="0" smtClean="0"/>
              <a:t> NRW I) – bezüglich der inhaltlichen Gestaltung ihrer jeweiligen Netzwerktreffen präsentiert. Dabei beziehen sich die blau hinterlegten Beschreibungen auf das Projekt Lernpotenziale und die grün hinterlegten auf das Projekt </a:t>
            </a:r>
            <a:r>
              <a:rPr lang="de-DE" dirty="0" err="1" smtClean="0"/>
              <a:t>LiGa</a:t>
            </a:r>
            <a:r>
              <a:rPr lang="de-DE" dirty="0" smtClean="0"/>
              <a:t> NRW: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Netzwerktreffen beider Projekte sind einzelnen Phasen </a:t>
            </a:r>
            <a:r>
              <a:rPr lang="de-DE" dirty="0" smtClean="0"/>
              <a:t>eines </a:t>
            </a:r>
            <a:r>
              <a:rPr lang="de-DE" dirty="0"/>
              <a:t>Qualitätszyklus (Übersichtsfolie 6) zugeordnet </a:t>
            </a:r>
            <a:r>
              <a:rPr lang="de-DE" dirty="0" smtClean="0"/>
              <a:t>mit </a:t>
            </a:r>
            <a:r>
              <a:rPr lang="de-DE" dirty="0"/>
              <a:t>der Besonderheit, dass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Projekt Lernpotenziale sieben Netzwerktreffen </a:t>
            </a:r>
            <a:r>
              <a:rPr lang="de-DE" dirty="0" smtClean="0"/>
              <a:t>stattgefunden haben </a:t>
            </a:r>
            <a:r>
              <a:rPr lang="de-DE" dirty="0"/>
              <a:t>– zwei zur Phase der Umsetzung –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Projekt </a:t>
            </a:r>
            <a:r>
              <a:rPr lang="de-DE" dirty="0" err="1"/>
              <a:t>LiGa</a:t>
            </a:r>
            <a:r>
              <a:rPr lang="de-DE" dirty="0"/>
              <a:t> NRW sechs Netzwerktreffen durchgeführt wurden – jeweils eins zu jeder Phase im Qualitätszyklus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315855" y="2623990"/>
            <a:ext cx="1780509" cy="1758235"/>
            <a:chOff x="4159218" y="2052039"/>
            <a:chExt cx="4055547" cy="4055547"/>
          </a:xfrm>
        </p:grpSpPr>
        <p:sp>
          <p:nvSpPr>
            <p:cNvPr id="7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8" name="Grafik 7">
              <a:hlinkClick r:id="rId3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3821505" y="2623990"/>
            <a:ext cx="1780509" cy="1758235"/>
            <a:chOff x="896359" y="2052039"/>
            <a:chExt cx="4055547" cy="4055547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12084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Hinweise zum Inhalt und Aufbau dieser </a:t>
            </a:r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P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räsentation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3" name="Verbindungsstelle zu einer anderen Seite 2">
            <a:extLst>
              <a:ext uri="{FF2B5EF4-FFF2-40B4-BE49-F238E27FC236}">
                <a16:creationId xmlns:a16="http://schemas.microsoft.com/office/drawing/2014/main" id="{D9919C5A-5222-6B29-23FA-B10760F9C95E}"/>
              </a:ext>
            </a:extLst>
          </p:cNvPr>
          <p:cNvSpPr/>
          <p:nvPr/>
        </p:nvSpPr>
        <p:spPr bwMode="auto">
          <a:xfrm>
            <a:off x="9595726" y="2223304"/>
            <a:ext cx="612648" cy="612648"/>
          </a:xfrm>
          <a:prstGeom prst="flowChartOffpage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886376" y="3358830"/>
            <a:ext cx="175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Lernpotenziale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74847" y="3370199"/>
            <a:ext cx="175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>
                <a:solidFill>
                  <a:schemeClr val="bg1"/>
                </a:solidFill>
              </a:rPr>
              <a:t>LiGa</a:t>
            </a:r>
            <a:r>
              <a:rPr lang="de-DE" sz="1600" dirty="0" smtClean="0">
                <a:solidFill>
                  <a:schemeClr val="bg1"/>
                </a:solidFill>
              </a:rPr>
              <a:t> NRW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77872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846676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„Chancen und Risiken“ – Das Vorhaben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008808"/>
              </p:ext>
            </p:extLst>
          </p:nvPr>
        </p:nvGraphicFramePr>
        <p:xfrm>
          <a:off x="2341940" y="1739153"/>
          <a:ext cx="8630859" cy="436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852576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„Chancen und Risiken“ – Die Umsetzung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780800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„Vom Konkreten zum Allgemeinen“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87719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10236577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„Vom Konkreten zum Allgemeinen“ – Das Vorhaben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594815"/>
              </p:ext>
            </p:extLst>
          </p:nvPr>
        </p:nvGraphicFramePr>
        <p:xfrm>
          <a:off x="2341940" y="1828800"/>
          <a:ext cx="8630859" cy="416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10207080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4. Umsetzung: „Vom Konkreten zum Allgemeinen“ – Die Umsetzung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636808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4. Umsetzung: „Im Modell hat es gut funktioniert – aber für alle?“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0679"/>
              </p:ext>
            </p:extLst>
          </p:nvPr>
        </p:nvGraphicFramePr>
        <p:xfrm>
          <a:off x="2387600" y="1729922"/>
          <a:ext cx="8492063" cy="438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635696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4. Umsetzung: „Im Modell hat es gut funktioniert – aber für alle?“ – Das Vorhaben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18906"/>
              </p:ext>
            </p:extLst>
          </p:nvPr>
        </p:nvGraphicFramePr>
        <p:xfrm>
          <a:off x="2341940" y="1595718"/>
          <a:ext cx="8666720" cy="461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A7986B9-BF5A-D8DD-0CE5-CC97FF184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6" y="861859"/>
            <a:ext cx="9730587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4. Umsetzung: „Im Modell hat es gut funktioniert – aber für alle?“ – Die Umsetzung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1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800" dirty="0">
                  <a:solidFill>
                    <a:schemeClr val="bg1"/>
                  </a:solidFill>
                </a:rPr>
                <a:t>Es läuft! </a:t>
              </a:r>
              <a:br>
                <a:rPr lang="de-DE" sz="2800" dirty="0">
                  <a:solidFill>
                    <a:schemeClr val="bg1"/>
                  </a:solidFill>
                </a:rPr>
              </a:br>
              <a:r>
                <a:rPr lang="de-DE" sz="2800" dirty="0">
                  <a:solidFill>
                    <a:schemeClr val="bg1"/>
                  </a:solidFill>
                </a:rPr>
                <a:t>–  </a:t>
              </a:r>
              <a:br>
                <a:rPr lang="de-DE" sz="2800" dirty="0">
                  <a:solidFill>
                    <a:schemeClr val="bg1"/>
                  </a:solidFill>
                </a:rPr>
              </a:br>
              <a:r>
                <a:rPr lang="de-DE" sz="2800" dirty="0">
                  <a:solidFill>
                    <a:schemeClr val="bg1"/>
                  </a:solidFill>
                </a:rPr>
                <a:t>aber so, wie wir wollen?“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2800" dirty="0" smtClean="0">
                  <a:solidFill>
                    <a:schemeClr val="bg1"/>
                  </a:solidFill>
                </a:rPr>
                <a:t>Nachhaltig-</a:t>
              </a:r>
              <a:r>
                <a:rPr lang="de-DE" sz="2800" dirty="0" err="1" smtClean="0">
                  <a:solidFill>
                    <a:schemeClr val="bg1"/>
                  </a:solidFill>
                </a:rPr>
                <a:t>keit</a:t>
              </a:r>
              <a:r>
                <a:rPr lang="de-DE" sz="2800" dirty="0">
                  <a:solidFill>
                    <a:schemeClr val="bg1"/>
                  </a:solidFill>
                </a:rPr>
                <a:t>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783277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5. Netzwerktreffen: Evaluation und Nachhaltigkeit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1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7660246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5. Evaluation und Nachhaltigkeit: „Nachhaltigkeit“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12084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Hinweise zum Inhalt und Aufbau dieser </a:t>
            </a:r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P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räsentation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3" name="Verbindungsstelle zu einer anderen Seite 2">
            <a:extLst>
              <a:ext uri="{FF2B5EF4-FFF2-40B4-BE49-F238E27FC236}">
                <a16:creationId xmlns:a16="http://schemas.microsoft.com/office/drawing/2014/main" id="{D9919C5A-5222-6B29-23FA-B10760F9C95E}"/>
              </a:ext>
            </a:extLst>
          </p:cNvPr>
          <p:cNvSpPr/>
          <p:nvPr/>
        </p:nvSpPr>
        <p:spPr bwMode="auto">
          <a:xfrm>
            <a:off x="9595726" y="2223304"/>
            <a:ext cx="612648" cy="612648"/>
          </a:xfrm>
          <a:prstGeom prst="flowChartOffpage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23035" y="1443841"/>
            <a:ext cx="107398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skizzierten Inhalte der Netzwerktreffen berücksichtigen zwei Ausrichtungen: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Was soll passieren? – Aspekte zum ursprünglich geplanten Vorhaben im Rahmen der Projektkonzeption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Das ist passiert. – Aspekte zur tatsächlichen Umsetzung </a:t>
            </a:r>
            <a:r>
              <a:rPr lang="de-DE" dirty="0" smtClean="0"/>
              <a:t>auf der Grundlage entsprechender Modifikationen durch die Moderierenden.</a:t>
            </a:r>
          </a:p>
          <a:p>
            <a:r>
              <a:rPr lang="de-DE" dirty="0" smtClean="0"/>
              <a:t>Letzteres unterstreicht die Notwendigkeit, die Gestaltung der Netzwerktreffen immer auch vor dem Hintergrund der individuellen Situation im Netzwerk anzupassen.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Im Schulentwicklungsprojekt Lernpotenziale haben die Schulen Konzepte zur individuellen Förderung in folgenden Handlungsfeldern entwickelt: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Pädagogische Diagnostik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Unterstützung individueller und selbstgesteuerter Lernprozesse durch (Lern-)Beratung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Modelle und Methoden der individuellen Förderung im </a:t>
            </a:r>
            <a:r>
              <a:rPr lang="de-DE" dirty="0" smtClean="0"/>
              <a:t>Unterricht / in </a:t>
            </a:r>
            <a:r>
              <a:rPr lang="de-DE" dirty="0"/>
              <a:t>Lernzeiten</a:t>
            </a:r>
          </a:p>
          <a:p>
            <a:endParaRPr lang="de-DE" dirty="0"/>
          </a:p>
          <a:p>
            <a:r>
              <a:rPr lang="de-DE" dirty="0" smtClean="0"/>
              <a:t>Im Schulentwicklungsprojekt </a:t>
            </a:r>
            <a:r>
              <a:rPr lang="de-DE" dirty="0" err="1" smtClean="0"/>
              <a:t>LiGa</a:t>
            </a:r>
            <a:r>
              <a:rPr lang="de-DE" dirty="0" smtClean="0"/>
              <a:t> NRW I arbeiteten die Schulen an Konzepten in den Handlungsfeldern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Lernen im Ganztag,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Leben im </a:t>
            </a:r>
            <a:r>
              <a:rPr lang="de-DE" dirty="0" smtClean="0"/>
              <a:t>Ganztag,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Qualität nachhaltig auf allen Ebenen (weiter-)entwickeln.</a:t>
            </a:r>
          </a:p>
        </p:txBody>
      </p:sp>
    </p:spTree>
    <p:extLst>
      <p:ext uri="{BB962C8B-B14F-4D97-AF65-F5344CB8AC3E}">
        <p14:creationId xmlns:p14="http://schemas.microsoft.com/office/powerpoint/2010/main" val="23932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83239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956628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5.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Evaluation und Nachhaltigkeit 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„Nachhaltigkeit“ – Das Vorhaben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839044"/>
              </p:ext>
            </p:extLst>
          </p:nvPr>
        </p:nvGraphicFramePr>
        <p:xfrm>
          <a:off x="2341940" y="1828800"/>
          <a:ext cx="8630859" cy="416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10049763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5.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Evaluation und Nachhaltigkeit :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„Nachhaltigkeit“ – Die Umsetzung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6" y="861859"/>
            <a:ext cx="10541469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5. Evaluation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 und Nachhaltigkeit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: „Es läuft! – aber so, wie wir wollen?“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66338"/>
              </p:ext>
            </p:extLst>
          </p:nvPr>
        </p:nvGraphicFramePr>
        <p:xfrm>
          <a:off x="2387600" y="2234416"/>
          <a:ext cx="8492063" cy="291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6" y="861859"/>
            <a:ext cx="1051559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5. Evaluation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 und Nachhaltigkeit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: „Es läuft! – aber so, wie wir wollen?“ – Das Vorhaben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479907"/>
              </p:ext>
            </p:extLst>
          </p:nvPr>
        </p:nvGraphicFramePr>
        <p:xfrm>
          <a:off x="2341940" y="1426370"/>
          <a:ext cx="8666720" cy="47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83B80526-D4AC-5DAD-DA48-642861B08D8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6" y="861859"/>
            <a:ext cx="1051559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5. Evaluation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 und Nachhaltigkeit 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: „Es läuft! – aber so, wie wir wollen?“ – Die Umsetzung 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</a:t>
              </a:r>
              <a:r>
                <a:rPr lang="de-DE" sz="1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2800" dirty="0">
                  <a:solidFill>
                    <a:schemeClr val="bg1"/>
                  </a:solidFill>
                </a:rPr>
                <a:t>Das war es also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 –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aber hat sich was verändert ?“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„System-veränderung“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sp>
        <p:nvSpPr>
          <p:cNvPr id="13" name="Titel 1"/>
          <p:cNvSpPr txBox="1">
            <a:spLocks/>
          </p:cNvSpPr>
          <p:nvPr/>
        </p:nvSpPr>
        <p:spPr bwMode="auto">
          <a:xfrm>
            <a:off x="923037" y="861859"/>
            <a:ext cx="6211008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Netzwerktreffen: Systemveränderung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Grafik 15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 bwMode="auto">
          <a:xfrm>
            <a:off x="923036" y="861859"/>
            <a:ext cx="7116783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„Systemveränderung“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33951"/>
              </p:ext>
            </p:extLst>
          </p:nvPr>
        </p:nvGraphicFramePr>
        <p:xfrm>
          <a:off x="2387600" y="1729922"/>
          <a:ext cx="8492064" cy="453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61188C66-A19E-410A-9733-5D309ADA8F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385529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„Systemveränderung“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042859"/>
              </p:ext>
            </p:extLst>
          </p:nvPr>
        </p:nvGraphicFramePr>
        <p:xfrm>
          <a:off x="2341940" y="1828800"/>
          <a:ext cx="8630859" cy="416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C9AF2CC-1A08-4254-E98E-1F5F41026E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923037" y="861859"/>
            <a:ext cx="9471793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„Systemveränderung“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4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178454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„Das war es also – aber hat sich was verändert?“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5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6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3649EA3D-20F8-DAF5-8D75-6ABFCF861D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12084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Hinweise zum Inhalt und Aufbau dieser </a:t>
            </a:r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P</a:t>
            </a:r>
            <a:r>
              <a:rPr lang="de-DE" altLang="de-DE" sz="2800" dirty="0" smtClean="0">
                <a:solidFill>
                  <a:schemeClr val="tx1"/>
                </a:solidFill>
                <a:ea typeface="Geneva" pitchFamily="-112" charset="-128"/>
              </a:rPr>
              <a:t>räsentation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3" name="Verbindungsstelle zu einer anderen Seite 2">
            <a:extLst>
              <a:ext uri="{FF2B5EF4-FFF2-40B4-BE49-F238E27FC236}">
                <a16:creationId xmlns:a16="http://schemas.microsoft.com/office/drawing/2014/main" id="{D9919C5A-5222-6B29-23FA-B10760F9C95E}"/>
              </a:ext>
            </a:extLst>
          </p:cNvPr>
          <p:cNvSpPr/>
          <p:nvPr/>
        </p:nvSpPr>
        <p:spPr bwMode="auto">
          <a:xfrm>
            <a:off x="9595726" y="2223304"/>
            <a:ext cx="612648" cy="612648"/>
          </a:xfrm>
          <a:prstGeom prst="flowChartOffpage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23035" y="1443841"/>
            <a:ext cx="1073987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Innerhalb </a:t>
            </a:r>
            <a:r>
              <a:rPr lang="de-DE" dirty="0"/>
              <a:t>der Präsentation ermöglichen entsprechende Verlinkungen bei </a:t>
            </a:r>
            <a:r>
              <a:rPr lang="de-DE" b="1" dirty="0"/>
              <a:t>aktivierter</a:t>
            </a:r>
            <a:r>
              <a:rPr lang="de-DE" dirty="0"/>
              <a:t> </a:t>
            </a:r>
            <a:r>
              <a:rPr lang="de-DE" b="1" dirty="0"/>
              <a:t>Bildschirmpräsentation</a:t>
            </a:r>
            <a:r>
              <a:rPr lang="de-DE" dirty="0"/>
              <a:t> eine gezielte Auswahl von Bereichen, die für den jeweiligen Netzwerkkontext relevant sind. So ist es auf </a:t>
            </a:r>
            <a:r>
              <a:rPr lang="de-DE" dirty="0" smtClean="0"/>
              <a:t>der Übersichtsfolie „Netzwerktreffen im Qualitätszyklus“ (Folie 6) möglich</a:t>
            </a:r>
            <a:r>
              <a:rPr lang="de-DE" dirty="0"/>
              <a:t>, durch das Anklicken eines Pfeils beispielsweise direkt eine bestimmte Phase des Zyklus auszuwählen und die vorherigen Bereiche entsprechend zu überspringen.</a:t>
            </a:r>
          </a:p>
          <a:p>
            <a:r>
              <a:rPr lang="de-DE" dirty="0"/>
              <a:t>Weitere Informationen </a:t>
            </a:r>
            <a:r>
              <a:rPr lang="de-DE" dirty="0" smtClean="0"/>
              <a:t>und Materialien zum </a:t>
            </a:r>
            <a:r>
              <a:rPr lang="de-DE" dirty="0"/>
              <a:t>Thema sind ebenfalls verlinkt und individuell </a:t>
            </a:r>
            <a:r>
              <a:rPr lang="de-DE" dirty="0" smtClean="0"/>
              <a:t>anwählbar. Die Abbildung eines Hauses auf den Folienseiten unten rechts führt durch Anklicken zurück zu der Übersichtsfolie.</a:t>
            </a:r>
          </a:p>
          <a:p>
            <a:endParaRPr lang="de-DE" dirty="0" smtClean="0"/>
          </a:p>
          <a:p>
            <a:r>
              <a:rPr lang="de-DE" sz="1600" dirty="0" smtClean="0"/>
              <a:t>Legende:</a:t>
            </a:r>
          </a:p>
          <a:p>
            <a:r>
              <a:rPr lang="de-DE" sz="1600" dirty="0" smtClean="0"/>
              <a:t>	</a:t>
            </a:r>
          </a:p>
          <a:p>
            <a:r>
              <a:rPr lang="de-DE" sz="1600" dirty="0"/>
              <a:t>	</a:t>
            </a:r>
            <a:r>
              <a:rPr lang="de-DE" sz="1600" dirty="0" smtClean="0"/>
              <a:t>Der Pfeil führt zu Informationen zu dem Bereich innerhalb der </a:t>
            </a:r>
            <a:r>
              <a:rPr lang="de-DE" sz="1600" dirty="0" err="1" smtClean="0"/>
              <a:t>Powerpoint</a:t>
            </a:r>
            <a:r>
              <a:rPr lang="de-DE" sz="1600" dirty="0" smtClean="0"/>
              <a:t>-Präsentation. 		</a:t>
            </a:r>
          </a:p>
          <a:p>
            <a:endParaRPr lang="de-DE" sz="1600" dirty="0"/>
          </a:p>
          <a:p>
            <a:r>
              <a:rPr lang="de-DE" sz="1600" dirty="0" smtClean="0"/>
              <a:t>	Hier </a:t>
            </a:r>
            <a:r>
              <a:rPr lang="de-DE" sz="1600" dirty="0"/>
              <a:t>geht es zurück zur Ausgangsfolie.	</a:t>
            </a:r>
            <a:r>
              <a:rPr lang="de-DE" sz="1600" dirty="0" smtClean="0"/>
              <a:t>		Das </a:t>
            </a:r>
            <a:r>
              <a:rPr lang="de-DE" sz="1600" dirty="0"/>
              <a:t>Haus führt zur Übersichtsfolie 6 </a:t>
            </a:r>
            <a:r>
              <a:rPr lang="de-DE" sz="1600" dirty="0" smtClean="0"/>
              <a:t>zurück.</a:t>
            </a:r>
          </a:p>
          <a:p>
            <a:r>
              <a:rPr lang="de-DE" sz="1600" dirty="0"/>
              <a:t>	</a:t>
            </a:r>
            <a:r>
              <a:rPr lang="de-DE" sz="1600" dirty="0" smtClean="0"/>
              <a:t>			</a:t>
            </a:r>
          </a:p>
          <a:p>
            <a:r>
              <a:rPr lang="de-DE" sz="1600" dirty="0" smtClean="0"/>
              <a:t>	Über diese Verlinkung wird die Webseite der QUA-LiS </a:t>
            </a:r>
            <a:r>
              <a:rPr lang="de-DE" sz="1600" dirty="0"/>
              <a:t>NRW </a:t>
            </a:r>
            <a:r>
              <a:rPr lang="de-DE" sz="1600" dirty="0" smtClean="0"/>
              <a:t>unter 	</a:t>
            </a:r>
            <a:r>
              <a:rPr lang="de-DE" sz="1600" dirty="0" smtClean="0">
                <a:hlinkClick r:id="rId3"/>
              </a:rPr>
              <a:t>https</a:t>
            </a:r>
            <a:r>
              <a:rPr lang="de-DE" sz="1600" dirty="0">
                <a:hlinkClick r:id="rId3"/>
              </a:rPr>
              <a:t>://</a:t>
            </a:r>
            <a:r>
              <a:rPr lang="de-DE" sz="1600" dirty="0" err="1" smtClean="0">
                <a:hlinkClick r:id="rId3"/>
              </a:rPr>
              <a:t>www.schulentwicklung.nrw.de</a:t>
            </a:r>
            <a:r>
              <a:rPr lang="de-DE" sz="1600" dirty="0" smtClean="0">
                <a:hlinkClick r:id="rId3"/>
              </a:rPr>
              <a:t>/f/materialien-aus-</a:t>
            </a:r>
            <a:r>
              <a:rPr lang="de-DE" sz="1600" dirty="0" err="1" smtClean="0">
                <a:hlinkClick r:id="rId3"/>
              </a:rPr>
              <a:t>netzwerkprojekten</a:t>
            </a:r>
            <a:r>
              <a:rPr lang="de-DE" sz="1600" dirty="0" smtClean="0">
                <a:hlinkClick r:id="rId3"/>
              </a:rPr>
              <a:t>/</a:t>
            </a:r>
            <a:r>
              <a:rPr lang="de-DE" sz="1600" dirty="0" err="1" smtClean="0">
                <a:hlinkClick r:id="rId3"/>
              </a:rPr>
              <a:t>vernetzung</a:t>
            </a:r>
            <a:r>
              <a:rPr lang="de-DE" sz="1600" dirty="0" smtClean="0">
                <a:hlinkClick r:id="rId3"/>
              </a:rPr>
              <a:t>-von-	schulen/netzwerktreffen-planung-und-gestaltung/</a:t>
            </a:r>
            <a:r>
              <a:rPr lang="de-DE" sz="1600" dirty="0" err="1" smtClean="0">
                <a:hlinkClick r:id="rId3"/>
              </a:rPr>
              <a:t>index.html</a:t>
            </a:r>
            <a:r>
              <a:rPr lang="de-DE" sz="1600" dirty="0" smtClean="0"/>
              <a:t> erreicht mit einer Auswahl an 	Moderationsleitfäden, Materialien und Methoden zu den jeweiligen Netzwerktreffen.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0DE47D-CA08-BF09-548C-93475FC32C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4268806"/>
            <a:ext cx="524992" cy="401672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5EC3648E-7EAC-D67C-CBD5-681F4E61D0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4756536"/>
            <a:ext cx="524992" cy="401672"/>
          </a:xfrm>
          <a:prstGeom prst="rect">
            <a:avLst/>
          </a:prstGeom>
        </p:spPr>
      </p:pic>
      <p:pic>
        <p:nvPicPr>
          <p:cNvPr id="8" name="Bild 3">
            <a:hlinkClick r:id="rId6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909" y="4833436"/>
            <a:ext cx="524992" cy="401672"/>
          </a:xfrm>
          <a:prstGeom prst="rect">
            <a:avLst/>
          </a:prstGeom>
        </p:spPr>
      </p:pic>
      <p:pic>
        <p:nvPicPr>
          <p:cNvPr id="9" name="Grafik 8">
            <a:hlinkClick r:id="rId8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5465642"/>
            <a:ext cx="524993" cy="4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6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" name="Inhaltsplatzhalter 11">
            <a:extLst>
              <a:ext uri="{FF2B5EF4-FFF2-40B4-BE49-F238E27FC236}">
                <a16:creationId xmlns:a16="http://schemas.microsoft.com/office/drawing/2014/main" id="{D84F3092-1948-6624-7EE4-2EF65CE7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387094"/>
              </p:ext>
            </p:extLst>
          </p:nvPr>
        </p:nvGraphicFramePr>
        <p:xfrm>
          <a:off x="2387600" y="2234416"/>
          <a:ext cx="8492063" cy="291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71FEB4B2-F491-A70D-9D46-A95CF807D5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230254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„Das war es also – aber hat sich was verändert?“ – Das Vorhaben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0D66F-D11C-B307-F1DB-C88510228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51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52490-0B84-C3E3-EB32-E57245CC0FEE}"/>
              </a:ext>
            </a:extLst>
          </p:cNvPr>
          <p:cNvGrpSpPr/>
          <p:nvPr/>
        </p:nvGrpSpPr>
        <p:grpSpPr>
          <a:xfrm>
            <a:off x="206224" y="2854227"/>
            <a:ext cx="1940076" cy="1946373"/>
            <a:chOff x="206224" y="2854227"/>
            <a:chExt cx="1940076" cy="1946373"/>
          </a:xfrm>
        </p:grpSpPr>
        <p:sp>
          <p:nvSpPr>
            <p:cNvPr id="10" name="Freihandform: Form 6">
              <a:extLst>
                <a:ext uri="{FF2B5EF4-FFF2-40B4-BE49-F238E27FC236}">
                  <a16:creationId xmlns:a16="http://schemas.microsoft.com/office/drawing/2014/main" id="{DFB5C52B-459A-96A6-59B8-F93799A94703}"/>
                </a:ext>
              </a:extLst>
            </p:cNvPr>
            <p:cNvSpPr/>
            <p:nvPr/>
          </p:nvSpPr>
          <p:spPr>
            <a:xfrm>
              <a:off x="206224" y="2854227"/>
              <a:ext cx="1940076" cy="1946373"/>
            </a:xfrm>
            <a:prstGeom prst="flowChartAlternateProcess">
              <a:avLst/>
            </a:prstGeom>
            <a:solidFill>
              <a:schemeClr val="accent5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394FEE-59D2-B8B6-0B22-01A907B390B3}"/>
                </a:ext>
              </a:extLst>
            </p:cNvPr>
            <p:cNvSpPr txBox="1"/>
            <p:nvPr/>
          </p:nvSpPr>
          <p:spPr>
            <a:xfrm>
              <a:off x="401864" y="3011805"/>
              <a:ext cx="15076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Das ist passiert.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– 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Die Umsetzung</a:t>
              </a:r>
            </a:p>
          </p:txBody>
        </p:sp>
      </p:grp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9A6CA83-3857-DEFD-DE0E-ADCF6A07B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120411"/>
              </p:ext>
            </p:extLst>
          </p:nvPr>
        </p:nvGraphicFramePr>
        <p:xfrm>
          <a:off x="2341940" y="1631576"/>
          <a:ext cx="8666720" cy="458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 4">
            <a:hlinkClick r:id="rId7" action="ppaction://hlinksldjump"/>
            <a:extLst>
              <a:ext uri="{FF2B5EF4-FFF2-40B4-BE49-F238E27FC236}">
                <a16:creationId xmlns:a16="http://schemas.microsoft.com/office/drawing/2014/main" id="{15DE3C72-FE00-6A87-F6D8-12E24C629B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923037" y="861859"/>
            <a:ext cx="908360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Geneva" pitchFamily="-52" charset="-128"/>
                <a:cs typeface="Geneva" pitchFamily="-5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>
                <a:solidFill>
                  <a:schemeClr val="tx1"/>
                </a:solidFill>
                <a:latin typeface="Arial-BoldMT" charset="0"/>
                <a:ea typeface="Geneva" pitchFamily="-52" charset="-128"/>
                <a:cs typeface="Geneva" pitchFamily="-52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-BoldMT" charset="0"/>
              </a:defRPr>
            </a:lvl9pPr>
          </a:lstStyle>
          <a:p>
            <a:r>
              <a:rPr lang="de-DE" altLang="de-DE" sz="2800" kern="0" dirty="0" smtClean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kern="0" dirty="0">
                <a:solidFill>
                  <a:schemeClr val="tx1"/>
                </a:solidFill>
                <a:ea typeface="Geneva" pitchFamily="-112" charset="-128"/>
              </a:rPr>
              <a:t>6</a:t>
            </a:r>
            <a:r>
              <a:rPr lang="de-DE" altLang="de-DE" sz="2400" kern="0" dirty="0" smtClean="0">
                <a:solidFill>
                  <a:schemeClr val="tx1"/>
                </a:solidFill>
                <a:ea typeface="Geneva" pitchFamily="-112" charset="-128"/>
              </a:rPr>
              <a:t>. Systemveränderung: „Das war es also – aber hat sich was verändert?“ – Die Umsetzung</a:t>
            </a:r>
            <a:endParaRPr lang="de-DE" sz="2400" kern="0" dirty="0">
              <a:solidFill>
                <a:schemeClr val="tx1"/>
              </a:solidFill>
            </a:endParaRPr>
          </a:p>
        </p:txBody>
      </p:sp>
      <p:pic>
        <p:nvPicPr>
          <p:cNvPr id="12" name="Bild 3">
            <a:hlinkClick r:id="rId9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FD2BCB07-3274-5031-0CD5-2A95E83E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580" y="348342"/>
            <a:ext cx="8029146" cy="6553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6460990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Netzwerktreffen im Qualitätszyklus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9" name="Legende mit Linie (1) (ohne Rahmen) 8">
            <a:extLst>
              <a:ext uri="{FF2B5EF4-FFF2-40B4-BE49-F238E27FC236}">
                <a16:creationId xmlns:a16="http://schemas.microsoft.com/office/drawing/2014/main" id="{A9A2C288-C18A-870D-02E8-39D2B599A0E9}"/>
              </a:ext>
            </a:extLst>
          </p:cNvPr>
          <p:cNvSpPr/>
          <p:nvPr/>
        </p:nvSpPr>
        <p:spPr bwMode="auto">
          <a:xfrm>
            <a:off x="1492916" y="1631921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1. Konstituierung</a:t>
            </a:r>
          </a:p>
        </p:txBody>
      </p:sp>
      <p:sp>
        <p:nvSpPr>
          <p:cNvPr id="10" name="Legende mit Linie (1) (ohne Rahmen) 9">
            <a:extLst>
              <a:ext uri="{FF2B5EF4-FFF2-40B4-BE49-F238E27FC236}">
                <a16:creationId xmlns:a16="http://schemas.microsoft.com/office/drawing/2014/main" id="{050B3BEF-7EFC-0E06-73E5-F79744D2DD6A}"/>
              </a:ext>
            </a:extLst>
          </p:cNvPr>
          <p:cNvSpPr/>
          <p:nvPr/>
        </p:nvSpPr>
        <p:spPr bwMode="auto">
          <a:xfrm>
            <a:off x="5021996" y="3370944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2. Austausch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/ 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Partizipation</a:t>
            </a:r>
          </a:p>
        </p:txBody>
      </p:sp>
      <p:sp>
        <p:nvSpPr>
          <p:cNvPr id="11" name="Legende mit Linie (1) (ohne Rahmen) 10">
            <a:extLst>
              <a:ext uri="{FF2B5EF4-FFF2-40B4-BE49-F238E27FC236}">
                <a16:creationId xmlns:a16="http://schemas.microsoft.com/office/drawing/2014/main" id="{14F3BDAB-845A-77FE-D9E7-2D4EC90DB522}"/>
              </a:ext>
            </a:extLst>
          </p:cNvPr>
          <p:cNvSpPr/>
          <p:nvPr/>
        </p:nvSpPr>
        <p:spPr bwMode="auto">
          <a:xfrm>
            <a:off x="8544245" y="1694934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3. Vertiefung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/ 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Weiter-entwicklung</a:t>
            </a:r>
          </a:p>
        </p:txBody>
      </p:sp>
      <p:sp>
        <p:nvSpPr>
          <p:cNvPr id="12" name="Legende mit Linie (1) (ohne Rahmen) 11">
            <a:extLst>
              <a:ext uri="{FF2B5EF4-FFF2-40B4-BE49-F238E27FC236}">
                <a16:creationId xmlns:a16="http://schemas.microsoft.com/office/drawing/2014/main" id="{10857526-3B9F-A9D5-B97A-06C8DF8D7157}"/>
              </a:ext>
            </a:extLst>
          </p:cNvPr>
          <p:cNvSpPr/>
          <p:nvPr/>
        </p:nvSpPr>
        <p:spPr bwMode="auto">
          <a:xfrm>
            <a:off x="8544245" y="3429000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4. Umsetzung</a:t>
            </a:r>
          </a:p>
        </p:txBody>
      </p:sp>
      <p:sp>
        <p:nvSpPr>
          <p:cNvPr id="13" name="Legende mit Linie (1) (ohne Rahmen) 12">
            <a:extLst>
              <a:ext uri="{FF2B5EF4-FFF2-40B4-BE49-F238E27FC236}">
                <a16:creationId xmlns:a16="http://schemas.microsoft.com/office/drawing/2014/main" id="{2E18643F-A7DC-CC80-4F10-22337C5F1F54}"/>
              </a:ext>
            </a:extLst>
          </p:cNvPr>
          <p:cNvSpPr/>
          <p:nvPr/>
        </p:nvSpPr>
        <p:spPr bwMode="auto">
          <a:xfrm>
            <a:off x="8544245" y="5318645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5. </a:t>
            </a:r>
            <a:r>
              <a:rPr lang="de-DE" dirty="0">
                <a:solidFill>
                  <a:schemeClr val="bg1">
                    <a:alpha val="75000"/>
                  </a:schemeClr>
                </a:solidFill>
                <a:latin typeface="Arial" pitchFamily="96" charset="0"/>
              </a:rPr>
              <a:t>Evaluation / Nachhaltigkeit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bg1">
                  <a:alpha val="75000"/>
                </a:schemeClr>
              </a:solidFill>
              <a:effectLst/>
              <a:latin typeface="Arial" pitchFamily="96" charset="0"/>
            </a:endParaRPr>
          </a:p>
        </p:txBody>
      </p:sp>
      <p:sp>
        <p:nvSpPr>
          <p:cNvPr id="14" name="Legende mit Linie (1) (ohne Rahmen) 13">
            <a:extLst>
              <a:ext uri="{FF2B5EF4-FFF2-40B4-BE49-F238E27FC236}">
                <a16:creationId xmlns:a16="http://schemas.microsoft.com/office/drawing/2014/main" id="{4E078E0B-52BF-E5E8-03C0-13553D875833}"/>
              </a:ext>
            </a:extLst>
          </p:cNvPr>
          <p:cNvSpPr/>
          <p:nvPr/>
        </p:nvSpPr>
        <p:spPr bwMode="auto">
          <a:xfrm>
            <a:off x="1492916" y="3370944"/>
            <a:ext cx="1663700" cy="833380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6. 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System-veränderung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bg1">
                  <a:alpha val="75000"/>
                </a:schemeClr>
              </a:solidFill>
              <a:effectLst/>
              <a:latin typeface="Arial" pitchFamily="96" charset="0"/>
            </a:endParaRPr>
          </a:p>
        </p:txBody>
      </p:sp>
      <p:pic>
        <p:nvPicPr>
          <p:cNvPr id="15" name="Grafik 14">
            <a:hlinkClick r:id="rId4" action="ppaction://hlinksldjump"/>
            <a:extLst>
              <a:ext uri="{FF2B5EF4-FFF2-40B4-BE49-F238E27FC236}">
                <a16:creationId xmlns:a16="http://schemas.microsoft.com/office/drawing/2014/main" id="{9216AC51-283A-B5A1-57B9-FAFA3F2EF6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945" y="2178928"/>
            <a:ext cx="632588" cy="483994"/>
          </a:xfrm>
          <a:prstGeom prst="rect">
            <a:avLst/>
          </a:prstGeom>
        </p:spPr>
      </p:pic>
      <p:pic>
        <p:nvPicPr>
          <p:cNvPr id="16" name="Grafik 15">
            <a:hlinkClick r:id="rId6" action="ppaction://hlinksldjump"/>
            <a:extLst>
              <a:ext uri="{FF2B5EF4-FFF2-40B4-BE49-F238E27FC236}">
                <a16:creationId xmlns:a16="http://schemas.microsoft.com/office/drawing/2014/main" id="{640DE47D-CA08-BF09-548C-93475FC32C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168" y="1694934"/>
            <a:ext cx="632588" cy="483994"/>
          </a:xfrm>
          <a:prstGeom prst="rect">
            <a:avLst/>
          </a:prstGeom>
        </p:spPr>
      </p:pic>
      <p:pic>
        <p:nvPicPr>
          <p:cNvPr id="17" name="Grafik 16">
            <a:hlinkClick r:id="rId7" action="ppaction://hlinksldjump"/>
            <a:extLst>
              <a:ext uri="{FF2B5EF4-FFF2-40B4-BE49-F238E27FC236}">
                <a16:creationId xmlns:a16="http://schemas.microsoft.com/office/drawing/2014/main" id="{47F02B8F-3DBB-5363-BD88-A487661554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918" y="2223304"/>
            <a:ext cx="632588" cy="483994"/>
          </a:xfrm>
          <a:prstGeom prst="rect">
            <a:avLst/>
          </a:prstGeom>
        </p:spPr>
      </p:pic>
      <p:pic>
        <p:nvPicPr>
          <p:cNvPr id="18" name="Grafik 17">
            <a:hlinkClick r:id="rId8" action="ppaction://hlinksldjump"/>
            <a:extLst>
              <a:ext uri="{FF2B5EF4-FFF2-40B4-BE49-F238E27FC236}">
                <a16:creationId xmlns:a16="http://schemas.microsoft.com/office/drawing/2014/main" id="{093097E1-0B87-F293-B46F-A6490EC4CF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925" y="4383805"/>
            <a:ext cx="632588" cy="483994"/>
          </a:xfrm>
          <a:prstGeom prst="rect">
            <a:avLst/>
          </a:prstGeom>
        </p:spPr>
      </p:pic>
      <p:pic>
        <p:nvPicPr>
          <p:cNvPr id="19" name="Grafik 18">
            <a:hlinkClick r:id="rId9" action="ppaction://hlinksldjump"/>
            <a:extLst>
              <a:ext uri="{FF2B5EF4-FFF2-40B4-BE49-F238E27FC236}">
                <a16:creationId xmlns:a16="http://schemas.microsoft.com/office/drawing/2014/main" id="{B48C888C-DDD8-FE17-9290-8386699CE7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730" y="5252870"/>
            <a:ext cx="632588" cy="483994"/>
          </a:xfrm>
          <a:prstGeom prst="rect">
            <a:avLst/>
          </a:prstGeom>
        </p:spPr>
      </p:pic>
      <p:pic>
        <p:nvPicPr>
          <p:cNvPr id="20" name="Grafik 19">
            <a:hlinkClick r:id="rId10" action="ppaction://hlinksldjump"/>
            <a:extLst>
              <a:ext uri="{FF2B5EF4-FFF2-40B4-BE49-F238E27FC236}">
                <a16:creationId xmlns:a16="http://schemas.microsoft.com/office/drawing/2014/main" id="{8EE02265-B5ED-C484-F311-2AFB2DB15E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217" y="3778386"/>
            <a:ext cx="632588" cy="483994"/>
          </a:xfrm>
          <a:prstGeom prst="rect">
            <a:avLst/>
          </a:prstGeom>
        </p:spPr>
      </p:pic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72824FD6-0958-B20D-F23B-AED5444F73D8}"/>
              </a:ext>
            </a:extLst>
          </p:cNvPr>
          <p:cNvSpPr/>
          <p:nvPr/>
        </p:nvSpPr>
        <p:spPr bwMode="auto">
          <a:xfrm>
            <a:off x="368300" y="4867799"/>
            <a:ext cx="1663700" cy="483994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Transfer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BB81BBEA-15F6-BA15-7F5E-03D25E1E8721}"/>
              </a:ext>
            </a:extLst>
          </p:cNvPr>
          <p:cNvSpPr/>
          <p:nvPr/>
        </p:nvSpPr>
        <p:spPr bwMode="auto">
          <a:xfrm>
            <a:off x="368300" y="5493338"/>
            <a:ext cx="1663700" cy="483994"/>
          </a:xfrm>
          <a:prstGeom prst="roundRect">
            <a:avLst/>
          </a:prstGeom>
          <a:solidFill>
            <a:schemeClr val="accent6">
              <a:alpha val="8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chemeClr val="bg1">
                    <a:alpha val="75000"/>
                  </a:schemeClr>
                </a:solidFill>
                <a:effectLst/>
                <a:latin typeface="Arial" pitchFamily="96" charset="0"/>
              </a:rPr>
              <a:t>Auflösung</a:t>
            </a:r>
          </a:p>
        </p:txBody>
      </p:sp>
      <p:sp>
        <p:nvSpPr>
          <p:cNvPr id="3" name="Verbindungsstelle zu einer anderen Seite 2">
            <a:extLst>
              <a:ext uri="{FF2B5EF4-FFF2-40B4-BE49-F238E27FC236}">
                <a16:creationId xmlns:a16="http://schemas.microsoft.com/office/drawing/2014/main" id="{D9919C5A-5222-6B29-23FA-B10760F9C95E}"/>
              </a:ext>
            </a:extLst>
          </p:cNvPr>
          <p:cNvSpPr/>
          <p:nvPr/>
        </p:nvSpPr>
        <p:spPr bwMode="auto">
          <a:xfrm>
            <a:off x="9595726" y="2223304"/>
            <a:ext cx="612648" cy="612648"/>
          </a:xfrm>
          <a:prstGeom prst="flowChartOffpageConnecto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CC9F4D5-0604-FE2A-9BEF-DE1B32A8A48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81513" y="2351314"/>
            <a:ext cx="651287" cy="69611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BF4883ED-D645-96EE-9665-D5ECD6A0DE75}"/>
              </a:ext>
            </a:extLst>
          </p:cNvPr>
          <p:cNvCxnSpPr>
            <a:cxnSpLocks/>
          </p:cNvCxnSpPr>
          <p:nvPr/>
        </p:nvCxnSpPr>
        <p:spPr bwMode="auto">
          <a:xfrm flipH="1">
            <a:off x="7982857" y="4262380"/>
            <a:ext cx="561388" cy="256638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A6757247-11D2-AC71-E474-FBFECBC919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32036" y="5906097"/>
            <a:ext cx="2200764" cy="195818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A89BCE55-12A0-B141-B9BD-376B8EDE5787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8873" y="4169832"/>
            <a:ext cx="409366" cy="0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B3503388-7ACA-4647-729D-6F5B9D3A1A6A}"/>
              </a:ext>
            </a:extLst>
          </p:cNvPr>
          <p:cNvCxnSpPr>
            <a:cxnSpLocks/>
          </p:cNvCxnSpPr>
          <p:nvPr/>
        </p:nvCxnSpPr>
        <p:spPr bwMode="auto">
          <a:xfrm flipV="1">
            <a:off x="5057462" y="2348355"/>
            <a:ext cx="77236" cy="950019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234" y="5846375"/>
            <a:ext cx="33342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37" y="861859"/>
            <a:ext cx="5548944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Netzwerktreffen: Konstituierung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EFEAC-665C-935B-0017-943E47F74AFB}"/>
              </a:ext>
            </a:extLst>
          </p:cNvPr>
          <p:cNvGrpSpPr/>
          <p:nvPr/>
        </p:nvGrpSpPr>
        <p:grpSpPr>
          <a:xfrm>
            <a:off x="5734018" y="2052039"/>
            <a:ext cx="4055547" cy="4055547"/>
            <a:chOff x="4159218" y="2052039"/>
            <a:chExt cx="4055547" cy="4055547"/>
          </a:xfrm>
        </p:grpSpPr>
        <p:sp>
          <p:nvSpPr>
            <p:cNvPr id="6" name="Freihandform: Form 7">
              <a:extLst>
                <a:ext uri="{FF2B5EF4-FFF2-40B4-BE49-F238E27FC236}">
                  <a16:creationId xmlns:a16="http://schemas.microsoft.com/office/drawing/2014/main" id="{792F5CD5-B0C3-4FDC-B4C2-32E6E1C14387}"/>
                </a:ext>
              </a:extLst>
            </p:cNvPr>
            <p:cNvSpPr/>
            <p:nvPr/>
          </p:nvSpPr>
          <p:spPr>
            <a:xfrm>
              <a:off x="4159218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6">
                <a:alpha val="7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-661686"/>
                <a:satOff val="746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„Ideen, Wünsche, Angefangenes“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6B8F7096-A962-C495-1F37-9B02DEFBF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271" y="5223657"/>
              <a:ext cx="1009650" cy="772484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6E012CF-A291-7A3C-EDC8-B058CCBAA69D}"/>
              </a:ext>
            </a:extLst>
          </p:cNvPr>
          <p:cNvGrpSpPr/>
          <p:nvPr/>
        </p:nvGrpSpPr>
        <p:grpSpPr>
          <a:xfrm>
            <a:off x="2471159" y="2052039"/>
            <a:ext cx="4055547" cy="4055547"/>
            <a:chOff x="896359" y="2052039"/>
            <a:chExt cx="4055547" cy="4055547"/>
          </a:xfrm>
        </p:grpSpPr>
        <p:sp>
          <p:nvSpPr>
            <p:cNvPr id="4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896359" y="2052039"/>
              <a:ext cx="4055547" cy="4055547"/>
            </a:xfrm>
            <a:custGeom>
              <a:avLst/>
              <a:gdLst>
                <a:gd name="connsiteX0" fmla="*/ 0 w 4055547"/>
                <a:gd name="connsiteY0" fmla="*/ 2027774 h 4055547"/>
                <a:gd name="connsiteX1" fmla="*/ 2027774 w 4055547"/>
                <a:gd name="connsiteY1" fmla="*/ 0 h 4055547"/>
                <a:gd name="connsiteX2" fmla="*/ 4055548 w 4055547"/>
                <a:gd name="connsiteY2" fmla="*/ 2027774 h 4055547"/>
                <a:gd name="connsiteX3" fmla="*/ 2027774 w 4055547"/>
                <a:gd name="connsiteY3" fmla="*/ 4055548 h 4055547"/>
                <a:gd name="connsiteX4" fmla="*/ 0 w 4055547"/>
                <a:gd name="connsiteY4" fmla="*/ 2027774 h 40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547" h="4055547">
                  <a:moveTo>
                    <a:pt x="0" y="2027774"/>
                  </a:moveTo>
                  <a:cubicBezTo>
                    <a:pt x="0" y="907865"/>
                    <a:pt x="907865" y="0"/>
                    <a:pt x="2027774" y="0"/>
                  </a:cubicBezTo>
                  <a:cubicBezTo>
                    <a:pt x="3147683" y="0"/>
                    <a:pt x="4055548" y="907865"/>
                    <a:pt x="4055548" y="2027774"/>
                  </a:cubicBezTo>
                  <a:cubicBezTo>
                    <a:pt x="4055548" y="3147683"/>
                    <a:pt x="3147683" y="4055548"/>
                    <a:pt x="2027774" y="4055548"/>
                  </a:cubicBezTo>
                  <a:cubicBezTo>
                    <a:pt x="907865" y="4055548"/>
                    <a:pt x="0" y="3147683"/>
                    <a:pt x="0" y="2027774"/>
                  </a:cubicBezTo>
                  <a:close/>
                </a:path>
              </a:pathLst>
            </a:custGeom>
            <a:solidFill>
              <a:schemeClr val="accent3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dirty="0">
                  <a:solidFill>
                    <a:schemeClr val="bg1"/>
                  </a:solidFill>
                </a:rPr>
                <a:t>„Von der Idee zum Konzept“</a:t>
              </a:r>
              <a:endParaRPr lang="de-DE" sz="28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fik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8F7070C-91ED-27D2-5BE1-746FFA73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138" y="5223657"/>
              <a:ext cx="1009650" cy="772484"/>
            </a:xfrm>
            <a:prstGeom prst="rect">
              <a:avLst/>
            </a:prstGeom>
          </p:spPr>
        </p:pic>
      </p:grpSp>
      <p:pic>
        <p:nvPicPr>
          <p:cNvPr id="3" name="Bild 3">
            <a:hlinkClick r:id="rId7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  <p:pic>
        <p:nvPicPr>
          <p:cNvPr id="14" name="Grafik 13">
            <a:hlinkClick r:id="rId9"/>
            <a:extLst>
              <a:ext uri="{FF2B5EF4-FFF2-40B4-BE49-F238E27FC236}">
                <a16:creationId xmlns:a16="http://schemas.microsoft.com/office/drawing/2014/main" id="{52DE7688-8A86-B88F-3C30-2CF21E7020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183" y="5012013"/>
            <a:ext cx="781840" cy="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9" name="Verzögerung 8">
            <a:extLst>
              <a:ext uri="{FF2B5EF4-FFF2-40B4-BE49-F238E27FC236}">
                <a16:creationId xmlns:a16="http://schemas.microsoft.com/office/drawing/2014/main" id="{C1146C8A-8CF8-7E81-7856-F86D2BE5BEAE}"/>
              </a:ext>
            </a:extLst>
          </p:cNvPr>
          <p:cNvSpPr/>
          <p:nvPr/>
        </p:nvSpPr>
        <p:spPr bwMode="auto">
          <a:xfrm>
            <a:off x="2442873" y="2005495"/>
            <a:ext cx="4127865" cy="4046368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kern="1200" dirty="0">
                <a:solidFill>
                  <a:schemeClr val="bg1"/>
                </a:solidFill>
              </a:rPr>
              <a:t>Was soll passieren? – </a:t>
            </a:r>
            <a:br>
              <a:rPr lang="de-DE" sz="2800" kern="1200" dirty="0">
                <a:solidFill>
                  <a:schemeClr val="bg1"/>
                </a:solidFill>
              </a:rPr>
            </a:br>
            <a:r>
              <a:rPr lang="de-DE" sz="2800" kern="12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39E719-0DAC-D59D-F2AF-8BF0B7F1EF2A}"/>
              </a:ext>
            </a:extLst>
          </p:cNvPr>
          <p:cNvGrpSpPr/>
          <p:nvPr/>
        </p:nvGrpSpPr>
        <p:grpSpPr>
          <a:xfrm>
            <a:off x="6045944" y="1996316"/>
            <a:ext cx="4127865" cy="4055547"/>
            <a:chOff x="5931644" y="1996316"/>
            <a:chExt cx="4127865" cy="405554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C7F7386-9D36-489B-91FC-1E00C084E245}"/>
                </a:ext>
              </a:extLst>
            </p:cNvPr>
            <p:cNvSpPr/>
            <p:nvPr/>
          </p:nvSpPr>
          <p:spPr>
            <a:xfrm>
              <a:off x="5931644" y="1996316"/>
              <a:ext cx="4055547" cy="4055547"/>
            </a:xfrm>
            <a:prstGeom prst="flowChartAlternateProcess">
              <a:avLst/>
            </a:prstGeom>
            <a:solidFill>
              <a:schemeClr val="accent1">
                <a:alpha val="81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17111" tIns="635831" rIns="817111" bIns="6358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>
                  <a:solidFill>
                    <a:schemeClr val="bg1"/>
                  </a:solidFill>
                </a:rPr>
                <a:t>Das ist passiert.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– </a:t>
              </a:r>
              <a:br>
                <a:rPr lang="de-DE" sz="2800" kern="1200" dirty="0">
                  <a:solidFill>
                    <a:schemeClr val="bg1"/>
                  </a:solidFill>
                </a:rPr>
              </a:br>
              <a:r>
                <a:rPr lang="de-DE" sz="2800" kern="1200" dirty="0">
                  <a:solidFill>
                    <a:schemeClr val="bg1"/>
                  </a:solidFill>
                </a:rPr>
                <a:t>Die Umsetzung</a:t>
              </a:r>
            </a:p>
          </p:txBody>
        </p:sp>
        <p:pic>
          <p:nvPicPr>
            <p:cNvPr id="12" name="Grafik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C655351F-59F2-23BC-8546-A927C8FD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859" y="5279379"/>
              <a:ext cx="1009650" cy="77248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B7014BE-D5F8-57E1-042F-2666ABDA41D7}"/>
              </a:ext>
            </a:extLst>
          </p:cNvPr>
          <p:cNvGrpSpPr/>
          <p:nvPr/>
        </p:nvGrpSpPr>
        <p:grpSpPr>
          <a:xfrm>
            <a:off x="2149929" y="2061218"/>
            <a:ext cx="4586514" cy="4055547"/>
            <a:chOff x="2035629" y="2061218"/>
            <a:chExt cx="4586514" cy="4055547"/>
          </a:xfrm>
        </p:grpSpPr>
        <p:sp>
          <p:nvSpPr>
            <p:cNvPr id="6" name="Gespeicherte Daten 5">
              <a:extLst>
                <a:ext uri="{FF2B5EF4-FFF2-40B4-BE49-F238E27FC236}">
                  <a16:creationId xmlns:a16="http://schemas.microsoft.com/office/drawing/2014/main" id="{B3590C03-3BB0-5B85-DE48-A4879A64DF9C}"/>
                </a:ext>
              </a:extLst>
            </p:cNvPr>
            <p:cNvSpPr/>
            <p:nvPr/>
          </p:nvSpPr>
          <p:spPr bwMode="auto">
            <a:xfrm>
              <a:off x="2218267" y="2061218"/>
              <a:ext cx="4055533" cy="4055547"/>
            </a:xfrm>
            <a:prstGeom prst="flowChartOnlineStorag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B96B756-544A-7476-524B-2E852D1FAC78}"/>
                </a:ext>
              </a:extLst>
            </p:cNvPr>
            <p:cNvSpPr/>
            <p:nvPr/>
          </p:nvSpPr>
          <p:spPr bwMode="auto">
            <a:xfrm>
              <a:off x="2035629" y="2061218"/>
              <a:ext cx="4586514" cy="3934923"/>
            </a:xfrm>
            <a:prstGeom prst="flowChartDelay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96" charset="0"/>
              </a:endParaRPr>
            </a:p>
          </p:txBody>
        </p:sp>
        <p:pic>
          <p:nvPicPr>
            <p:cNvPr id="18" name="Grafik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0632DC5F-05AE-24F0-B87A-AF85BE6E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356" y="5279379"/>
              <a:ext cx="1009650" cy="772484"/>
            </a:xfrm>
            <a:prstGeom prst="rect">
              <a:avLst/>
            </a:prstGeom>
          </p:spPr>
        </p:pic>
      </p:grpSp>
      <p:pic>
        <p:nvPicPr>
          <p:cNvPr id="4" name="Bild 4">
            <a:hlinkClick r:id="rId6" action="ppaction://hlinksldjump"/>
            <a:extLst>
              <a:ext uri="{FF2B5EF4-FFF2-40B4-BE49-F238E27FC236}">
                <a16:creationId xmlns:a16="http://schemas.microsoft.com/office/drawing/2014/main" id="{5EC3648E-7EAC-D67C-CBD5-681F4E61D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6996119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„Von der Idee zum Konzept“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6" name="Bild 3">
            <a:hlinkClick r:id="rId8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9CC66-9F40-439B-BB98-F522312BFD76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6" name="Gespeicherte Daten 5">
            <a:extLst>
              <a:ext uri="{FF2B5EF4-FFF2-40B4-BE49-F238E27FC236}">
                <a16:creationId xmlns:a16="http://schemas.microsoft.com/office/drawing/2014/main" id="{B3590C03-3BB0-5B85-DE48-A4879A64DF9C}"/>
              </a:ext>
            </a:extLst>
          </p:cNvPr>
          <p:cNvSpPr/>
          <p:nvPr/>
        </p:nvSpPr>
        <p:spPr bwMode="auto">
          <a:xfrm>
            <a:off x="719667" y="2061218"/>
            <a:ext cx="4055533" cy="4055547"/>
          </a:xfrm>
          <a:prstGeom prst="flowChartOnlineStora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5681CF-FFB4-C9E9-7F2F-F63EDD3158F3}"/>
              </a:ext>
            </a:extLst>
          </p:cNvPr>
          <p:cNvSpPr txBox="1"/>
          <p:nvPr/>
        </p:nvSpPr>
        <p:spPr>
          <a:xfrm>
            <a:off x="-899886" y="145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7" name="Verzögerung 26">
            <a:extLst>
              <a:ext uri="{FF2B5EF4-FFF2-40B4-BE49-F238E27FC236}">
                <a16:creationId xmlns:a16="http://schemas.microsoft.com/office/drawing/2014/main" id="{4C9EFF51-A37A-9B6A-D584-B455F58476D4}"/>
              </a:ext>
            </a:extLst>
          </p:cNvPr>
          <p:cNvSpPr/>
          <p:nvPr/>
        </p:nvSpPr>
        <p:spPr bwMode="auto">
          <a:xfrm>
            <a:off x="206224" y="2854227"/>
            <a:ext cx="2117875" cy="1946373"/>
          </a:xfrm>
          <a:prstGeom prst="flowChartDelay">
            <a:avLst/>
          </a:prstGeom>
          <a:solidFill>
            <a:schemeClr val="accent3">
              <a:alpha val="8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17111" tIns="635831" rIns="817111" bIns="63583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682630-2FB5-541B-37CD-A34C3DADD62B}"/>
              </a:ext>
            </a:extLst>
          </p:cNvPr>
          <p:cNvSpPr txBox="1"/>
          <p:nvPr/>
        </p:nvSpPr>
        <p:spPr>
          <a:xfrm>
            <a:off x="231171" y="3081036"/>
            <a:ext cx="1507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Was soll passieren? –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Das Vorhaben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C8D436E8-6B7A-0FEC-E910-939D66CA3419}"/>
              </a:ext>
            </a:extLst>
          </p:cNvPr>
          <p:cNvSpPr/>
          <p:nvPr/>
        </p:nvSpPr>
        <p:spPr bwMode="auto">
          <a:xfrm>
            <a:off x="1473200" y="3987800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96" charset="0"/>
            </a:endParaRPr>
          </a:p>
        </p:txBody>
      </p:sp>
      <p:graphicFrame>
        <p:nvGraphicFramePr>
          <p:cNvPr id="35" name="Inhaltsplatzhalter 11">
            <a:extLst>
              <a:ext uri="{FF2B5EF4-FFF2-40B4-BE49-F238E27FC236}">
                <a16:creationId xmlns:a16="http://schemas.microsoft.com/office/drawing/2014/main" id="{47A6C0AE-32AC-F4A8-2069-B70C4B29B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63005"/>
              </p:ext>
            </p:extLst>
          </p:nvPr>
        </p:nvGraphicFramePr>
        <p:xfrm>
          <a:off x="1738842" y="1425686"/>
          <a:ext cx="9140822" cy="486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4">
            <a:hlinkClick r:id="rId8" action="ppaction://hlinksldjump"/>
            <a:extLst>
              <a:ext uri="{FF2B5EF4-FFF2-40B4-BE49-F238E27FC236}">
                <a16:creationId xmlns:a16="http://schemas.microsoft.com/office/drawing/2014/main" id="{5FFA5879-193A-3666-BEF0-4E588BBA8F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6" y="5025688"/>
            <a:ext cx="722777" cy="55299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23036" y="861859"/>
            <a:ext cx="9609817" cy="576263"/>
          </a:xfrm>
        </p:spPr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  <a:ea typeface="Geneva" pitchFamily="-112" charset="-128"/>
              </a:rPr>
              <a:t> 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1. 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Konstituierung</a:t>
            </a:r>
            <a:r>
              <a:rPr lang="de-DE" altLang="de-DE" sz="2400" dirty="0">
                <a:solidFill>
                  <a:schemeClr val="tx1"/>
                </a:solidFill>
                <a:ea typeface="Geneva" pitchFamily="-112" charset="-128"/>
              </a:rPr>
              <a:t>: „Von der Idee zum Konzept</a:t>
            </a:r>
            <a:r>
              <a:rPr lang="de-DE" altLang="de-DE" sz="2400" dirty="0" smtClean="0">
                <a:solidFill>
                  <a:schemeClr val="tx1"/>
                </a:solidFill>
                <a:ea typeface="Geneva" pitchFamily="-112" charset="-128"/>
              </a:rPr>
              <a:t>“ – Das Vorhaben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3" name="Bild 3">
            <a:hlinkClick r:id="rId10" action="ppaction://hlinksldjump"/>
            <a:extLst>
              <a:ext uri="{FF2B5EF4-FFF2-40B4-BE49-F238E27FC236}">
                <a16:creationId xmlns:a16="http://schemas.microsoft.com/office/drawing/2014/main" id="{8007F867-EA8D-6D2B-3C00-0A34D2894D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45" y="5711616"/>
            <a:ext cx="722778" cy="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 Master mit Linie">
  <a:themeElements>
    <a:clrScheme name="SEB Farben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009FE3"/>
      </a:accent1>
      <a:accent2>
        <a:srgbClr val="66C5EC"/>
      </a:accent2>
      <a:accent3>
        <a:srgbClr val="0069B4"/>
      </a:accent3>
      <a:accent4>
        <a:srgbClr val="13357A"/>
      </a:accent4>
      <a:accent5>
        <a:srgbClr val="99CC00"/>
      </a:accent5>
      <a:accent6>
        <a:srgbClr val="008080"/>
      </a:accent6>
      <a:hlink>
        <a:srgbClr val="009FE3"/>
      </a:hlink>
      <a:folHlink>
        <a:srgbClr val="133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lnDef>
  </a:objectDefaults>
  <a:extraClrSchemeLst>
    <a:extraClrScheme>
      <a:clrScheme name="vorlage_intra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intran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intranet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seite">
  <a:themeElements>
    <a:clrScheme name="SEB Farben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009FE3"/>
      </a:accent1>
      <a:accent2>
        <a:srgbClr val="66C5EC"/>
      </a:accent2>
      <a:accent3>
        <a:srgbClr val="0069B4"/>
      </a:accent3>
      <a:accent4>
        <a:srgbClr val="13357A"/>
      </a:accent4>
      <a:accent5>
        <a:srgbClr val="008080"/>
      </a:accent5>
      <a:accent6>
        <a:srgbClr val="99CC00"/>
      </a:accent6>
      <a:hlink>
        <a:srgbClr val="009FE3"/>
      </a:hlink>
      <a:folHlink>
        <a:srgbClr val="133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6" charset="0"/>
          </a:defRPr>
        </a:defPPr>
      </a:lstStyle>
    </a:lnDef>
  </a:objectDefaults>
  <a:extraClrSchemeLst>
    <a:extraClrScheme>
      <a:clrScheme name="Titelse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SEB Farben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009FE3"/>
      </a:accent1>
      <a:accent2>
        <a:srgbClr val="66C5EC"/>
      </a:accent2>
      <a:accent3>
        <a:srgbClr val="0069B4"/>
      </a:accent3>
      <a:accent4>
        <a:srgbClr val="13357A"/>
      </a:accent4>
      <a:accent5>
        <a:srgbClr val="008080"/>
      </a:accent5>
      <a:accent6>
        <a:srgbClr val="99CC00"/>
      </a:accent6>
      <a:hlink>
        <a:srgbClr val="009FE3"/>
      </a:hlink>
      <a:folHlink>
        <a:srgbClr val="1335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2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3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4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5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ppt/theme/themeOverride6.xml><?xml version="1.0" encoding="utf-8"?>
<a:themeOverride xmlns:a="http://schemas.openxmlformats.org/drawingml/2006/main">
  <a:clrScheme name="SEB Farben">
    <a:dk1>
      <a:srgbClr val="000000"/>
    </a:dk1>
    <a:lt1>
      <a:srgbClr val="FFFFFF"/>
    </a:lt1>
    <a:dk2>
      <a:srgbClr val="262626"/>
    </a:dk2>
    <a:lt2>
      <a:srgbClr val="F2F2F2"/>
    </a:lt2>
    <a:accent1>
      <a:srgbClr val="009FE3"/>
    </a:accent1>
    <a:accent2>
      <a:srgbClr val="66C5EC"/>
    </a:accent2>
    <a:accent3>
      <a:srgbClr val="0069B4"/>
    </a:accent3>
    <a:accent4>
      <a:srgbClr val="13357A"/>
    </a:accent4>
    <a:accent5>
      <a:srgbClr val="99CC00"/>
    </a:accent5>
    <a:accent6>
      <a:srgbClr val="008080"/>
    </a:accent6>
    <a:hlink>
      <a:srgbClr val="009FE3"/>
    </a:hlink>
    <a:folHlink>
      <a:srgbClr val="13357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3074</Words>
  <Application>Microsoft Office PowerPoint</Application>
  <PresentationFormat>Breitbild</PresentationFormat>
  <Paragraphs>384</Paragraphs>
  <Slides>51</Slides>
  <Notes>36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51</vt:i4>
      </vt:variant>
    </vt:vector>
  </HeadingPairs>
  <TitlesOfParts>
    <vt:vector size="60" baseType="lpstr">
      <vt:lpstr>Arial</vt:lpstr>
      <vt:lpstr>Arial-BoldMT</vt:lpstr>
      <vt:lpstr>Calibri</vt:lpstr>
      <vt:lpstr>Courier New</vt:lpstr>
      <vt:lpstr>Geneva</vt:lpstr>
      <vt:lpstr>Symbol</vt:lpstr>
      <vt:lpstr>Times New Roman</vt:lpstr>
      <vt:lpstr>SEB Master mit Linie</vt:lpstr>
      <vt:lpstr>Titelseite</vt:lpstr>
      <vt:lpstr> Lizenzhinweise </vt:lpstr>
      <vt:lpstr>PowerPoint-Präsentation</vt:lpstr>
      <vt:lpstr> Hinweise zum Inhalt und Aufbau dieser Präsentation</vt:lpstr>
      <vt:lpstr> Hinweise zum Inhalt und Aufbau dieser Präsentation</vt:lpstr>
      <vt:lpstr> Hinweise zum Inhalt und Aufbau dieser Präsentation</vt:lpstr>
      <vt:lpstr> Netzwerktreffen im Qualitätszyklus</vt:lpstr>
      <vt:lpstr> 1. Netzwerktreffen: Konstituierung</vt:lpstr>
      <vt:lpstr> 1. Konstituierung: „Von der Idee zum Konzept“</vt:lpstr>
      <vt:lpstr> 1. Konstituierung: „Von der Idee zum Konzept“ – Das Vorhaben</vt:lpstr>
      <vt:lpstr> 1. Konstituierung: „Von der Idee zum Konzept“ – Die Umsetzung</vt:lpstr>
      <vt:lpstr> 1. Konstituierung: „Ideen, Wünsche, Angefangenes“</vt:lpstr>
      <vt:lpstr> 1. Konstituierung: „Ideen, Wünsche, Angefangenes“ – Das Vorhaben</vt:lpstr>
      <vt:lpstr> 1. Konstituierung: „Ideen, Wünsche, Angefangenes“ – Die Umsetzung</vt:lpstr>
      <vt:lpstr> 2. Netzwerktreffen: Austausch und Partizipation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4. Netzwerktreffen: Umsetzung</vt:lpstr>
      <vt:lpstr> 4. Umsetzung: „Chancen und Risiken“ </vt:lpstr>
      <vt:lpstr> 4. Umsetzung: „Chancen und Risiken“ – Das Vorhaben </vt:lpstr>
      <vt:lpstr> 4. Umsetzung: „Chancen und Risiken“ – Die Umsetzung </vt:lpstr>
      <vt:lpstr> 4. Umsetzung: „Vom Konkreten zum Allgemeinen“ </vt:lpstr>
      <vt:lpstr> 4. Umsetzung: „Vom Konkreten zum Allgemeinen“ – Das Vorhaben </vt:lpstr>
      <vt:lpstr> 4. Umsetzung: „Vom Konkreten zum Allgemeinen“ – Die Umsetzung </vt:lpstr>
      <vt:lpstr>PowerPoint-Präsentation</vt:lpstr>
      <vt:lpstr>PowerPoint-Präsentation</vt:lpstr>
      <vt:lpstr>PowerPoint-Präsentation</vt:lpstr>
      <vt:lpstr> 5. Netzwerktreffen: Evaluation und Nachhaltigkeit</vt:lpstr>
      <vt:lpstr> 5. Evaluation und Nachhaltigkeit: „Nachhaltigkeit“</vt:lpstr>
      <vt:lpstr> 5. Evaluation und Nachhaltigkeit : „Nachhaltigkeit“ – Das Vorhaben</vt:lpstr>
      <vt:lpstr> 5. Evaluation und Nachhaltigkeit : „Nachhaltigkeit“ – Die Umsetzung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2024-10-28T10:46:06Z</dcterms:created>
  <dcterms:modified xsi:type="dcterms:W3CDTF">2024-10-28T10:46:26Z</dcterms:modified>
</cp:coreProperties>
</file>