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85" r:id="rId2"/>
  </p:sldMasterIdLst>
  <p:notesMasterIdLst>
    <p:notesMasterId r:id="rId25"/>
  </p:notesMasterIdLst>
  <p:sldIdLst>
    <p:sldId id="300" r:id="rId3"/>
    <p:sldId id="264" r:id="rId4"/>
    <p:sldId id="269" r:id="rId5"/>
    <p:sldId id="346" r:id="rId6"/>
    <p:sldId id="363" r:id="rId7"/>
    <p:sldId id="368" r:id="rId8"/>
    <p:sldId id="358" r:id="rId9"/>
    <p:sldId id="357" r:id="rId10"/>
    <p:sldId id="360" r:id="rId11"/>
    <p:sldId id="361" r:id="rId12"/>
    <p:sldId id="325" r:id="rId13"/>
    <p:sldId id="342" r:id="rId14"/>
    <p:sldId id="362" r:id="rId15"/>
    <p:sldId id="351" r:id="rId16"/>
    <p:sldId id="366" r:id="rId17"/>
    <p:sldId id="352" r:id="rId18"/>
    <p:sldId id="353" r:id="rId19"/>
    <p:sldId id="364" r:id="rId20"/>
    <p:sldId id="354" r:id="rId21"/>
    <p:sldId id="365" r:id="rId22"/>
    <p:sldId id="355" r:id="rId23"/>
    <p:sldId id="367" r:id="rId24"/>
  </p:sldIdLst>
  <p:sldSz cx="12192000" cy="6858000"/>
  <p:notesSz cx="7104063" cy="10234613"/>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251" userDrawn="1">
          <p15:clr>
            <a:srgbClr val="A4A3A4"/>
          </p15:clr>
        </p15:guide>
        <p15:guide id="2" pos="3840" userDrawn="1">
          <p15:clr>
            <a:srgbClr val="A4A3A4"/>
          </p15:clr>
        </p15:guide>
        <p15:guide id="3" orient="horz" pos="3249" userDrawn="1">
          <p15:clr>
            <a:srgbClr val="A4A3A4"/>
          </p15:clr>
        </p15:guide>
        <p15:guide id="4" orient="horz" pos="2772"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75112"/>
    <a:srgbClr val="ED7C4D"/>
    <a:srgbClr val="FFFFFF"/>
    <a:srgbClr val="EF8659"/>
    <a:srgbClr val="F29400"/>
    <a:srgbClr val="00A8B4"/>
    <a:srgbClr val="FFFF00"/>
    <a:srgbClr val="009EE0"/>
    <a:srgbClr val="009B74"/>
    <a:srgbClr val="00306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46F890A9-2807-4EBB-B81D-B2AA78EC7F39}" styleName="Dunkle Formatvorlage 2 - Akzent 5/Akzent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7377" autoAdjust="0"/>
    <p:restoredTop sz="94557"/>
  </p:normalViewPr>
  <p:slideViewPr>
    <p:cSldViewPr snapToGrid="0" showGuides="1">
      <p:cViewPr varScale="1">
        <p:scale>
          <a:sx n="84" d="100"/>
          <a:sy n="84" d="100"/>
        </p:scale>
        <p:origin x="86" y="259"/>
      </p:cViewPr>
      <p:guideLst>
        <p:guide orient="horz" pos="2251"/>
        <p:guide pos="3840"/>
        <p:guide orient="horz" pos="3249"/>
        <p:guide orient="horz" pos="2772"/>
      </p:guideLst>
    </p:cSldViewPr>
  </p:slideViewPr>
  <p:notesTextViewPr>
    <p:cViewPr>
      <p:scale>
        <a:sx n="1" d="1"/>
        <a:sy n="1" d="1"/>
      </p:scale>
      <p:origin x="0" y="0"/>
    </p:cViewPr>
  </p:notesTextViewPr>
  <p:sorterViewPr>
    <p:cViewPr>
      <p:scale>
        <a:sx n="100" d="100"/>
        <a:sy n="100" d="100"/>
      </p:scale>
      <p:origin x="0" y="-8388"/>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presProps" Target="presProps.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3078427" cy="513508"/>
          </a:xfrm>
          <a:prstGeom prst="rect">
            <a:avLst/>
          </a:prstGeom>
        </p:spPr>
        <p:txBody>
          <a:bodyPr vert="horz" lIns="99075" tIns="49538" rIns="99075" bIns="49538" rtlCol="0"/>
          <a:lstStyle>
            <a:lvl1pPr algn="l">
              <a:defRPr sz="1300"/>
            </a:lvl1pPr>
          </a:lstStyle>
          <a:p>
            <a:endParaRPr lang="de-DE"/>
          </a:p>
        </p:txBody>
      </p:sp>
      <p:sp>
        <p:nvSpPr>
          <p:cNvPr id="3" name="Datumsplatzhalter 2"/>
          <p:cNvSpPr>
            <a:spLocks noGrp="1"/>
          </p:cNvSpPr>
          <p:nvPr>
            <p:ph type="dt" idx="1"/>
          </p:nvPr>
        </p:nvSpPr>
        <p:spPr>
          <a:xfrm>
            <a:off x="4023992" y="0"/>
            <a:ext cx="3078427" cy="513508"/>
          </a:xfrm>
          <a:prstGeom prst="rect">
            <a:avLst/>
          </a:prstGeom>
        </p:spPr>
        <p:txBody>
          <a:bodyPr vert="horz" lIns="99075" tIns="49538" rIns="99075" bIns="49538" rtlCol="0"/>
          <a:lstStyle>
            <a:lvl1pPr algn="r">
              <a:defRPr sz="1300"/>
            </a:lvl1pPr>
          </a:lstStyle>
          <a:p>
            <a:fld id="{8F35089F-1907-4969-B03A-75773AB29E05}" type="datetimeFigureOut">
              <a:rPr lang="de-DE" smtClean="0"/>
              <a:t>16.02.2026</a:t>
            </a:fld>
            <a:endParaRPr lang="de-DE"/>
          </a:p>
        </p:txBody>
      </p:sp>
      <p:sp>
        <p:nvSpPr>
          <p:cNvPr id="4" name="Folienbildplatzhalter 3"/>
          <p:cNvSpPr>
            <a:spLocks noGrp="1" noRot="1" noChangeAspect="1"/>
          </p:cNvSpPr>
          <p:nvPr>
            <p:ph type="sldImg" idx="2"/>
          </p:nvPr>
        </p:nvSpPr>
        <p:spPr>
          <a:xfrm>
            <a:off x="482600" y="1279525"/>
            <a:ext cx="6140450" cy="3454400"/>
          </a:xfrm>
          <a:prstGeom prst="rect">
            <a:avLst/>
          </a:prstGeom>
          <a:noFill/>
          <a:ln w="12700">
            <a:solidFill>
              <a:prstClr val="black"/>
            </a:solidFill>
          </a:ln>
        </p:spPr>
        <p:txBody>
          <a:bodyPr vert="horz" lIns="99075" tIns="49538" rIns="99075" bIns="49538" rtlCol="0" anchor="ctr"/>
          <a:lstStyle/>
          <a:p>
            <a:endParaRPr lang="de-DE"/>
          </a:p>
        </p:txBody>
      </p:sp>
      <p:sp>
        <p:nvSpPr>
          <p:cNvPr id="5" name="Notizenplatzhalter 4"/>
          <p:cNvSpPr>
            <a:spLocks noGrp="1"/>
          </p:cNvSpPr>
          <p:nvPr>
            <p:ph type="body" sz="quarter" idx="3"/>
          </p:nvPr>
        </p:nvSpPr>
        <p:spPr>
          <a:xfrm>
            <a:off x="710407" y="4925407"/>
            <a:ext cx="5683250" cy="4029879"/>
          </a:xfrm>
          <a:prstGeom prst="rect">
            <a:avLst/>
          </a:prstGeom>
        </p:spPr>
        <p:txBody>
          <a:bodyPr vert="horz" lIns="99075" tIns="49538" rIns="99075" bIns="49538" rtlCol="0"/>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p:cNvSpPr>
            <a:spLocks noGrp="1"/>
          </p:cNvSpPr>
          <p:nvPr>
            <p:ph type="ftr" sz="quarter" idx="4"/>
          </p:nvPr>
        </p:nvSpPr>
        <p:spPr>
          <a:xfrm>
            <a:off x="0" y="9721107"/>
            <a:ext cx="3078427" cy="513507"/>
          </a:xfrm>
          <a:prstGeom prst="rect">
            <a:avLst/>
          </a:prstGeom>
        </p:spPr>
        <p:txBody>
          <a:bodyPr vert="horz" lIns="99075" tIns="49538" rIns="99075" bIns="49538" rtlCol="0" anchor="b"/>
          <a:lstStyle>
            <a:lvl1pPr algn="l">
              <a:defRPr sz="1300"/>
            </a:lvl1pPr>
          </a:lstStyle>
          <a:p>
            <a:endParaRPr lang="de-DE"/>
          </a:p>
        </p:txBody>
      </p:sp>
      <p:sp>
        <p:nvSpPr>
          <p:cNvPr id="7" name="Foliennummernplatzhalter 6"/>
          <p:cNvSpPr>
            <a:spLocks noGrp="1"/>
          </p:cNvSpPr>
          <p:nvPr>
            <p:ph type="sldNum" sz="quarter" idx="5"/>
          </p:nvPr>
        </p:nvSpPr>
        <p:spPr>
          <a:xfrm>
            <a:off x="4023992" y="9721107"/>
            <a:ext cx="3078427" cy="513507"/>
          </a:xfrm>
          <a:prstGeom prst="rect">
            <a:avLst/>
          </a:prstGeom>
        </p:spPr>
        <p:txBody>
          <a:bodyPr vert="horz" lIns="99075" tIns="49538" rIns="99075" bIns="49538" rtlCol="0" anchor="b"/>
          <a:lstStyle>
            <a:lvl1pPr algn="r">
              <a:defRPr sz="1300"/>
            </a:lvl1pPr>
          </a:lstStyle>
          <a:p>
            <a:fld id="{2D29F3E6-7A76-4CAB-9C95-AABCC6695628}" type="slidenum">
              <a:rPr lang="de-DE" smtClean="0"/>
              <a:t>‹Nr.›</a:t>
            </a:fld>
            <a:endParaRPr lang="de-DE"/>
          </a:p>
        </p:txBody>
      </p:sp>
    </p:spTree>
    <p:extLst>
      <p:ext uri="{BB962C8B-B14F-4D97-AF65-F5344CB8AC3E}">
        <p14:creationId xmlns:p14="http://schemas.microsoft.com/office/powerpoint/2010/main" val="70016220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Eine vereinfachte Definition kann mit den SuS zusammen erarbeitet und im Textfeld eingetragen werden oder die LK kann die vorbereitete Vereinfachung mit einem Klick einblenden.</a:t>
            </a:r>
          </a:p>
        </p:txBody>
      </p:sp>
      <p:sp>
        <p:nvSpPr>
          <p:cNvPr id="4" name="Foliennummernplatzhalter 3"/>
          <p:cNvSpPr>
            <a:spLocks noGrp="1"/>
          </p:cNvSpPr>
          <p:nvPr>
            <p:ph type="sldNum" sz="quarter" idx="5"/>
          </p:nvPr>
        </p:nvSpPr>
        <p:spPr/>
        <p:txBody>
          <a:bodyPr/>
          <a:lstStyle/>
          <a:p>
            <a:fld id="{2D29F3E6-7A76-4CAB-9C95-AABCC6695628}" type="slidenum">
              <a:rPr lang="de-DE" smtClean="0"/>
              <a:t>3</a:t>
            </a:fld>
            <a:endParaRPr lang="de-DE"/>
          </a:p>
        </p:txBody>
      </p:sp>
    </p:spTree>
    <p:extLst>
      <p:ext uri="{BB962C8B-B14F-4D97-AF65-F5344CB8AC3E}">
        <p14:creationId xmlns:p14="http://schemas.microsoft.com/office/powerpoint/2010/main" val="169671076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Hier finden sich die drei Definitionen aus der vorigen Stunde. Zwei der drei Definitionen sind den SuS bereits bekannt: Definition Nr. 1 („vergleichen“, vgl.  4. Stunde) und Definition Nr. 3 („erklären“, vgl. 5. Stunde). Die SuS lesen die bekannten Definitionen vor und die LK kann sie mit einem Klick ausblenden. Anschließend (weiterklicken) soll entschieden werden, um welche der drei Operatoren es sich bei der verbleibenden Definition Nr. 2 handelt: beurteilen, diskutieren oder begründen. Das Stichwort „belegen“ weist die SuS auf die richtige Lösung hin (weiterklicken).</a:t>
            </a:r>
          </a:p>
        </p:txBody>
      </p:sp>
      <p:sp>
        <p:nvSpPr>
          <p:cNvPr id="4" name="Foliennummernplatzhalter 3"/>
          <p:cNvSpPr>
            <a:spLocks noGrp="1"/>
          </p:cNvSpPr>
          <p:nvPr>
            <p:ph type="sldNum" sz="quarter" idx="5"/>
          </p:nvPr>
        </p:nvSpPr>
        <p:spPr/>
        <p:txBody>
          <a:bodyPr/>
          <a:lstStyle/>
          <a:p>
            <a:fld id="{2D29F3E6-7A76-4CAB-9C95-AABCC6695628}" type="slidenum">
              <a:rPr lang="de-DE" smtClean="0"/>
              <a:t>13</a:t>
            </a:fld>
            <a:endParaRPr lang="de-DE"/>
          </a:p>
        </p:txBody>
      </p:sp>
    </p:spTree>
    <p:extLst>
      <p:ext uri="{BB962C8B-B14F-4D97-AF65-F5344CB8AC3E}">
        <p14:creationId xmlns:p14="http://schemas.microsoft.com/office/powerpoint/2010/main" val="267975163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Der Inhalt stammt aus der zuvor gelösten Lern-App. Durch Klicken können die Textabschnitte in die jeweiligen Zeilen eingeblendet werden. </a:t>
            </a:r>
          </a:p>
        </p:txBody>
      </p:sp>
      <p:sp>
        <p:nvSpPr>
          <p:cNvPr id="4" name="Foliennummernplatzhalter 3"/>
          <p:cNvSpPr>
            <a:spLocks noGrp="1"/>
          </p:cNvSpPr>
          <p:nvPr>
            <p:ph type="sldNum" sz="quarter" idx="5"/>
          </p:nvPr>
        </p:nvSpPr>
        <p:spPr/>
        <p:txBody>
          <a:bodyPr/>
          <a:lstStyle/>
          <a:p>
            <a:fld id="{2D29F3E6-7A76-4CAB-9C95-AABCC6695628}" type="slidenum">
              <a:rPr lang="de-DE" smtClean="0"/>
              <a:t>14</a:t>
            </a:fld>
            <a:endParaRPr lang="de-DE"/>
          </a:p>
        </p:txBody>
      </p:sp>
    </p:spTree>
    <p:extLst>
      <p:ext uri="{BB962C8B-B14F-4D97-AF65-F5344CB8AC3E}">
        <p14:creationId xmlns:p14="http://schemas.microsoft.com/office/powerpoint/2010/main" val="152561091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Der Arbeitsauftrag kann durch Klicken eingeblendet werden.</a:t>
            </a:r>
          </a:p>
        </p:txBody>
      </p:sp>
      <p:sp>
        <p:nvSpPr>
          <p:cNvPr id="4" name="Foliennummernplatzhalter 3"/>
          <p:cNvSpPr>
            <a:spLocks noGrp="1"/>
          </p:cNvSpPr>
          <p:nvPr>
            <p:ph type="sldNum" sz="quarter" idx="5"/>
          </p:nvPr>
        </p:nvSpPr>
        <p:spPr/>
        <p:txBody>
          <a:bodyPr/>
          <a:lstStyle/>
          <a:p>
            <a:fld id="{2D29F3E6-7A76-4CAB-9C95-AABCC6695628}" type="slidenum">
              <a:rPr lang="de-DE" smtClean="0"/>
              <a:t>15</a:t>
            </a:fld>
            <a:endParaRPr lang="de-DE"/>
          </a:p>
        </p:txBody>
      </p:sp>
    </p:spTree>
    <p:extLst>
      <p:ext uri="{BB962C8B-B14F-4D97-AF65-F5344CB8AC3E}">
        <p14:creationId xmlns:p14="http://schemas.microsoft.com/office/powerpoint/2010/main" val="318418525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Die SuS skizzieren ein Neuner-Raster (s. rechte Seite) und tragen jeder für sich neun der vorgegebenen Wörter in ihr Raster ein. </a:t>
            </a:r>
          </a:p>
        </p:txBody>
      </p:sp>
      <p:sp>
        <p:nvSpPr>
          <p:cNvPr id="4" name="Foliennummernplatzhalter 3"/>
          <p:cNvSpPr>
            <a:spLocks noGrp="1"/>
          </p:cNvSpPr>
          <p:nvPr>
            <p:ph type="sldNum" sz="quarter" idx="5"/>
          </p:nvPr>
        </p:nvSpPr>
        <p:spPr/>
        <p:txBody>
          <a:bodyPr/>
          <a:lstStyle/>
          <a:p>
            <a:fld id="{2D29F3E6-7A76-4CAB-9C95-AABCC6695628}" type="slidenum">
              <a:rPr lang="de-DE" smtClean="0"/>
              <a:t>16</a:t>
            </a:fld>
            <a:endParaRPr lang="de-DE"/>
          </a:p>
        </p:txBody>
      </p:sp>
    </p:spTree>
    <p:extLst>
      <p:ext uri="{BB962C8B-B14F-4D97-AF65-F5344CB8AC3E}">
        <p14:creationId xmlns:p14="http://schemas.microsoft.com/office/powerpoint/2010/main" val="159309252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Da die SuS den Arbeitsauftrag in den Teilgruppensitzungen gewöhnlicherweise nicht mehr sehen können, empfiehlt es sich, dass die LK ihn einblendet und die SuS einen Screenshot davon erstellen, um während der GA auf den Arbeitsauftrag zurückgreifen zu können.</a:t>
            </a:r>
          </a:p>
        </p:txBody>
      </p:sp>
      <p:sp>
        <p:nvSpPr>
          <p:cNvPr id="4" name="Foliennummernplatzhalter 3"/>
          <p:cNvSpPr>
            <a:spLocks noGrp="1"/>
          </p:cNvSpPr>
          <p:nvPr>
            <p:ph type="sldNum" sz="quarter" idx="5"/>
          </p:nvPr>
        </p:nvSpPr>
        <p:spPr/>
        <p:txBody>
          <a:bodyPr/>
          <a:lstStyle/>
          <a:p>
            <a:fld id="{2D29F3E6-7A76-4CAB-9C95-AABCC6695628}" type="slidenum">
              <a:rPr lang="de-DE" smtClean="0"/>
              <a:t>17</a:t>
            </a:fld>
            <a:endParaRPr lang="de-DE"/>
          </a:p>
        </p:txBody>
      </p:sp>
    </p:spTree>
    <p:extLst>
      <p:ext uri="{BB962C8B-B14F-4D97-AF65-F5344CB8AC3E}">
        <p14:creationId xmlns:p14="http://schemas.microsoft.com/office/powerpoint/2010/main" val="424039286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Die Ergebnisse der SuS können in den Zellen der Tabelle eingetragen werden</a:t>
            </a:r>
            <a:r>
              <a:rPr lang="de-DE" sz="1300" dirty="0">
                <a:solidFill>
                  <a:prstClr val="black"/>
                </a:solidFill>
                <a:latin typeface="Aptos" panose="02110004020202020204"/>
              </a:rPr>
              <a:t>. Klicken Sie dazu mit der rechten Maustaste auf die Folie und wählen Sie „Zeigeroptionen“ &gt; „Stift“ aus. </a:t>
            </a:r>
            <a:endParaRPr lang="de-DE" dirty="0"/>
          </a:p>
        </p:txBody>
      </p:sp>
      <p:sp>
        <p:nvSpPr>
          <p:cNvPr id="4" name="Foliennummernplatzhalter 3"/>
          <p:cNvSpPr>
            <a:spLocks noGrp="1"/>
          </p:cNvSpPr>
          <p:nvPr>
            <p:ph type="sldNum" sz="quarter" idx="5"/>
          </p:nvPr>
        </p:nvSpPr>
        <p:spPr/>
        <p:txBody>
          <a:bodyPr/>
          <a:lstStyle/>
          <a:p>
            <a:fld id="{2D29F3E6-7A76-4CAB-9C95-AABCC6695628}" type="slidenum">
              <a:rPr lang="de-DE" smtClean="0"/>
              <a:t>18</a:t>
            </a:fld>
            <a:endParaRPr lang="de-DE"/>
          </a:p>
        </p:txBody>
      </p:sp>
    </p:spTree>
    <p:extLst>
      <p:ext uri="{BB962C8B-B14F-4D97-AF65-F5344CB8AC3E}">
        <p14:creationId xmlns:p14="http://schemas.microsoft.com/office/powerpoint/2010/main" val="255708713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Die Liste der Thesen kann um die Vorschläge der SuS ergänzt werden.</a:t>
            </a:r>
          </a:p>
        </p:txBody>
      </p:sp>
      <p:sp>
        <p:nvSpPr>
          <p:cNvPr id="4" name="Foliennummernplatzhalter 3"/>
          <p:cNvSpPr>
            <a:spLocks noGrp="1"/>
          </p:cNvSpPr>
          <p:nvPr>
            <p:ph type="sldNum" sz="quarter" idx="5"/>
          </p:nvPr>
        </p:nvSpPr>
        <p:spPr/>
        <p:txBody>
          <a:bodyPr/>
          <a:lstStyle/>
          <a:p>
            <a:fld id="{2D29F3E6-7A76-4CAB-9C95-AABCC6695628}" type="slidenum">
              <a:rPr lang="de-DE" smtClean="0"/>
              <a:t>19</a:t>
            </a:fld>
            <a:endParaRPr lang="de-DE"/>
          </a:p>
        </p:txBody>
      </p:sp>
    </p:spTree>
    <p:extLst>
      <p:ext uri="{BB962C8B-B14F-4D97-AF65-F5344CB8AC3E}">
        <p14:creationId xmlns:p14="http://schemas.microsoft.com/office/powerpoint/2010/main" val="342818738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Eine vereinfachte Definition kann mit den SuS zusammen erarbeitet und im Textfeld eingetragen werden oder die LK kann die vorbereitete Vereinfachung mit einem Klick einblenden werden.</a:t>
            </a:r>
          </a:p>
        </p:txBody>
      </p:sp>
      <p:sp>
        <p:nvSpPr>
          <p:cNvPr id="4" name="Foliennummernplatzhalter 3"/>
          <p:cNvSpPr>
            <a:spLocks noGrp="1"/>
          </p:cNvSpPr>
          <p:nvPr>
            <p:ph type="sldNum" sz="quarter" idx="5"/>
          </p:nvPr>
        </p:nvSpPr>
        <p:spPr/>
        <p:txBody>
          <a:bodyPr/>
          <a:lstStyle/>
          <a:p>
            <a:fld id="{2D29F3E6-7A76-4CAB-9C95-AABCC6695628}" type="slidenum">
              <a:rPr lang="de-DE" smtClean="0"/>
              <a:t>20</a:t>
            </a:fld>
            <a:endParaRPr lang="de-DE"/>
          </a:p>
        </p:txBody>
      </p:sp>
    </p:spTree>
    <p:extLst>
      <p:ext uri="{BB962C8B-B14F-4D97-AF65-F5344CB8AC3E}">
        <p14:creationId xmlns:p14="http://schemas.microsoft.com/office/powerpoint/2010/main" val="298800842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Im vorgeschlagenen Unterrichtsentwurf ist keine Folie in der 11. Stunde vorgesehen.</a:t>
            </a:r>
          </a:p>
        </p:txBody>
      </p:sp>
      <p:sp>
        <p:nvSpPr>
          <p:cNvPr id="4" name="Foliennummernplatzhalter 3"/>
          <p:cNvSpPr>
            <a:spLocks noGrp="1"/>
          </p:cNvSpPr>
          <p:nvPr>
            <p:ph type="sldNum" sz="quarter" idx="5"/>
          </p:nvPr>
        </p:nvSpPr>
        <p:spPr/>
        <p:txBody>
          <a:bodyPr/>
          <a:lstStyle/>
          <a:p>
            <a:fld id="{2D29F3E6-7A76-4CAB-9C95-AABCC6695628}" type="slidenum">
              <a:rPr lang="de-DE" smtClean="0"/>
              <a:t>21</a:t>
            </a:fld>
            <a:endParaRPr lang="de-DE"/>
          </a:p>
        </p:txBody>
      </p:sp>
    </p:spTree>
    <p:extLst>
      <p:ext uri="{BB962C8B-B14F-4D97-AF65-F5344CB8AC3E}">
        <p14:creationId xmlns:p14="http://schemas.microsoft.com/office/powerpoint/2010/main" val="201396915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Im vorgeschlagenen Unterrichtsentwurf ist keine Folie in der 12. Stunde vorgesehen.</a:t>
            </a:r>
          </a:p>
        </p:txBody>
      </p:sp>
      <p:sp>
        <p:nvSpPr>
          <p:cNvPr id="4" name="Foliennummernplatzhalter 3"/>
          <p:cNvSpPr>
            <a:spLocks noGrp="1"/>
          </p:cNvSpPr>
          <p:nvPr>
            <p:ph type="sldNum" sz="quarter" idx="5"/>
          </p:nvPr>
        </p:nvSpPr>
        <p:spPr/>
        <p:txBody>
          <a:bodyPr/>
          <a:lstStyle/>
          <a:p>
            <a:fld id="{2D29F3E6-7A76-4CAB-9C95-AABCC6695628}" type="slidenum">
              <a:rPr lang="de-DE" smtClean="0"/>
              <a:t>22</a:t>
            </a:fld>
            <a:endParaRPr lang="de-DE"/>
          </a:p>
        </p:txBody>
      </p:sp>
    </p:spTree>
    <p:extLst>
      <p:ext uri="{BB962C8B-B14F-4D97-AF65-F5344CB8AC3E}">
        <p14:creationId xmlns:p14="http://schemas.microsoft.com/office/powerpoint/2010/main" val="73366507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2D29F3E6-7A76-4CAB-9C95-AABCC6695628}" type="slidenum">
              <a:rPr lang="de-DE" smtClean="0"/>
              <a:t>4</a:t>
            </a:fld>
            <a:endParaRPr lang="de-DE"/>
          </a:p>
        </p:txBody>
      </p:sp>
    </p:spTree>
    <p:extLst>
      <p:ext uri="{BB962C8B-B14F-4D97-AF65-F5344CB8AC3E}">
        <p14:creationId xmlns:p14="http://schemas.microsoft.com/office/powerpoint/2010/main" val="195915676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Die </a:t>
            </a:r>
            <a:r>
              <a:rPr lang="de-DE" dirty="0" err="1"/>
              <a:t>SuS</a:t>
            </a:r>
            <a:r>
              <a:rPr lang="de-DE" dirty="0"/>
              <a:t> entscheiden, welche Sätze richtig bzw. falsch sind. Die Antworten können auf der Folie als richtig oder markiert werden. Klicken Sie dazu mit der rechten Maustaste auf die Folie und wählen Sie „Zeigeroptionen“ &gt; „Stift“ aus.</a:t>
            </a:r>
          </a:p>
        </p:txBody>
      </p:sp>
      <p:sp>
        <p:nvSpPr>
          <p:cNvPr id="4" name="Foliennummernplatzhalter 3"/>
          <p:cNvSpPr>
            <a:spLocks noGrp="1"/>
          </p:cNvSpPr>
          <p:nvPr>
            <p:ph type="sldNum" sz="quarter" idx="5"/>
          </p:nvPr>
        </p:nvSpPr>
        <p:spPr/>
        <p:txBody>
          <a:bodyPr/>
          <a:lstStyle/>
          <a:p>
            <a:fld id="{2D29F3E6-7A76-4CAB-9C95-AABCC6695628}" type="slidenum">
              <a:rPr lang="de-DE" smtClean="0"/>
              <a:t>5</a:t>
            </a:fld>
            <a:endParaRPr lang="de-DE"/>
          </a:p>
        </p:txBody>
      </p:sp>
    </p:spTree>
    <p:extLst>
      <p:ext uri="{BB962C8B-B14F-4D97-AF65-F5344CB8AC3E}">
        <p14:creationId xmlns:p14="http://schemas.microsoft.com/office/powerpoint/2010/main" val="342356017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Die stilisierten Tassen können auch gegen Bilder der eigenen Tassen getauscht werden.</a:t>
            </a:r>
          </a:p>
          <a:p>
            <a:r>
              <a:rPr lang="de-DE" dirty="0"/>
              <a:t>Die Unterschiede und Gemeinsamkeiten können durch die LK in den Textfeldern eingetragen werden.</a:t>
            </a:r>
          </a:p>
        </p:txBody>
      </p:sp>
      <p:sp>
        <p:nvSpPr>
          <p:cNvPr id="4" name="Foliennummernplatzhalter 3"/>
          <p:cNvSpPr>
            <a:spLocks noGrp="1"/>
          </p:cNvSpPr>
          <p:nvPr>
            <p:ph type="sldNum" sz="quarter" idx="5"/>
          </p:nvPr>
        </p:nvSpPr>
        <p:spPr/>
        <p:txBody>
          <a:bodyPr/>
          <a:lstStyle/>
          <a:p>
            <a:fld id="{2D29F3E6-7A76-4CAB-9C95-AABCC6695628}" type="slidenum">
              <a:rPr lang="de-DE" smtClean="0"/>
              <a:t>7</a:t>
            </a:fld>
            <a:endParaRPr lang="de-DE"/>
          </a:p>
        </p:txBody>
      </p:sp>
    </p:spTree>
    <p:extLst>
      <p:ext uri="{BB962C8B-B14F-4D97-AF65-F5344CB8AC3E}">
        <p14:creationId xmlns:p14="http://schemas.microsoft.com/office/powerpoint/2010/main" val="372835098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Die Abbildung ist ein Screenshot der </a:t>
            </a:r>
            <a:r>
              <a:rPr lang="de-DE" dirty="0" err="1"/>
              <a:t>LearningApp</a:t>
            </a:r>
            <a:r>
              <a:rPr lang="de-DE" dirty="0"/>
              <a:t>. Für Ihre Sprache müssten Sie einen eigenen Screenshot erstellen. Sie können auf der Folie Signalwörter markieren. Klicken Sie dazu mit der rechten Maustaste auf die Folie und wählen Sie „Zeigeroptionen“ &gt; „Textmarker“ aus. </a:t>
            </a:r>
          </a:p>
        </p:txBody>
      </p:sp>
      <p:sp>
        <p:nvSpPr>
          <p:cNvPr id="4" name="Foliennummernplatzhalter 3"/>
          <p:cNvSpPr>
            <a:spLocks noGrp="1"/>
          </p:cNvSpPr>
          <p:nvPr>
            <p:ph type="sldNum" sz="quarter" idx="5"/>
          </p:nvPr>
        </p:nvSpPr>
        <p:spPr/>
        <p:txBody>
          <a:bodyPr/>
          <a:lstStyle/>
          <a:p>
            <a:fld id="{2D29F3E6-7A76-4CAB-9C95-AABCC6695628}" type="slidenum">
              <a:rPr lang="de-DE" smtClean="0"/>
              <a:t>8</a:t>
            </a:fld>
            <a:endParaRPr lang="de-DE"/>
          </a:p>
        </p:txBody>
      </p:sp>
    </p:spTree>
    <p:extLst>
      <p:ext uri="{BB962C8B-B14F-4D97-AF65-F5344CB8AC3E}">
        <p14:creationId xmlns:p14="http://schemas.microsoft.com/office/powerpoint/2010/main" val="389976313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Eine vereinfachte Definition kann mit den SuS zusammen erarbeitet und im Textfeld eingetragen werden oder die LK kann die vorbereitete Vereinfachung mit einem Klick einblenden.</a:t>
            </a:r>
          </a:p>
        </p:txBody>
      </p:sp>
      <p:sp>
        <p:nvSpPr>
          <p:cNvPr id="4" name="Foliennummernplatzhalter 3"/>
          <p:cNvSpPr>
            <a:spLocks noGrp="1"/>
          </p:cNvSpPr>
          <p:nvPr>
            <p:ph type="sldNum" sz="quarter" idx="5"/>
          </p:nvPr>
        </p:nvSpPr>
        <p:spPr/>
        <p:txBody>
          <a:bodyPr/>
          <a:lstStyle/>
          <a:p>
            <a:fld id="{2D29F3E6-7A76-4CAB-9C95-AABCC6695628}" type="slidenum">
              <a:rPr lang="de-DE" smtClean="0"/>
              <a:t>9</a:t>
            </a:fld>
            <a:endParaRPr lang="de-DE"/>
          </a:p>
        </p:txBody>
      </p:sp>
    </p:spTree>
    <p:extLst>
      <p:ext uri="{BB962C8B-B14F-4D97-AF65-F5344CB8AC3E}">
        <p14:creationId xmlns:p14="http://schemas.microsoft.com/office/powerpoint/2010/main" val="78864411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b="0" dirty="0"/>
              <a:t>Die Tabelle ist als Bild eingefügt und kann durch ein Textfeld mit treffenden Formulierungen in Ihrer Herkunftssprache ersetzt werden.</a:t>
            </a:r>
          </a:p>
        </p:txBody>
      </p:sp>
      <p:sp>
        <p:nvSpPr>
          <p:cNvPr id="4" name="Foliennummernplatzhalter 3"/>
          <p:cNvSpPr>
            <a:spLocks noGrp="1"/>
          </p:cNvSpPr>
          <p:nvPr>
            <p:ph type="sldNum" sz="quarter" idx="5"/>
          </p:nvPr>
        </p:nvSpPr>
        <p:spPr/>
        <p:txBody>
          <a:bodyPr/>
          <a:lstStyle/>
          <a:p>
            <a:fld id="{2D29F3E6-7A76-4CAB-9C95-AABCC6695628}" type="slidenum">
              <a:rPr lang="de-DE" smtClean="0"/>
              <a:t>10</a:t>
            </a:fld>
            <a:endParaRPr lang="de-DE"/>
          </a:p>
        </p:txBody>
      </p:sp>
    </p:spTree>
    <p:extLst>
      <p:ext uri="{BB962C8B-B14F-4D97-AF65-F5344CB8AC3E}">
        <p14:creationId xmlns:p14="http://schemas.microsoft.com/office/powerpoint/2010/main" val="107279309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Die SuS entscheiden, welche der drei Definitionen zu dem Operator „erklären“ passt. </a:t>
            </a:r>
          </a:p>
          <a:p>
            <a:r>
              <a:rPr lang="de-DE" dirty="0"/>
              <a:t>Hinweis: Definition 1 („vergleichen“) ist den SuS aus der vorigen Stunde bekannt, Definition 2 („begründen“) trifft hier ganz offensichtlich nicht zu (keine Argumente oder Belege im Film erwähnt).</a:t>
            </a:r>
          </a:p>
        </p:txBody>
      </p:sp>
      <p:sp>
        <p:nvSpPr>
          <p:cNvPr id="4" name="Foliennummernplatzhalter 3"/>
          <p:cNvSpPr>
            <a:spLocks noGrp="1"/>
          </p:cNvSpPr>
          <p:nvPr>
            <p:ph type="sldNum" sz="quarter" idx="5"/>
          </p:nvPr>
        </p:nvSpPr>
        <p:spPr/>
        <p:txBody>
          <a:bodyPr/>
          <a:lstStyle/>
          <a:p>
            <a:fld id="{2D29F3E6-7A76-4CAB-9C95-AABCC6695628}" type="slidenum">
              <a:rPr lang="de-DE" smtClean="0"/>
              <a:t>11</a:t>
            </a:fld>
            <a:endParaRPr lang="de-DE"/>
          </a:p>
        </p:txBody>
      </p:sp>
    </p:spTree>
    <p:extLst>
      <p:ext uri="{BB962C8B-B14F-4D97-AF65-F5344CB8AC3E}">
        <p14:creationId xmlns:p14="http://schemas.microsoft.com/office/powerpoint/2010/main" val="355533704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Eine vereinfachte Definition kann mit den SuS zusammen erarbeitet und im Textfeld eingetragen werden oder die LK kann die vorbereitete Vereinfachung mit einem Klick einblenden.</a:t>
            </a:r>
          </a:p>
        </p:txBody>
      </p:sp>
      <p:sp>
        <p:nvSpPr>
          <p:cNvPr id="4" name="Foliennummernplatzhalter 3"/>
          <p:cNvSpPr>
            <a:spLocks noGrp="1"/>
          </p:cNvSpPr>
          <p:nvPr>
            <p:ph type="sldNum" sz="quarter" idx="5"/>
          </p:nvPr>
        </p:nvSpPr>
        <p:spPr/>
        <p:txBody>
          <a:bodyPr/>
          <a:lstStyle/>
          <a:p>
            <a:fld id="{2D29F3E6-7A76-4CAB-9C95-AABCC6695628}" type="slidenum">
              <a:rPr lang="de-DE" smtClean="0"/>
              <a:t>12</a:t>
            </a:fld>
            <a:endParaRPr lang="de-DE"/>
          </a:p>
        </p:txBody>
      </p:sp>
    </p:spTree>
    <p:extLst>
      <p:ext uri="{BB962C8B-B14F-4D97-AF65-F5344CB8AC3E}">
        <p14:creationId xmlns:p14="http://schemas.microsoft.com/office/powerpoint/2010/main" val="125848158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elfolie Foto hoch">
    <p:spTree>
      <p:nvGrpSpPr>
        <p:cNvPr id="1" name=""/>
        <p:cNvGrpSpPr/>
        <p:nvPr/>
      </p:nvGrpSpPr>
      <p:grpSpPr>
        <a:xfrm>
          <a:off x="0" y="0"/>
          <a:ext cx="0" cy="0"/>
          <a:chOff x="0" y="0"/>
          <a:chExt cx="0" cy="0"/>
        </a:xfrm>
      </p:grpSpPr>
      <p:sp>
        <p:nvSpPr>
          <p:cNvPr id="13" name="Bildplatzhalter 12">
            <a:extLst>
              <a:ext uri="{FF2B5EF4-FFF2-40B4-BE49-F238E27FC236}">
                <a16:creationId xmlns:a16="http://schemas.microsoft.com/office/drawing/2014/main" id="{B0B780A1-9698-DF81-C2DB-162BC8F6A8F7}"/>
              </a:ext>
            </a:extLst>
          </p:cNvPr>
          <p:cNvSpPr>
            <a:spLocks noGrp="1"/>
          </p:cNvSpPr>
          <p:nvPr>
            <p:ph type="pic" sz="quarter" idx="13"/>
          </p:nvPr>
        </p:nvSpPr>
        <p:spPr>
          <a:xfrm>
            <a:off x="0" y="1505615"/>
            <a:ext cx="12193200" cy="4294800"/>
          </a:xfrm>
        </p:spPr>
        <p:txBody>
          <a:bodyPr/>
          <a:lstStyle>
            <a:lvl1pPr marL="0" indent="0">
              <a:buFontTx/>
              <a:buNone/>
              <a:defRPr/>
            </a:lvl1pPr>
          </a:lstStyle>
          <a:p>
            <a:endParaRPr lang="de-DE" dirty="0"/>
          </a:p>
        </p:txBody>
      </p:sp>
      <p:sp>
        <p:nvSpPr>
          <p:cNvPr id="2" name="Titel 1">
            <a:extLst>
              <a:ext uri="{FF2B5EF4-FFF2-40B4-BE49-F238E27FC236}">
                <a16:creationId xmlns:a16="http://schemas.microsoft.com/office/drawing/2014/main" id="{6F1B0DBB-71B9-7489-CD4E-4101CF113A2C}"/>
              </a:ext>
            </a:extLst>
          </p:cNvPr>
          <p:cNvSpPr>
            <a:spLocks noGrp="1"/>
          </p:cNvSpPr>
          <p:nvPr>
            <p:ph type="ctrTitle"/>
          </p:nvPr>
        </p:nvSpPr>
        <p:spPr>
          <a:xfrm>
            <a:off x="501650" y="2264978"/>
            <a:ext cx="11174413" cy="1134512"/>
          </a:xfrm>
        </p:spPr>
        <p:txBody>
          <a:bodyPr anchor="b"/>
          <a:lstStyle>
            <a:lvl1pPr algn="l">
              <a:defRPr sz="2900" b="1" i="0">
                <a:solidFill>
                  <a:schemeClr val="tx1"/>
                </a:solidFill>
                <a:latin typeface="Arial" panose="020B0604020202020204" pitchFamily="34" charset="0"/>
                <a:cs typeface="Arial" panose="020B0604020202020204" pitchFamily="34" charset="0"/>
              </a:defRPr>
            </a:lvl1pPr>
          </a:lstStyle>
          <a:p>
            <a:r>
              <a:rPr lang="de-DE" dirty="0"/>
              <a:t>Mastertitelformat bearbeiten</a:t>
            </a:r>
          </a:p>
        </p:txBody>
      </p:sp>
      <p:sp>
        <p:nvSpPr>
          <p:cNvPr id="3" name="Untertitel 2">
            <a:extLst>
              <a:ext uri="{FF2B5EF4-FFF2-40B4-BE49-F238E27FC236}">
                <a16:creationId xmlns:a16="http://schemas.microsoft.com/office/drawing/2014/main" id="{92F5C9E0-BCE4-2159-C6E2-2E8FFF10E34A}"/>
              </a:ext>
            </a:extLst>
          </p:cNvPr>
          <p:cNvSpPr>
            <a:spLocks noGrp="1"/>
          </p:cNvSpPr>
          <p:nvPr>
            <p:ph type="subTitle" idx="1"/>
          </p:nvPr>
        </p:nvSpPr>
        <p:spPr>
          <a:xfrm>
            <a:off x="501650" y="3421993"/>
            <a:ext cx="11174413" cy="1290637"/>
          </a:xfrm>
        </p:spPr>
        <p:txBody>
          <a:bodyPr/>
          <a:lstStyle>
            <a:lvl1pPr marL="0" indent="0" algn="l">
              <a:lnSpc>
                <a:spcPct val="90000"/>
              </a:lnSpc>
              <a:buNone/>
              <a:defRPr sz="2900" b="0" i="0">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dirty="0"/>
              <a:t>Master-Untertitelformat bearbeiten</a:t>
            </a:r>
          </a:p>
        </p:txBody>
      </p:sp>
      <p:sp>
        <p:nvSpPr>
          <p:cNvPr id="4" name="Datumsplatzhalter 3">
            <a:extLst>
              <a:ext uri="{FF2B5EF4-FFF2-40B4-BE49-F238E27FC236}">
                <a16:creationId xmlns:a16="http://schemas.microsoft.com/office/drawing/2014/main" id="{472FEF5C-73D9-AB0F-1E46-9A31161D9EC5}"/>
              </a:ext>
            </a:extLst>
          </p:cNvPr>
          <p:cNvSpPr>
            <a:spLocks noGrp="1"/>
          </p:cNvSpPr>
          <p:nvPr>
            <p:ph type="dt" sz="half" idx="10"/>
          </p:nvPr>
        </p:nvSpPr>
        <p:spPr>
          <a:xfrm>
            <a:off x="501651" y="4744998"/>
            <a:ext cx="3474002" cy="365125"/>
          </a:xfrm>
          <a:prstGeom prst="rect">
            <a:avLst/>
          </a:prstGeom>
        </p:spPr>
        <p:txBody>
          <a:bodyPr lIns="0" tIns="0" rIns="0" bIns="0"/>
          <a:lstStyle>
            <a:lvl1pPr>
              <a:defRPr sz="1300" b="0" i="0">
                <a:latin typeface="Arial" panose="020B0604020202020204" pitchFamily="34" charset="0"/>
                <a:cs typeface="Arial" panose="020B0604020202020204" pitchFamily="34" charset="0"/>
              </a:defRPr>
            </a:lvl1pPr>
          </a:lstStyle>
          <a:p>
            <a:r>
              <a:rPr lang="de-DE" dirty="0"/>
              <a:t>Ort, Datum</a:t>
            </a:r>
          </a:p>
        </p:txBody>
      </p:sp>
    </p:spTree>
    <p:extLst>
      <p:ext uri="{BB962C8B-B14F-4D97-AF65-F5344CB8AC3E}">
        <p14:creationId xmlns:p14="http://schemas.microsoft.com/office/powerpoint/2010/main" val="207348654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el, Text und Foto links 2">
    <p:spTree>
      <p:nvGrpSpPr>
        <p:cNvPr id="1" name=""/>
        <p:cNvGrpSpPr/>
        <p:nvPr/>
      </p:nvGrpSpPr>
      <p:grpSpPr>
        <a:xfrm>
          <a:off x="0" y="0"/>
          <a:ext cx="0" cy="0"/>
          <a:chOff x="0" y="0"/>
          <a:chExt cx="0" cy="0"/>
        </a:xfrm>
      </p:grpSpPr>
      <p:sp>
        <p:nvSpPr>
          <p:cNvPr id="12" name="Bildplatzhalter 11">
            <a:extLst>
              <a:ext uri="{FF2B5EF4-FFF2-40B4-BE49-F238E27FC236}">
                <a16:creationId xmlns:a16="http://schemas.microsoft.com/office/drawing/2014/main" id="{7383264F-0CBD-767B-98C6-AFDB127B06E2}"/>
              </a:ext>
            </a:extLst>
          </p:cNvPr>
          <p:cNvSpPr>
            <a:spLocks noGrp="1"/>
          </p:cNvSpPr>
          <p:nvPr>
            <p:ph type="pic" sz="quarter" idx="13"/>
          </p:nvPr>
        </p:nvSpPr>
        <p:spPr>
          <a:xfrm>
            <a:off x="501650" y="0"/>
            <a:ext cx="5307013" cy="5770800"/>
          </a:xfrm>
        </p:spPr>
        <p:txBody>
          <a:bodyPr/>
          <a:lstStyle>
            <a:lvl1pPr marL="0" indent="0">
              <a:buFontTx/>
              <a:buNone/>
              <a:defRPr/>
            </a:lvl1pPr>
          </a:lstStyle>
          <a:p>
            <a:endParaRPr lang="de-DE"/>
          </a:p>
        </p:txBody>
      </p:sp>
      <p:sp>
        <p:nvSpPr>
          <p:cNvPr id="13" name="Textplatzhalter 7">
            <a:extLst>
              <a:ext uri="{FF2B5EF4-FFF2-40B4-BE49-F238E27FC236}">
                <a16:creationId xmlns:a16="http://schemas.microsoft.com/office/drawing/2014/main" id="{078A4D22-D5FE-A4F6-173F-114DE518368B}"/>
              </a:ext>
            </a:extLst>
          </p:cNvPr>
          <p:cNvSpPr>
            <a:spLocks noGrp="1"/>
          </p:cNvSpPr>
          <p:nvPr>
            <p:ph type="body" sz="quarter" idx="14"/>
          </p:nvPr>
        </p:nvSpPr>
        <p:spPr>
          <a:xfrm>
            <a:off x="6442075" y="3010236"/>
            <a:ext cx="5233988" cy="3168313"/>
          </a:xfrm>
        </p:spPr>
        <p:txBody>
          <a:bodyPr/>
          <a:lstStyle>
            <a:lvl1pPr marL="342900" indent="-342900">
              <a:buFont typeface="Wingdings 2" panose="05020102010507070707" pitchFamily="18" charset="2"/>
              <a:buChar char=""/>
              <a:defRPr/>
            </a:lvl1pPr>
            <a:lvl2pPr marL="666900" indent="-342900">
              <a:buFont typeface="Wingdings 2" panose="05020102010507070707" pitchFamily="18" charset="2"/>
              <a:buChar char=""/>
              <a:defRPr/>
            </a:lvl2pPr>
            <a:lvl3pPr marL="990900" indent="-342900">
              <a:buFont typeface="Wingdings 2" panose="05020102010507070707" pitchFamily="18" charset="2"/>
              <a:buChar char=""/>
              <a:defRPr/>
            </a:lvl3pPr>
            <a:lvl4pPr marL="1314900" indent="-342900">
              <a:buFont typeface="Wingdings 2" panose="05020102010507070707" pitchFamily="18" charset="2"/>
              <a:buChar char=""/>
              <a:defRPr/>
            </a:lvl4pPr>
            <a:lvl5pPr marL="1638900" indent="-342900">
              <a:buFont typeface="Wingdings 2" panose="05020102010507070707" pitchFamily="18" charset="2"/>
              <a:buChar char=""/>
              <a:defRPr/>
            </a:lvl5p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3" name="Titel 1">
            <a:extLst>
              <a:ext uri="{FF2B5EF4-FFF2-40B4-BE49-F238E27FC236}">
                <a16:creationId xmlns:a16="http://schemas.microsoft.com/office/drawing/2014/main" id="{A5C97B0C-977C-2ED0-BE98-8B65AAAD30D5}"/>
              </a:ext>
            </a:extLst>
          </p:cNvPr>
          <p:cNvSpPr>
            <a:spLocks noGrp="1"/>
          </p:cNvSpPr>
          <p:nvPr>
            <p:ph type="title"/>
          </p:nvPr>
        </p:nvSpPr>
        <p:spPr>
          <a:xfrm>
            <a:off x="6442075" y="1949451"/>
            <a:ext cx="5233988" cy="980469"/>
          </a:xfrm>
        </p:spPr>
        <p:txBody>
          <a:bodyPr/>
          <a:lstStyle>
            <a:lvl1pPr>
              <a:defRPr sz="2400" b="1" i="0">
                <a:latin typeface="Arial" panose="020B0604020202020204" pitchFamily="34" charset="0"/>
                <a:cs typeface="Arial" panose="020B0604020202020204" pitchFamily="34" charset="0"/>
              </a:defRPr>
            </a:lvl1pPr>
          </a:lstStyle>
          <a:p>
            <a:r>
              <a:rPr lang="de-DE" dirty="0"/>
              <a:t>Mastertitelformat bearbeiten</a:t>
            </a:r>
          </a:p>
        </p:txBody>
      </p:sp>
      <p:sp>
        <p:nvSpPr>
          <p:cNvPr id="5" name="Foliennummernplatzhalter 5">
            <a:extLst>
              <a:ext uri="{FF2B5EF4-FFF2-40B4-BE49-F238E27FC236}">
                <a16:creationId xmlns:a16="http://schemas.microsoft.com/office/drawing/2014/main" id="{D56BBACD-FCA7-5782-03AD-1B5A596B265B}"/>
              </a:ext>
            </a:extLst>
          </p:cNvPr>
          <p:cNvSpPr>
            <a:spLocks noGrp="1"/>
          </p:cNvSpPr>
          <p:nvPr>
            <p:ph type="sldNum" sz="quarter" idx="4"/>
          </p:nvPr>
        </p:nvSpPr>
        <p:spPr>
          <a:xfrm>
            <a:off x="10854588" y="6356350"/>
            <a:ext cx="821475" cy="365125"/>
          </a:xfrm>
          <a:prstGeom prst="rect">
            <a:avLst/>
          </a:prstGeom>
        </p:spPr>
        <p:txBody>
          <a:bodyPr vert="horz" lIns="0" tIns="0" rIns="0" bIns="0" rtlCol="0" anchor="ctr"/>
          <a:lstStyle>
            <a:lvl1pPr algn="r">
              <a:defRPr sz="1000">
                <a:solidFill>
                  <a:schemeClr val="tx1"/>
                </a:solidFill>
              </a:defRPr>
            </a:lvl1pPr>
          </a:lstStyle>
          <a:p>
            <a:fld id="{BD55EF62-6C11-432A-B6B1-8FDA77A7568D}" type="slidenum">
              <a:rPr lang="de-DE" smtClean="0"/>
              <a:pPr/>
              <a:t>‹Nr.›</a:t>
            </a:fld>
            <a:endParaRPr lang="de-DE"/>
          </a:p>
        </p:txBody>
      </p:sp>
    </p:spTree>
    <p:extLst>
      <p:ext uri="{BB962C8B-B14F-4D97-AF65-F5344CB8AC3E}">
        <p14:creationId xmlns:p14="http://schemas.microsoft.com/office/powerpoint/2010/main" val="163456084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el, Text und Foto links 3">
    <p:spTree>
      <p:nvGrpSpPr>
        <p:cNvPr id="1" name=""/>
        <p:cNvGrpSpPr/>
        <p:nvPr/>
      </p:nvGrpSpPr>
      <p:grpSpPr>
        <a:xfrm>
          <a:off x="0" y="0"/>
          <a:ext cx="0" cy="0"/>
          <a:chOff x="0" y="0"/>
          <a:chExt cx="0" cy="0"/>
        </a:xfrm>
      </p:grpSpPr>
      <p:sp>
        <p:nvSpPr>
          <p:cNvPr id="12" name="Bildplatzhalter 11">
            <a:extLst>
              <a:ext uri="{FF2B5EF4-FFF2-40B4-BE49-F238E27FC236}">
                <a16:creationId xmlns:a16="http://schemas.microsoft.com/office/drawing/2014/main" id="{7383264F-0CBD-767B-98C6-AFDB127B06E2}"/>
              </a:ext>
            </a:extLst>
          </p:cNvPr>
          <p:cNvSpPr>
            <a:spLocks noGrp="1"/>
          </p:cNvSpPr>
          <p:nvPr>
            <p:ph type="pic" sz="quarter" idx="13"/>
          </p:nvPr>
        </p:nvSpPr>
        <p:spPr>
          <a:xfrm>
            <a:off x="501650" y="513646"/>
            <a:ext cx="5307013" cy="5257154"/>
          </a:xfrm>
        </p:spPr>
        <p:txBody>
          <a:bodyPr/>
          <a:lstStyle>
            <a:lvl1pPr marL="0" indent="0">
              <a:buFontTx/>
              <a:buNone/>
              <a:defRPr/>
            </a:lvl1pPr>
          </a:lstStyle>
          <a:p>
            <a:endParaRPr lang="de-DE"/>
          </a:p>
        </p:txBody>
      </p:sp>
      <p:sp>
        <p:nvSpPr>
          <p:cNvPr id="13" name="Textplatzhalter 7">
            <a:extLst>
              <a:ext uri="{FF2B5EF4-FFF2-40B4-BE49-F238E27FC236}">
                <a16:creationId xmlns:a16="http://schemas.microsoft.com/office/drawing/2014/main" id="{078A4D22-D5FE-A4F6-173F-114DE518368B}"/>
              </a:ext>
            </a:extLst>
          </p:cNvPr>
          <p:cNvSpPr>
            <a:spLocks noGrp="1"/>
          </p:cNvSpPr>
          <p:nvPr>
            <p:ph type="body" sz="quarter" idx="14"/>
          </p:nvPr>
        </p:nvSpPr>
        <p:spPr>
          <a:xfrm>
            <a:off x="6442075" y="3010236"/>
            <a:ext cx="5233988" cy="3168313"/>
          </a:xfrm>
        </p:spPr>
        <p:txBody>
          <a:bodyPr/>
          <a:lstStyle>
            <a:lvl1pPr marL="342900" indent="-342900">
              <a:buFont typeface="Wingdings 2" panose="05020102010507070707" pitchFamily="18" charset="2"/>
              <a:buChar char=""/>
              <a:defRPr/>
            </a:lvl1pPr>
            <a:lvl2pPr marL="666900" indent="-342900">
              <a:buFont typeface="Wingdings 2" panose="05020102010507070707" pitchFamily="18" charset="2"/>
              <a:buChar char=""/>
              <a:defRPr/>
            </a:lvl2pPr>
            <a:lvl3pPr marL="990900" indent="-342900">
              <a:buFont typeface="Wingdings 2" panose="05020102010507070707" pitchFamily="18" charset="2"/>
              <a:buChar char=""/>
              <a:defRPr/>
            </a:lvl3pPr>
            <a:lvl4pPr marL="1314900" indent="-342900">
              <a:buFont typeface="Wingdings 2" panose="05020102010507070707" pitchFamily="18" charset="2"/>
              <a:buChar char=""/>
              <a:defRPr/>
            </a:lvl4pPr>
            <a:lvl5pPr marL="1638900" indent="-342900">
              <a:buFont typeface="Wingdings 2" panose="05020102010507070707" pitchFamily="18" charset="2"/>
              <a:buChar char=""/>
              <a:defRPr/>
            </a:lvl5p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3" name="Titel 1">
            <a:extLst>
              <a:ext uri="{FF2B5EF4-FFF2-40B4-BE49-F238E27FC236}">
                <a16:creationId xmlns:a16="http://schemas.microsoft.com/office/drawing/2014/main" id="{9BB331C8-60D5-977C-D24E-3608D7F8C8E5}"/>
              </a:ext>
            </a:extLst>
          </p:cNvPr>
          <p:cNvSpPr>
            <a:spLocks noGrp="1"/>
          </p:cNvSpPr>
          <p:nvPr>
            <p:ph type="title"/>
          </p:nvPr>
        </p:nvSpPr>
        <p:spPr>
          <a:xfrm>
            <a:off x="6442075" y="1949451"/>
            <a:ext cx="5233988" cy="980469"/>
          </a:xfrm>
        </p:spPr>
        <p:txBody>
          <a:bodyPr/>
          <a:lstStyle>
            <a:lvl1pPr>
              <a:defRPr sz="2400" b="1" i="0">
                <a:latin typeface="Arial" panose="020B0604020202020204" pitchFamily="34" charset="0"/>
                <a:cs typeface="Arial" panose="020B0604020202020204" pitchFamily="34" charset="0"/>
              </a:defRPr>
            </a:lvl1pPr>
          </a:lstStyle>
          <a:p>
            <a:r>
              <a:rPr lang="de-DE" dirty="0"/>
              <a:t>Mastertitelformat bearbeiten</a:t>
            </a:r>
          </a:p>
        </p:txBody>
      </p:sp>
      <p:sp>
        <p:nvSpPr>
          <p:cNvPr id="5" name="Foliennummernplatzhalter 5">
            <a:extLst>
              <a:ext uri="{FF2B5EF4-FFF2-40B4-BE49-F238E27FC236}">
                <a16:creationId xmlns:a16="http://schemas.microsoft.com/office/drawing/2014/main" id="{861D26E4-E023-8314-8AE6-1E2185C0F96C}"/>
              </a:ext>
            </a:extLst>
          </p:cNvPr>
          <p:cNvSpPr>
            <a:spLocks noGrp="1"/>
          </p:cNvSpPr>
          <p:nvPr>
            <p:ph type="sldNum" sz="quarter" idx="4"/>
          </p:nvPr>
        </p:nvSpPr>
        <p:spPr>
          <a:xfrm>
            <a:off x="10854588" y="6356350"/>
            <a:ext cx="821475" cy="365125"/>
          </a:xfrm>
          <a:prstGeom prst="rect">
            <a:avLst/>
          </a:prstGeom>
        </p:spPr>
        <p:txBody>
          <a:bodyPr vert="horz" lIns="0" tIns="0" rIns="0" bIns="0" rtlCol="0" anchor="ctr"/>
          <a:lstStyle>
            <a:lvl1pPr algn="r">
              <a:defRPr sz="1000">
                <a:solidFill>
                  <a:schemeClr val="tx1"/>
                </a:solidFill>
              </a:defRPr>
            </a:lvl1pPr>
          </a:lstStyle>
          <a:p>
            <a:fld id="{BD55EF62-6C11-432A-B6B1-8FDA77A7568D}" type="slidenum">
              <a:rPr lang="de-DE" smtClean="0"/>
              <a:pPr/>
              <a:t>‹Nr.›</a:t>
            </a:fld>
            <a:endParaRPr lang="de-DE"/>
          </a:p>
        </p:txBody>
      </p:sp>
    </p:spTree>
    <p:extLst>
      <p:ext uri="{BB962C8B-B14F-4D97-AF65-F5344CB8AC3E}">
        <p14:creationId xmlns:p14="http://schemas.microsoft.com/office/powerpoint/2010/main" val="327317807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el, Text und Foto brei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ACB786F-EAD5-85DB-31B6-CDC928698F03}"/>
              </a:ext>
            </a:extLst>
          </p:cNvPr>
          <p:cNvSpPr>
            <a:spLocks noGrp="1"/>
          </p:cNvSpPr>
          <p:nvPr>
            <p:ph type="title"/>
          </p:nvPr>
        </p:nvSpPr>
        <p:spPr>
          <a:xfrm>
            <a:off x="9171991" y="1949451"/>
            <a:ext cx="2504071" cy="980469"/>
          </a:xfrm>
        </p:spPr>
        <p:txBody>
          <a:bodyPr/>
          <a:lstStyle>
            <a:lvl1pPr>
              <a:defRPr sz="2400" b="1" i="0">
                <a:latin typeface="Arial" panose="020B0604020202020204" pitchFamily="34" charset="0"/>
                <a:cs typeface="Arial" panose="020B0604020202020204" pitchFamily="34" charset="0"/>
              </a:defRPr>
            </a:lvl1pPr>
          </a:lstStyle>
          <a:p>
            <a:r>
              <a:rPr lang="de-DE" dirty="0"/>
              <a:t>Mastertitelformat bearbeiten</a:t>
            </a:r>
          </a:p>
        </p:txBody>
      </p:sp>
      <p:sp>
        <p:nvSpPr>
          <p:cNvPr id="12" name="Bildplatzhalter 11">
            <a:extLst>
              <a:ext uri="{FF2B5EF4-FFF2-40B4-BE49-F238E27FC236}">
                <a16:creationId xmlns:a16="http://schemas.microsoft.com/office/drawing/2014/main" id="{7383264F-0CBD-767B-98C6-AFDB127B06E2}"/>
              </a:ext>
            </a:extLst>
          </p:cNvPr>
          <p:cNvSpPr>
            <a:spLocks noGrp="1"/>
          </p:cNvSpPr>
          <p:nvPr>
            <p:ph type="pic" sz="quarter" idx="13"/>
          </p:nvPr>
        </p:nvSpPr>
        <p:spPr>
          <a:xfrm>
            <a:off x="501650" y="513646"/>
            <a:ext cx="8189999" cy="5257154"/>
          </a:xfrm>
        </p:spPr>
        <p:txBody>
          <a:bodyPr/>
          <a:lstStyle>
            <a:lvl1pPr marL="0" indent="0">
              <a:buFontTx/>
              <a:buNone/>
              <a:defRPr/>
            </a:lvl1pPr>
          </a:lstStyle>
          <a:p>
            <a:endParaRPr lang="de-DE"/>
          </a:p>
        </p:txBody>
      </p:sp>
      <p:sp>
        <p:nvSpPr>
          <p:cNvPr id="13" name="Textplatzhalter 7">
            <a:extLst>
              <a:ext uri="{FF2B5EF4-FFF2-40B4-BE49-F238E27FC236}">
                <a16:creationId xmlns:a16="http://schemas.microsoft.com/office/drawing/2014/main" id="{078A4D22-D5FE-A4F6-173F-114DE518368B}"/>
              </a:ext>
            </a:extLst>
          </p:cNvPr>
          <p:cNvSpPr>
            <a:spLocks noGrp="1"/>
          </p:cNvSpPr>
          <p:nvPr>
            <p:ph type="body" sz="quarter" idx="14"/>
          </p:nvPr>
        </p:nvSpPr>
        <p:spPr>
          <a:xfrm>
            <a:off x="9171991" y="3010236"/>
            <a:ext cx="2504072" cy="3168313"/>
          </a:xfrm>
        </p:spPr>
        <p:txBody>
          <a:bodyPr/>
          <a:lstStyle>
            <a:lvl1pPr marL="342900" indent="-342900">
              <a:buFont typeface="Wingdings 2" panose="05020102010507070707" pitchFamily="18" charset="2"/>
              <a:buChar char=""/>
              <a:defRPr/>
            </a:lvl1pPr>
            <a:lvl2pPr marL="666900" indent="-342900">
              <a:buFont typeface="Wingdings 2" panose="05020102010507070707" pitchFamily="18" charset="2"/>
              <a:buChar char=""/>
              <a:defRPr/>
            </a:lvl2pPr>
            <a:lvl3pPr marL="990900" indent="-342900">
              <a:buFont typeface="Wingdings 2" panose="05020102010507070707" pitchFamily="18" charset="2"/>
              <a:buChar char=""/>
              <a:defRPr/>
            </a:lvl3pPr>
            <a:lvl4pPr marL="1314900" indent="-342900">
              <a:buFont typeface="Wingdings 2" panose="05020102010507070707" pitchFamily="18" charset="2"/>
              <a:buChar char=""/>
              <a:defRPr/>
            </a:lvl4pPr>
            <a:lvl5pPr marL="1638900" indent="-342900">
              <a:buFont typeface="Wingdings 2" panose="05020102010507070707" pitchFamily="18" charset="2"/>
              <a:buChar char=""/>
              <a:defRPr/>
            </a:lvl5p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5" name="Foliennummernplatzhalter 5">
            <a:extLst>
              <a:ext uri="{FF2B5EF4-FFF2-40B4-BE49-F238E27FC236}">
                <a16:creationId xmlns:a16="http://schemas.microsoft.com/office/drawing/2014/main" id="{DCAD8C86-79D6-19A9-8ED1-CA5EAD71BE03}"/>
              </a:ext>
            </a:extLst>
          </p:cNvPr>
          <p:cNvSpPr>
            <a:spLocks noGrp="1"/>
          </p:cNvSpPr>
          <p:nvPr>
            <p:ph type="sldNum" sz="quarter" idx="4"/>
          </p:nvPr>
        </p:nvSpPr>
        <p:spPr>
          <a:xfrm>
            <a:off x="10854589" y="6356350"/>
            <a:ext cx="821474" cy="365125"/>
          </a:xfrm>
          <a:prstGeom prst="rect">
            <a:avLst/>
          </a:prstGeom>
        </p:spPr>
        <p:txBody>
          <a:bodyPr vert="horz" lIns="0" tIns="0" rIns="0" bIns="0" rtlCol="0" anchor="ctr"/>
          <a:lstStyle>
            <a:lvl1pPr algn="r">
              <a:defRPr sz="1000">
                <a:solidFill>
                  <a:schemeClr val="tx1"/>
                </a:solidFill>
              </a:defRPr>
            </a:lvl1pPr>
          </a:lstStyle>
          <a:p>
            <a:fld id="{BD55EF62-6C11-432A-B6B1-8FDA77A7568D}" type="slidenum">
              <a:rPr lang="de-DE" smtClean="0"/>
              <a:pPr/>
              <a:t>‹Nr.›</a:t>
            </a:fld>
            <a:endParaRPr lang="de-DE"/>
          </a:p>
        </p:txBody>
      </p:sp>
    </p:spTree>
    <p:extLst>
      <p:ext uri="{BB962C8B-B14F-4D97-AF65-F5344CB8AC3E}">
        <p14:creationId xmlns:p14="http://schemas.microsoft.com/office/powerpoint/2010/main" val="32236506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el, Text und Foto schma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ACB786F-EAD5-85DB-31B6-CDC928698F03}"/>
              </a:ext>
            </a:extLst>
          </p:cNvPr>
          <p:cNvSpPr>
            <a:spLocks noGrp="1"/>
          </p:cNvSpPr>
          <p:nvPr>
            <p:ph type="title"/>
          </p:nvPr>
        </p:nvSpPr>
        <p:spPr>
          <a:xfrm>
            <a:off x="4007243" y="1949451"/>
            <a:ext cx="7668819" cy="980469"/>
          </a:xfrm>
        </p:spPr>
        <p:txBody>
          <a:bodyPr/>
          <a:lstStyle>
            <a:lvl1pPr>
              <a:defRPr sz="2400" b="1" i="0">
                <a:latin typeface="Arial" panose="020B0604020202020204" pitchFamily="34" charset="0"/>
                <a:cs typeface="Arial" panose="020B0604020202020204" pitchFamily="34" charset="0"/>
              </a:defRPr>
            </a:lvl1pPr>
          </a:lstStyle>
          <a:p>
            <a:r>
              <a:rPr lang="de-DE" dirty="0"/>
              <a:t>Mastertitelformat bearbeiten</a:t>
            </a:r>
          </a:p>
        </p:txBody>
      </p:sp>
      <p:sp>
        <p:nvSpPr>
          <p:cNvPr id="12" name="Bildplatzhalter 11">
            <a:extLst>
              <a:ext uri="{FF2B5EF4-FFF2-40B4-BE49-F238E27FC236}">
                <a16:creationId xmlns:a16="http://schemas.microsoft.com/office/drawing/2014/main" id="{7383264F-0CBD-767B-98C6-AFDB127B06E2}"/>
              </a:ext>
            </a:extLst>
          </p:cNvPr>
          <p:cNvSpPr>
            <a:spLocks noGrp="1"/>
          </p:cNvSpPr>
          <p:nvPr>
            <p:ph type="pic" sz="quarter" idx="13"/>
          </p:nvPr>
        </p:nvSpPr>
        <p:spPr>
          <a:xfrm>
            <a:off x="501650" y="513646"/>
            <a:ext cx="3020400" cy="5257154"/>
          </a:xfrm>
        </p:spPr>
        <p:txBody>
          <a:bodyPr/>
          <a:lstStyle>
            <a:lvl1pPr marL="0" indent="0">
              <a:buFontTx/>
              <a:buNone/>
              <a:defRPr/>
            </a:lvl1pPr>
          </a:lstStyle>
          <a:p>
            <a:endParaRPr lang="de-DE"/>
          </a:p>
        </p:txBody>
      </p:sp>
      <p:sp>
        <p:nvSpPr>
          <p:cNvPr id="13" name="Textplatzhalter 7">
            <a:extLst>
              <a:ext uri="{FF2B5EF4-FFF2-40B4-BE49-F238E27FC236}">
                <a16:creationId xmlns:a16="http://schemas.microsoft.com/office/drawing/2014/main" id="{078A4D22-D5FE-A4F6-173F-114DE518368B}"/>
              </a:ext>
            </a:extLst>
          </p:cNvPr>
          <p:cNvSpPr>
            <a:spLocks noGrp="1"/>
          </p:cNvSpPr>
          <p:nvPr>
            <p:ph type="body" sz="quarter" idx="14"/>
          </p:nvPr>
        </p:nvSpPr>
        <p:spPr>
          <a:xfrm>
            <a:off x="4007241" y="3010236"/>
            <a:ext cx="7668822" cy="3168313"/>
          </a:xfrm>
        </p:spPr>
        <p:txBody>
          <a:bodyPr/>
          <a:lstStyle>
            <a:lvl1pPr marL="342900" indent="-342900">
              <a:buFont typeface="Wingdings 2" panose="05020102010507070707" pitchFamily="18" charset="2"/>
              <a:buChar char=""/>
              <a:defRPr/>
            </a:lvl1pPr>
            <a:lvl2pPr marL="666900" indent="-342900">
              <a:buFont typeface="Wingdings 2" panose="05020102010507070707" pitchFamily="18" charset="2"/>
              <a:buChar char=""/>
              <a:defRPr/>
            </a:lvl2pPr>
            <a:lvl3pPr marL="990900" indent="-342900">
              <a:buFont typeface="Wingdings 2" panose="05020102010507070707" pitchFamily="18" charset="2"/>
              <a:buChar char=""/>
              <a:defRPr/>
            </a:lvl3pPr>
            <a:lvl4pPr marL="1314900" indent="-342900">
              <a:buFont typeface="Wingdings 2" panose="05020102010507070707" pitchFamily="18" charset="2"/>
              <a:buChar char=""/>
              <a:defRPr/>
            </a:lvl4pPr>
            <a:lvl5pPr marL="1638900" indent="-342900">
              <a:buFont typeface="Wingdings 2" panose="05020102010507070707" pitchFamily="18" charset="2"/>
              <a:buChar char=""/>
              <a:defRPr/>
            </a:lvl5p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5" name="Foliennummernplatzhalter 5">
            <a:extLst>
              <a:ext uri="{FF2B5EF4-FFF2-40B4-BE49-F238E27FC236}">
                <a16:creationId xmlns:a16="http://schemas.microsoft.com/office/drawing/2014/main" id="{8887B44A-BCB4-55E5-ECDC-ABDC1B2076D3}"/>
              </a:ext>
            </a:extLst>
          </p:cNvPr>
          <p:cNvSpPr>
            <a:spLocks noGrp="1"/>
          </p:cNvSpPr>
          <p:nvPr>
            <p:ph type="sldNum" sz="quarter" idx="4"/>
          </p:nvPr>
        </p:nvSpPr>
        <p:spPr>
          <a:xfrm>
            <a:off x="10854589" y="6356350"/>
            <a:ext cx="821474" cy="365125"/>
          </a:xfrm>
          <a:prstGeom prst="rect">
            <a:avLst/>
          </a:prstGeom>
        </p:spPr>
        <p:txBody>
          <a:bodyPr vert="horz" lIns="0" tIns="0" rIns="0" bIns="0" rtlCol="0" anchor="ctr"/>
          <a:lstStyle>
            <a:lvl1pPr algn="r">
              <a:defRPr sz="1000">
                <a:solidFill>
                  <a:schemeClr val="tx1"/>
                </a:solidFill>
              </a:defRPr>
            </a:lvl1pPr>
          </a:lstStyle>
          <a:p>
            <a:fld id="{BD55EF62-6C11-432A-B6B1-8FDA77A7568D}" type="slidenum">
              <a:rPr lang="de-DE" smtClean="0"/>
              <a:pPr/>
              <a:t>‹Nr.›</a:t>
            </a:fld>
            <a:endParaRPr lang="de-DE"/>
          </a:p>
        </p:txBody>
      </p:sp>
    </p:spTree>
    <p:extLst>
      <p:ext uri="{BB962C8B-B14F-4D97-AF65-F5344CB8AC3E}">
        <p14:creationId xmlns:p14="http://schemas.microsoft.com/office/powerpoint/2010/main" val="404511645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el, Text und Zitat schma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ACB786F-EAD5-85DB-31B6-CDC928698F03}"/>
              </a:ext>
            </a:extLst>
          </p:cNvPr>
          <p:cNvSpPr>
            <a:spLocks noGrp="1"/>
          </p:cNvSpPr>
          <p:nvPr>
            <p:ph type="title"/>
          </p:nvPr>
        </p:nvSpPr>
        <p:spPr>
          <a:xfrm>
            <a:off x="4007243" y="1949451"/>
            <a:ext cx="7668819" cy="980469"/>
          </a:xfrm>
        </p:spPr>
        <p:txBody>
          <a:bodyPr/>
          <a:lstStyle>
            <a:lvl1pPr>
              <a:defRPr sz="2400" b="1" i="0">
                <a:latin typeface="Arial" panose="020B0604020202020204" pitchFamily="34" charset="0"/>
                <a:cs typeface="Arial" panose="020B0604020202020204" pitchFamily="34" charset="0"/>
              </a:defRPr>
            </a:lvl1pPr>
          </a:lstStyle>
          <a:p>
            <a:r>
              <a:rPr lang="de-DE" dirty="0"/>
              <a:t>Mastertitelformat bearbeiten</a:t>
            </a:r>
          </a:p>
        </p:txBody>
      </p:sp>
      <p:sp>
        <p:nvSpPr>
          <p:cNvPr id="13" name="Textplatzhalter 7">
            <a:extLst>
              <a:ext uri="{FF2B5EF4-FFF2-40B4-BE49-F238E27FC236}">
                <a16:creationId xmlns:a16="http://schemas.microsoft.com/office/drawing/2014/main" id="{078A4D22-D5FE-A4F6-173F-114DE518368B}"/>
              </a:ext>
            </a:extLst>
          </p:cNvPr>
          <p:cNvSpPr>
            <a:spLocks noGrp="1"/>
          </p:cNvSpPr>
          <p:nvPr>
            <p:ph type="body" sz="quarter" idx="14"/>
          </p:nvPr>
        </p:nvSpPr>
        <p:spPr>
          <a:xfrm>
            <a:off x="4007241" y="3010236"/>
            <a:ext cx="7668822" cy="3168313"/>
          </a:xfrm>
        </p:spPr>
        <p:txBody>
          <a:bodyPr/>
          <a:lstStyle>
            <a:lvl1pPr marL="342900" indent="-342900">
              <a:buFont typeface="Wingdings 2" panose="05020102010507070707" pitchFamily="18" charset="2"/>
              <a:buChar char=""/>
              <a:defRPr/>
            </a:lvl1pPr>
            <a:lvl2pPr marL="666900" indent="-342900">
              <a:buFont typeface="Wingdings 2" panose="05020102010507070707" pitchFamily="18" charset="2"/>
              <a:buChar char=""/>
              <a:defRPr/>
            </a:lvl2pPr>
            <a:lvl3pPr marL="990900" indent="-342900">
              <a:buFont typeface="Wingdings 2" panose="05020102010507070707" pitchFamily="18" charset="2"/>
              <a:buChar char=""/>
              <a:defRPr/>
            </a:lvl3pPr>
            <a:lvl4pPr marL="1314900" indent="-342900">
              <a:buFont typeface="Wingdings 2" panose="05020102010507070707" pitchFamily="18" charset="2"/>
              <a:buChar char=""/>
              <a:defRPr/>
            </a:lvl4pPr>
            <a:lvl5pPr marL="1638900" indent="-342900">
              <a:buFont typeface="Wingdings 2" panose="05020102010507070707" pitchFamily="18" charset="2"/>
              <a:buChar char=""/>
              <a:defRPr/>
            </a:lvl5p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3" name="Rechteck 2">
            <a:extLst>
              <a:ext uri="{FF2B5EF4-FFF2-40B4-BE49-F238E27FC236}">
                <a16:creationId xmlns:a16="http://schemas.microsoft.com/office/drawing/2014/main" id="{78E27AD6-C734-A0A5-8D45-3B6318DAC2E2}"/>
              </a:ext>
            </a:extLst>
          </p:cNvPr>
          <p:cNvSpPr/>
          <p:nvPr userDrawn="1"/>
        </p:nvSpPr>
        <p:spPr>
          <a:xfrm>
            <a:off x="515937" y="0"/>
            <a:ext cx="3020400" cy="57708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7" name="Textfeld 6">
            <a:extLst>
              <a:ext uri="{FF2B5EF4-FFF2-40B4-BE49-F238E27FC236}">
                <a16:creationId xmlns:a16="http://schemas.microsoft.com/office/drawing/2014/main" id="{98ADAADE-0CE3-1419-DDD3-A0C9964FA7AB}"/>
              </a:ext>
            </a:extLst>
          </p:cNvPr>
          <p:cNvSpPr txBox="1"/>
          <p:nvPr userDrawn="1"/>
        </p:nvSpPr>
        <p:spPr>
          <a:xfrm>
            <a:off x="691755" y="71969"/>
            <a:ext cx="1364834" cy="1282402"/>
          </a:xfrm>
          <a:prstGeom prst="rect">
            <a:avLst/>
          </a:prstGeom>
          <a:noFill/>
        </p:spPr>
        <p:txBody>
          <a:bodyPr wrap="square" lIns="0" tIns="0" rIns="0" bIns="0" rtlCol="0">
            <a:spAutoFit/>
          </a:bodyPr>
          <a:lstStyle/>
          <a:p>
            <a:pPr>
              <a:lnSpc>
                <a:spcPts val="10000"/>
              </a:lnSpc>
            </a:pPr>
            <a:r>
              <a:rPr lang="de-DE" sz="8400" b="0" i="0" dirty="0">
                <a:solidFill>
                  <a:schemeClr val="bg1"/>
                </a:solidFill>
                <a:latin typeface="BentonSans Medium" panose="02000503000000020004" pitchFamily="2" charset="77"/>
                <a:cs typeface="Calibri" panose="020F0502020204030204" pitchFamily="34" charset="0"/>
              </a:rPr>
              <a:t>»</a:t>
            </a:r>
            <a:endParaRPr lang="de-DE" sz="8400" b="0" i="0" dirty="0">
              <a:solidFill>
                <a:schemeClr val="bg1"/>
              </a:solidFill>
              <a:latin typeface="BentonSans Medium" panose="02000503000000020004" pitchFamily="2" charset="77"/>
            </a:endParaRPr>
          </a:p>
        </p:txBody>
      </p:sp>
      <p:sp>
        <p:nvSpPr>
          <p:cNvPr id="6" name="Textplatzhalter 4">
            <a:extLst>
              <a:ext uri="{FF2B5EF4-FFF2-40B4-BE49-F238E27FC236}">
                <a16:creationId xmlns:a16="http://schemas.microsoft.com/office/drawing/2014/main" id="{3370082B-40F7-6042-A504-846A3126B8CD}"/>
              </a:ext>
            </a:extLst>
          </p:cNvPr>
          <p:cNvSpPr>
            <a:spLocks noGrp="1"/>
          </p:cNvSpPr>
          <p:nvPr>
            <p:ph type="body" sz="quarter" idx="16" hasCustomPrompt="1"/>
          </p:nvPr>
        </p:nvSpPr>
        <p:spPr>
          <a:xfrm>
            <a:off x="783772" y="5372154"/>
            <a:ext cx="2549590" cy="239140"/>
          </a:xfrm>
        </p:spPr>
        <p:txBody>
          <a:bodyPr/>
          <a:lstStyle>
            <a:lvl1pPr marL="0" indent="0" algn="r">
              <a:buFontTx/>
              <a:buNone/>
              <a:defRPr sz="1200">
                <a:solidFill>
                  <a:schemeClr val="bg1"/>
                </a:solidFill>
              </a:defRPr>
            </a:lvl1pPr>
            <a:lvl2pPr marL="324000" indent="0" algn="r">
              <a:buFontTx/>
              <a:buNone/>
              <a:defRPr>
                <a:solidFill>
                  <a:schemeClr val="bg1"/>
                </a:solidFill>
              </a:defRPr>
            </a:lvl2pPr>
            <a:lvl3pPr marL="648000" indent="0" algn="r">
              <a:buFontTx/>
              <a:buNone/>
              <a:defRPr>
                <a:solidFill>
                  <a:schemeClr val="bg1"/>
                </a:solidFill>
              </a:defRPr>
            </a:lvl3pPr>
            <a:lvl4pPr marL="972000" indent="0" algn="r">
              <a:buFontTx/>
              <a:buNone/>
              <a:defRPr>
                <a:solidFill>
                  <a:schemeClr val="bg1"/>
                </a:solidFill>
              </a:defRPr>
            </a:lvl4pPr>
            <a:lvl5pPr marL="1296000" indent="0" algn="r">
              <a:buFontTx/>
              <a:buNone/>
              <a:defRPr>
                <a:solidFill>
                  <a:schemeClr val="bg1"/>
                </a:solidFill>
              </a:defRPr>
            </a:lvl5pPr>
          </a:lstStyle>
          <a:p>
            <a:pPr lvl="0"/>
            <a:r>
              <a:rPr lang="de-DE" dirty="0"/>
              <a:t>Zitatgeber</a:t>
            </a:r>
          </a:p>
        </p:txBody>
      </p:sp>
      <p:sp>
        <p:nvSpPr>
          <p:cNvPr id="5" name="Textplatzhalter 4">
            <a:extLst>
              <a:ext uri="{FF2B5EF4-FFF2-40B4-BE49-F238E27FC236}">
                <a16:creationId xmlns:a16="http://schemas.microsoft.com/office/drawing/2014/main" id="{BF8EA148-7D67-2397-03B7-0D66DA8D53D8}"/>
              </a:ext>
            </a:extLst>
          </p:cNvPr>
          <p:cNvSpPr>
            <a:spLocks noGrp="1"/>
          </p:cNvSpPr>
          <p:nvPr>
            <p:ph type="body" sz="quarter" idx="15"/>
          </p:nvPr>
        </p:nvSpPr>
        <p:spPr>
          <a:xfrm>
            <a:off x="783771" y="440267"/>
            <a:ext cx="2549590" cy="4812868"/>
          </a:xfrm>
          <a:noFill/>
        </p:spPr>
        <p:txBody>
          <a:bodyPr/>
          <a:lstStyle>
            <a:lvl1pPr marL="0" indent="0">
              <a:buFontTx/>
              <a:buNone/>
              <a:defRPr>
                <a:solidFill>
                  <a:schemeClr val="bg1"/>
                </a:solidFill>
              </a:defRPr>
            </a:lvl1pPr>
            <a:lvl2pPr marL="324000" indent="0">
              <a:buFontTx/>
              <a:buNone/>
              <a:defRPr>
                <a:solidFill>
                  <a:schemeClr val="bg1"/>
                </a:solidFill>
              </a:defRPr>
            </a:lvl2pPr>
            <a:lvl3pPr marL="648000" indent="0">
              <a:buFontTx/>
              <a:buNone/>
              <a:defRPr>
                <a:solidFill>
                  <a:schemeClr val="bg1"/>
                </a:solidFill>
              </a:defRPr>
            </a:lvl3pPr>
            <a:lvl4pPr marL="972000" indent="0">
              <a:buFontTx/>
              <a:buNone/>
              <a:defRPr>
                <a:solidFill>
                  <a:schemeClr val="bg1"/>
                </a:solidFill>
              </a:defRPr>
            </a:lvl4pPr>
            <a:lvl5pPr marL="1296000" indent="0">
              <a:buFontTx/>
              <a:buNone/>
              <a:defRPr>
                <a:solidFill>
                  <a:schemeClr val="bg1"/>
                </a:solidFill>
              </a:defRPr>
            </a:lvl5p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9" name="Foliennummernplatzhalter 5">
            <a:extLst>
              <a:ext uri="{FF2B5EF4-FFF2-40B4-BE49-F238E27FC236}">
                <a16:creationId xmlns:a16="http://schemas.microsoft.com/office/drawing/2014/main" id="{56510B65-B060-DAB1-4FAF-9AC08A64108C}"/>
              </a:ext>
            </a:extLst>
          </p:cNvPr>
          <p:cNvSpPr>
            <a:spLocks noGrp="1"/>
          </p:cNvSpPr>
          <p:nvPr>
            <p:ph type="sldNum" sz="quarter" idx="4"/>
          </p:nvPr>
        </p:nvSpPr>
        <p:spPr>
          <a:xfrm>
            <a:off x="10854589" y="6356350"/>
            <a:ext cx="821474" cy="365125"/>
          </a:xfrm>
          <a:prstGeom prst="rect">
            <a:avLst/>
          </a:prstGeom>
        </p:spPr>
        <p:txBody>
          <a:bodyPr vert="horz" lIns="0" tIns="0" rIns="0" bIns="0" rtlCol="0" anchor="ctr"/>
          <a:lstStyle>
            <a:lvl1pPr algn="r">
              <a:defRPr sz="1000">
                <a:solidFill>
                  <a:schemeClr val="tx1"/>
                </a:solidFill>
              </a:defRPr>
            </a:lvl1pPr>
          </a:lstStyle>
          <a:p>
            <a:fld id="{BD55EF62-6C11-432A-B6B1-8FDA77A7568D}" type="slidenum">
              <a:rPr lang="de-DE" smtClean="0"/>
              <a:pPr/>
              <a:t>‹Nr.›</a:t>
            </a:fld>
            <a:endParaRPr lang="de-DE"/>
          </a:p>
        </p:txBody>
      </p:sp>
    </p:spTree>
    <p:extLst>
      <p:ext uri="{BB962C8B-B14F-4D97-AF65-F5344CB8AC3E}">
        <p14:creationId xmlns:p14="http://schemas.microsoft.com/office/powerpoint/2010/main" val="318131053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el, Text und Zitat brei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ACB786F-EAD5-85DB-31B6-CDC928698F03}"/>
              </a:ext>
            </a:extLst>
          </p:cNvPr>
          <p:cNvSpPr>
            <a:spLocks noGrp="1"/>
          </p:cNvSpPr>
          <p:nvPr>
            <p:ph type="title"/>
          </p:nvPr>
        </p:nvSpPr>
        <p:spPr>
          <a:xfrm>
            <a:off x="6275653" y="1949451"/>
            <a:ext cx="5400409" cy="980469"/>
          </a:xfrm>
        </p:spPr>
        <p:txBody>
          <a:bodyPr/>
          <a:lstStyle>
            <a:lvl1pPr>
              <a:defRPr sz="2400" b="1" i="0">
                <a:latin typeface="Arial" panose="020B0604020202020204" pitchFamily="34" charset="0"/>
                <a:cs typeface="Arial" panose="020B0604020202020204" pitchFamily="34" charset="0"/>
              </a:defRPr>
            </a:lvl1pPr>
          </a:lstStyle>
          <a:p>
            <a:r>
              <a:rPr lang="de-DE" dirty="0"/>
              <a:t>Mastertitelformat bearbeiten</a:t>
            </a:r>
          </a:p>
        </p:txBody>
      </p:sp>
      <p:sp>
        <p:nvSpPr>
          <p:cNvPr id="13" name="Textplatzhalter 7">
            <a:extLst>
              <a:ext uri="{FF2B5EF4-FFF2-40B4-BE49-F238E27FC236}">
                <a16:creationId xmlns:a16="http://schemas.microsoft.com/office/drawing/2014/main" id="{078A4D22-D5FE-A4F6-173F-114DE518368B}"/>
              </a:ext>
            </a:extLst>
          </p:cNvPr>
          <p:cNvSpPr>
            <a:spLocks noGrp="1"/>
          </p:cNvSpPr>
          <p:nvPr>
            <p:ph type="body" sz="quarter" idx="14"/>
          </p:nvPr>
        </p:nvSpPr>
        <p:spPr>
          <a:xfrm>
            <a:off x="6275653" y="3010236"/>
            <a:ext cx="5400410" cy="3168313"/>
          </a:xfrm>
        </p:spPr>
        <p:txBody>
          <a:bodyPr/>
          <a:lstStyle>
            <a:lvl1pPr marL="342900" indent="-342900">
              <a:buFont typeface="Wingdings 2" panose="05020102010507070707" pitchFamily="18" charset="2"/>
              <a:buChar char=""/>
              <a:defRPr/>
            </a:lvl1pPr>
            <a:lvl2pPr marL="666900" indent="-342900">
              <a:buFont typeface="Wingdings 2" panose="05020102010507070707" pitchFamily="18" charset="2"/>
              <a:buChar char=""/>
              <a:defRPr/>
            </a:lvl2pPr>
            <a:lvl3pPr marL="990900" indent="-342900">
              <a:buFont typeface="Wingdings 2" panose="05020102010507070707" pitchFamily="18" charset="2"/>
              <a:buChar char=""/>
              <a:defRPr/>
            </a:lvl3pPr>
            <a:lvl4pPr marL="1314900" indent="-342900">
              <a:buFont typeface="Wingdings 2" panose="05020102010507070707" pitchFamily="18" charset="2"/>
              <a:buChar char=""/>
              <a:defRPr/>
            </a:lvl4pPr>
            <a:lvl5pPr marL="1638900" indent="-342900">
              <a:buFont typeface="Wingdings 2" panose="05020102010507070707" pitchFamily="18" charset="2"/>
              <a:buChar char=""/>
              <a:defRPr/>
            </a:lvl5p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3" name="Rechteck 2">
            <a:extLst>
              <a:ext uri="{FF2B5EF4-FFF2-40B4-BE49-F238E27FC236}">
                <a16:creationId xmlns:a16="http://schemas.microsoft.com/office/drawing/2014/main" id="{78E27AD6-C734-A0A5-8D45-3B6318DAC2E2}"/>
              </a:ext>
            </a:extLst>
          </p:cNvPr>
          <p:cNvSpPr/>
          <p:nvPr userDrawn="1"/>
        </p:nvSpPr>
        <p:spPr>
          <a:xfrm>
            <a:off x="515937" y="1041404"/>
            <a:ext cx="5292726" cy="4729396"/>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7" name="Textfeld 6">
            <a:extLst>
              <a:ext uri="{FF2B5EF4-FFF2-40B4-BE49-F238E27FC236}">
                <a16:creationId xmlns:a16="http://schemas.microsoft.com/office/drawing/2014/main" id="{98ADAADE-0CE3-1419-DDD3-A0C9964FA7AB}"/>
              </a:ext>
            </a:extLst>
          </p:cNvPr>
          <p:cNvSpPr txBox="1"/>
          <p:nvPr userDrawn="1"/>
        </p:nvSpPr>
        <p:spPr>
          <a:xfrm>
            <a:off x="720036" y="1605392"/>
            <a:ext cx="1364834" cy="1282402"/>
          </a:xfrm>
          <a:prstGeom prst="rect">
            <a:avLst/>
          </a:prstGeom>
          <a:noFill/>
        </p:spPr>
        <p:txBody>
          <a:bodyPr wrap="square" lIns="0" tIns="0" rIns="0" bIns="0" rtlCol="0">
            <a:spAutoFit/>
          </a:bodyPr>
          <a:lstStyle/>
          <a:p>
            <a:pPr>
              <a:lnSpc>
                <a:spcPts val="10000"/>
              </a:lnSpc>
            </a:pPr>
            <a:r>
              <a:rPr lang="de-DE" sz="8400" b="0" i="0" dirty="0">
                <a:solidFill>
                  <a:schemeClr val="bg1"/>
                </a:solidFill>
                <a:latin typeface="BentonSans Medium" panose="02000503000000020004" pitchFamily="2" charset="77"/>
                <a:cs typeface="Calibri" panose="020F0502020204030204" pitchFamily="34" charset="0"/>
              </a:rPr>
              <a:t>»</a:t>
            </a:r>
            <a:endParaRPr lang="de-DE" sz="8400" b="0" i="0" dirty="0">
              <a:solidFill>
                <a:schemeClr val="bg1"/>
              </a:solidFill>
              <a:latin typeface="BentonSans Medium" panose="02000503000000020004" pitchFamily="2" charset="77"/>
            </a:endParaRPr>
          </a:p>
        </p:txBody>
      </p:sp>
      <p:sp>
        <p:nvSpPr>
          <p:cNvPr id="6" name="Textplatzhalter 4">
            <a:extLst>
              <a:ext uri="{FF2B5EF4-FFF2-40B4-BE49-F238E27FC236}">
                <a16:creationId xmlns:a16="http://schemas.microsoft.com/office/drawing/2014/main" id="{3370082B-40F7-6042-A504-846A3126B8CD}"/>
              </a:ext>
            </a:extLst>
          </p:cNvPr>
          <p:cNvSpPr>
            <a:spLocks noGrp="1"/>
          </p:cNvSpPr>
          <p:nvPr>
            <p:ph type="body" sz="quarter" idx="16" hasCustomPrompt="1"/>
          </p:nvPr>
        </p:nvSpPr>
        <p:spPr>
          <a:xfrm>
            <a:off x="1075936" y="4881087"/>
            <a:ext cx="4538217" cy="239140"/>
          </a:xfrm>
        </p:spPr>
        <p:txBody>
          <a:bodyPr/>
          <a:lstStyle>
            <a:lvl1pPr marL="0" indent="0" algn="r">
              <a:buFontTx/>
              <a:buNone/>
              <a:defRPr sz="1200">
                <a:solidFill>
                  <a:schemeClr val="bg1"/>
                </a:solidFill>
              </a:defRPr>
            </a:lvl1pPr>
            <a:lvl2pPr marL="324000" indent="0" algn="r">
              <a:buFontTx/>
              <a:buNone/>
              <a:defRPr>
                <a:solidFill>
                  <a:schemeClr val="bg1"/>
                </a:solidFill>
              </a:defRPr>
            </a:lvl2pPr>
            <a:lvl3pPr marL="648000" indent="0" algn="r">
              <a:buFontTx/>
              <a:buNone/>
              <a:defRPr>
                <a:solidFill>
                  <a:schemeClr val="bg1"/>
                </a:solidFill>
              </a:defRPr>
            </a:lvl3pPr>
            <a:lvl4pPr marL="972000" indent="0" algn="r">
              <a:buFontTx/>
              <a:buNone/>
              <a:defRPr>
                <a:solidFill>
                  <a:schemeClr val="bg1"/>
                </a:solidFill>
              </a:defRPr>
            </a:lvl4pPr>
            <a:lvl5pPr marL="1296000" indent="0" algn="r">
              <a:buFontTx/>
              <a:buNone/>
              <a:defRPr>
                <a:solidFill>
                  <a:schemeClr val="bg1"/>
                </a:solidFill>
              </a:defRPr>
            </a:lvl5pPr>
          </a:lstStyle>
          <a:p>
            <a:pPr lvl="0"/>
            <a:r>
              <a:rPr lang="de-DE" dirty="0"/>
              <a:t>Zitatgeber</a:t>
            </a:r>
          </a:p>
        </p:txBody>
      </p:sp>
      <p:sp>
        <p:nvSpPr>
          <p:cNvPr id="5" name="Textplatzhalter 4">
            <a:extLst>
              <a:ext uri="{FF2B5EF4-FFF2-40B4-BE49-F238E27FC236}">
                <a16:creationId xmlns:a16="http://schemas.microsoft.com/office/drawing/2014/main" id="{BF8EA148-7D67-2397-03B7-0D66DA8D53D8}"/>
              </a:ext>
            </a:extLst>
          </p:cNvPr>
          <p:cNvSpPr>
            <a:spLocks noGrp="1"/>
          </p:cNvSpPr>
          <p:nvPr>
            <p:ph type="body" sz="quarter" idx="15"/>
          </p:nvPr>
        </p:nvSpPr>
        <p:spPr>
          <a:xfrm>
            <a:off x="783771" y="1964263"/>
            <a:ext cx="4830382" cy="2822341"/>
          </a:xfrm>
          <a:noFill/>
        </p:spPr>
        <p:txBody>
          <a:bodyPr/>
          <a:lstStyle>
            <a:lvl1pPr marL="0" indent="0">
              <a:buFontTx/>
              <a:buNone/>
              <a:defRPr>
                <a:solidFill>
                  <a:schemeClr val="bg1"/>
                </a:solidFill>
              </a:defRPr>
            </a:lvl1pPr>
            <a:lvl2pPr marL="324000" indent="0">
              <a:buFontTx/>
              <a:buNone/>
              <a:defRPr>
                <a:solidFill>
                  <a:schemeClr val="bg1"/>
                </a:solidFill>
              </a:defRPr>
            </a:lvl2pPr>
            <a:lvl3pPr marL="648000" indent="0">
              <a:buFontTx/>
              <a:buNone/>
              <a:defRPr>
                <a:solidFill>
                  <a:schemeClr val="bg1"/>
                </a:solidFill>
              </a:defRPr>
            </a:lvl3pPr>
            <a:lvl4pPr marL="972000" indent="0">
              <a:buFontTx/>
              <a:buNone/>
              <a:defRPr>
                <a:solidFill>
                  <a:schemeClr val="bg1"/>
                </a:solidFill>
              </a:defRPr>
            </a:lvl4pPr>
            <a:lvl5pPr marL="1296000" indent="0">
              <a:buFontTx/>
              <a:buNone/>
              <a:defRPr>
                <a:solidFill>
                  <a:schemeClr val="bg1"/>
                </a:solidFill>
              </a:defRPr>
            </a:lvl5p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9" name="Foliennummernplatzhalter 5">
            <a:extLst>
              <a:ext uri="{FF2B5EF4-FFF2-40B4-BE49-F238E27FC236}">
                <a16:creationId xmlns:a16="http://schemas.microsoft.com/office/drawing/2014/main" id="{1A3CF2BB-6642-3A66-4688-E3D2324179A1}"/>
              </a:ext>
            </a:extLst>
          </p:cNvPr>
          <p:cNvSpPr>
            <a:spLocks noGrp="1"/>
          </p:cNvSpPr>
          <p:nvPr>
            <p:ph type="sldNum" sz="quarter" idx="4"/>
          </p:nvPr>
        </p:nvSpPr>
        <p:spPr>
          <a:xfrm>
            <a:off x="10854589" y="6356350"/>
            <a:ext cx="821474" cy="365125"/>
          </a:xfrm>
          <a:prstGeom prst="rect">
            <a:avLst/>
          </a:prstGeom>
        </p:spPr>
        <p:txBody>
          <a:bodyPr vert="horz" lIns="0" tIns="0" rIns="0" bIns="0" rtlCol="0" anchor="ctr"/>
          <a:lstStyle>
            <a:lvl1pPr algn="r">
              <a:defRPr sz="1000">
                <a:solidFill>
                  <a:schemeClr val="tx1"/>
                </a:solidFill>
              </a:defRPr>
            </a:lvl1pPr>
          </a:lstStyle>
          <a:p>
            <a:fld id="{BD55EF62-6C11-432A-B6B1-8FDA77A7568D}" type="slidenum">
              <a:rPr lang="de-DE" smtClean="0"/>
              <a:pPr/>
              <a:t>‹Nr.›</a:t>
            </a:fld>
            <a:endParaRPr lang="de-DE"/>
          </a:p>
        </p:txBody>
      </p:sp>
    </p:spTree>
    <p:extLst>
      <p:ext uri="{BB962C8B-B14F-4D97-AF65-F5344CB8AC3E}">
        <p14:creationId xmlns:p14="http://schemas.microsoft.com/office/powerpoint/2010/main" val="181188368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el, Text und Themengrafik schma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ACB786F-EAD5-85DB-31B6-CDC928698F03}"/>
              </a:ext>
            </a:extLst>
          </p:cNvPr>
          <p:cNvSpPr>
            <a:spLocks noGrp="1"/>
          </p:cNvSpPr>
          <p:nvPr>
            <p:ph type="title"/>
          </p:nvPr>
        </p:nvSpPr>
        <p:spPr>
          <a:xfrm>
            <a:off x="4506383" y="1949451"/>
            <a:ext cx="7169679" cy="980469"/>
          </a:xfrm>
        </p:spPr>
        <p:txBody>
          <a:bodyPr/>
          <a:lstStyle>
            <a:lvl1pPr>
              <a:defRPr sz="2400" b="1" i="0">
                <a:latin typeface="Arial" panose="020B0604020202020204" pitchFamily="34" charset="0"/>
                <a:cs typeface="Arial" panose="020B0604020202020204" pitchFamily="34" charset="0"/>
              </a:defRPr>
            </a:lvl1pPr>
          </a:lstStyle>
          <a:p>
            <a:r>
              <a:rPr lang="de-DE" dirty="0"/>
              <a:t>Mastertitelformat bearbeiten</a:t>
            </a:r>
          </a:p>
        </p:txBody>
      </p:sp>
      <p:sp>
        <p:nvSpPr>
          <p:cNvPr id="13" name="Textplatzhalter 7">
            <a:extLst>
              <a:ext uri="{FF2B5EF4-FFF2-40B4-BE49-F238E27FC236}">
                <a16:creationId xmlns:a16="http://schemas.microsoft.com/office/drawing/2014/main" id="{078A4D22-D5FE-A4F6-173F-114DE518368B}"/>
              </a:ext>
            </a:extLst>
          </p:cNvPr>
          <p:cNvSpPr>
            <a:spLocks noGrp="1"/>
          </p:cNvSpPr>
          <p:nvPr>
            <p:ph type="body" sz="quarter" idx="14"/>
          </p:nvPr>
        </p:nvSpPr>
        <p:spPr>
          <a:xfrm>
            <a:off x="4506381" y="3010236"/>
            <a:ext cx="7169682" cy="3168313"/>
          </a:xfrm>
        </p:spPr>
        <p:txBody>
          <a:bodyPr/>
          <a:lstStyle>
            <a:lvl1pPr marL="342900" indent="-342900">
              <a:buFont typeface="Wingdings 2" panose="05020102010507070707" pitchFamily="18" charset="2"/>
              <a:buChar char=""/>
              <a:defRPr/>
            </a:lvl1pPr>
            <a:lvl2pPr marL="666900" indent="-342900">
              <a:buFont typeface="Wingdings 2" panose="05020102010507070707" pitchFamily="18" charset="2"/>
              <a:buChar char=""/>
              <a:defRPr/>
            </a:lvl2pPr>
            <a:lvl3pPr marL="990900" indent="-342900">
              <a:buFont typeface="Wingdings 2" panose="05020102010507070707" pitchFamily="18" charset="2"/>
              <a:buChar char=""/>
              <a:defRPr/>
            </a:lvl3pPr>
            <a:lvl4pPr marL="1314900" indent="-342900">
              <a:buFont typeface="Wingdings 2" panose="05020102010507070707" pitchFamily="18" charset="2"/>
              <a:buChar char=""/>
              <a:defRPr/>
            </a:lvl4pPr>
            <a:lvl5pPr marL="1638900" indent="-342900">
              <a:buFont typeface="Wingdings 2" panose="05020102010507070707" pitchFamily="18" charset="2"/>
              <a:buChar char=""/>
              <a:defRPr/>
            </a:lvl5p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17" name="Bildplatzhalter 16">
            <a:extLst>
              <a:ext uri="{FF2B5EF4-FFF2-40B4-BE49-F238E27FC236}">
                <a16:creationId xmlns:a16="http://schemas.microsoft.com/office/drawing/2014/main" id="{B4F74BD0-E88E-95D0-ED1B-D40F66E8568B}"/>
              </a:ext>
            </a:extLst>
          </p:cNvPr>
          <p:cNvSpPr>
            <a:spLocks noGrp="1"/>
          </p:cNvSpPr>
          <p:nvPr>
            <p:ph type="pic" sz="quarter" idx="15"/>
          </p:nvPr>
        </p:nvSpPr>
        <p:spPr>
          <a:xfrm>
            <a:off x="501650" y="0"/>
            <a:ext cx="3528000" cy="5770800"/>
          </a:xfrm>
        </p:spPr>
        <p:txBody>
          <a:bodyPr/>
          <a:lstStyle>
            <a:lvl1pPr marL="0" indent="0">
              <a:buFontTx/>
              <a:buNone/>
              <a:defRPr/>
            </a:lvl1pPr>
          </a:lstStyle>
          <a:p>
            <a:endParaRPr lang="de-DE"/>
          </a:p>
        </p:txBody>
      </p:sp>
      <p:sp>
        <p:nvSpPr>
          <p:cNvPr id="5" name="Foliennummernplatzhalter 5">
            <a:extLst>
              <a:ext uri="{FF2B5EF4-FFF2-40B4-BE49-F238E27FC236}">
                <a16:creationId xmlns:a16="http://schemas.microsoft.com/office/drawing/2014/main" id="{A3EBFDFA-4E63-B832-B232-5FB607B75B15}"/>
              </a:ext>
            </a:extLst>
          </p:cNvPr>
          <p:cNvSpPr>
            <a:spLocks noGrp="1"/>
          </p:cNvSpPr>
          <p:nvPr>
            <p:ph type="sldNum" sz="quarter" idx="4"/>
          </p:nvPr>
        </p:nvSpPr>
        <p:spPr>
          <a:xfrm>
            <a:off x="10854589" y="6356350"/>
            <a:ext cx="821474" cy="365125"/>
          </a:xfrm>
          <a:prstGeom prst="rect">
            <a:avLst/>
          </a:prstGeom>
        </p:spPr>
        <p:txBody>
          <a:bodyPr vert="horz" lIns="0" tIns="0" rIns="0" bIns="0" rtlCol="0" anchor="ctr"/>
          <a:lstStyle>
            <a:lvl1pPr algn="r">
              <a:defRPr sz="1000">
                <a:solidFill>
                  <a:schemeClr val="tx1"/>
                </a:solidFill>
              </a:defRPr>
            </a:lvl1pPr>
          </a:lstStyle>
          <a:p>
            <a:fld id="{BD55EF62-6C11-432A-B6B1-8FDA77A7568D}" type="slidenum">
              <a:rPr lang="de-DE" smtClean="0"/>
              <a:pPr/>
              <a:t>‹Nr.›</a:t>
            </a:fld>
            <a:endParaRPr lang="de-DE"/>
          </a:p>
        </p:txBody>
      </p:sp>
    </p:spTree>
    <p:extLst>
      <p:ext uri="{BB962C8B-B14F-4D97-AF65-F5344CB8AC3E}">
        <p14:creationId xmlns:p14="http://schemas.microsoft.com/office/powerpoint/2010/main" val="427028115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ext und Themengrafik mit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ACB786F-EAD5-85DB-31B6-CDC928698F03}"/>
              </a:ext>
            </a:extLst>
          </p:cNvPr>
          <p:cNvSpPr>
            <a:spLocks noGrp="1"/>
          </p:cNvSpPr>
          <p:nvPr>
            <p:ph type="title"/>
          </p:nvPr>
        </p:nvSpPr>
        <p:spPr>
          <a:xfrm>
            <a:off x="6283877" y="1949451"/>
            <a:ext cx="5392185" cy="980469"/>
          </a:xfrm>
        </p:spPr>
        <p:txBody>
          <a:bodyPr/>
          <a:lstStyle>
            <a:lvl1pPr>
              <a:defRPr sz="2400" b="1" i="0">
                <a:latin typeface="Arial" panose="020B0604020202020204" pitchFamily="34" charset="0"/>
                <a:cs typeface="Arial" panose="020B0604020202020204" pitchFamily="34" charset="0"/>
              </a:defRPr>
            </a:lvl1pPr>
          </a:lstStyle>
          <a:p>
            <a:r>
              <a:rPr lang="de-DE" dirty="0"/>
              <a:t>Mastertitelformat bearbeiten</a:t>
            </a:r>
          </a:p>
        </p:txBody>
      </p:sp>
      <p:sp>
        <p:nvSpPr>
          <p:cNvPr id="13" name="Textplatzhalter 7">
            <a:extLst>
              <a:ext uri="{FF2B5EF4-FFF2-40B4-BE49-F238E27FC236}">
                <a16:creationId xmlns:a16="http://schemas.microsoft.com/office/drawing/2014/main" id="{078A4D22-D5FE-A4F6-173F-114DE518368B}"/>
              </a:ext>
            </a:extLst>
          </p:cNvPr>
          <p:cNvSpPr>
            <a:spLocks noGrp="1"/>
          </p:cNvSpPr>
          <p:nvPr>
            <p:ph type="body" sz="quarter" idx="14"/>
          </p:nvPr>
        </p:nvSpPr>
        <p:spPr>
          <a:xfrm>
            <a:off x="6283875" y="3010236"/>
            <a:ext cx="5392187" cy="3168313"/>
          </a:xfrm>
        </p:spPr>
        <p:txBody>
          <a:bodyPr/>
          <a:lstStyle>
            <a:lvl1pPr marL="342900" indent="-342900">
              <a:buFont typeface="Wingdings 2" panose="05020102010507070707" pitchFamily="18" charset="2"/>
              <a:buChar char=""/>
              <a:defRPr/>
            </a:lvl1pPr>
            <a:lvl2pPr marL="666900" indent="-342900">
              <a:buFont typeface="Wingdings 2" panose="05020102010507070707" pitchFamily="18" charset="2"/>
              <a:buChar char=""/>
              <a:defRPr/>
            </a:lvl2pPr>
            <a:lvl3pPr marL="990900" indent="-342900">
              <a:buFont typeface="Wingdings 2" panose="05020102010507070707" pitchFamily="18" charset="2"/>
              <a:buChar char=""/>
              <a:defRPr/>
            </a:lvl3pPr>
            <a:lvl4pPr marL="1314900" indent="-342900">
              <a:buFont typeface="Wingdings 2" panose="05020102010507070707" pitchFamily="18" charset="2"/>
              <a:buChar char=""/>
              <a:defRPr/>
            </a:lvl4pPr>
            <a:lvl5pPr marL="1638900" indent="-342900">
              <a:buFont typeface="Wingdings 2" panose="05020102010507070707" pitchFamily="18" charset="2"/>
              <a:buChar char=""/>
              <a:defRPr/>
            </a:lvl5p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17" name="Bildplatzhalter 16">
            <a:extLst>
              <a:ext uri="{FF2B5EF4-FFF2-40B4-BE49-F238E27FC236}">
                <a16:creationId xmlns:a16="http://schemas.microsoft.com/office/drawing/2014/main" id="{B4F74BD0-E88E-95D0-ED1B-D40F66E8568B}"/>
              </a:ext>
            </a:extLst>
          </p:cNvPr>
          <p:cNvSpPr>
            <a:spLocks noGrp="1"/>
          </p:cNvSpPr>
          <p:nvPr>
            <p:ph type="pic" sz="quarter" idx="15"/>
          </p:nvPr>
        </p:nvSpPr>
        <p:spPr>
          <a:xfrm>
            <a:off x="501650" y="0"/>
            <a:ext cx="5306400" cy="5770800"/>
          </a:xfrm>
        </p:spPr>
        <p:txBody>
          <a:bodyPr/>
          <a:lstStyle>
            <a:lvl1pPr marL="0" indent="0">
              <a:buFontTx/>
              <a:buNone/>
              <a:defRPr/>
            </a:lvl1pPr>
          </a:lstStyle>
          <a:p>
            <a:endParaRPr lang="de-DE"/>
          </a:p>
        </p:txBody>
      </p:sp>
      <p:sp>
        <p:nvSpPr>
          <p:cNvPr id="5" name="Foliennummernplatzhalter 5">
            <a:extLst>
              <a:ext uri="{FF2B5EF4-FFF2-40B4-BE49-F238E27FC236}">
                <a16:creationId xmlns:a16="http://schemas.microsoft.com/office/drawing/2014/main" id="{002E7866-1882-93DC-5ACD-14007A83D400}"/>
              </a:ext>
            </a:extLst>
          </p:cNvPr>
          <p:cNvSpPr>
            <a:spLocks noGrp="1"/>
          </p:cNvSpPr>
          <p:nvPr>
            <p:ph type="sldNum" sz="quarter" idx="4"/>
          </p:nvPr>
        </p:nvSpPr>
        <p:spPr>
          <a:xfrm>
            <a:off x="10854589" y="6356350"/>
            <a:ext cx="821474" cy="365125"/>
          </a:xfrm>
          <a:prstGeom prst="rect">
            <a:avLst/>
          </a:prstGeom>
        </p:spPr>
        <p:txBody>
          <a:bodyPr vert="horz" lIns="0" tIns="0" rIns="0" bIns="0" rtlCol="0" anchor="ctr"/>
          <a:lstStyle>
            <a:lvl1pPr algn="r">
              <a:defRPr sz="1000">
                <a:solidFill>
                  <a:schemeClr val="tx1"/>
                </a:solidFill>
              </a:defRPr>
            </a:lvl1pPr>
          </a:lstStyle>
          <a:p>
            <a:fld id="{BD55EF62-6C11-432A-B6B1-8FDA77A7568D}" type="slidenum">
              <a:rPr lang="de-DE" smtClean="0"/>
              <a:pPr/>
              <a:t>‹Nr.›</a:t>
            </a:fld>
            <a:endParaRPr lang="de-DE"/>
          </a:p>
        </p:txBody>
      </p:sp>
    </p:spTree>
    <p:extLst>
      <p:ext uri="{BB962C8B-B14F-4D97-AF65-F5344CB8AC3E}">
        <p14:creationId xmlns:p14="http://schemas.microsoft.com/office/powerpoint/2010/main" val="370403042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Text und Themengrafik mittel">
    <p:spTree>
      <p:nvGrpSpPr>
        <p:cNvPr id="1" name=""/>
        <p:cNvGrpSpPr/>
        <p:nvPr/>
      </p:nvGrpSpPr>
      <p:grpSpPr>
        <a:xfrm>
          <a:off x="0" y="0"/>
          <a:ext cx="0" cy="0"/>
          <a:chOff x="0" y="0"/>
          <a:chExt cx="0" cy="0"/>
        </a:xfrm>
      </p:grpSpPr>
      <p:sp>
        <p:nvSpPr>
          <p:cNvPr id="17" name="Bildplatzhalter 16">
            <a:extLst>
              <a:ext uri="{FF2B5EF4-FFF2-40B4-BE49-F238E27FC236}">
                <a16:creationId xmlns:a16="http://schemas.microsoft.com/office/drawing/2014/main" id="{B4F74BD0-E88E-95D0-ED1B-D40F66E8568B}"/>
              </a:ext>
            </a:extLst>
          </p:cNvPr>
          <p:cNvSpPr>
            <a:spLocks noGrp="1"/>
          </p:cNvSpPr>
          <p:nvPr>
            <p:ph type="pic" sz="quarter" idx="15"/>
          </p:nvPr>
        </p:nvSpPr>
        <p:spPr>
          <a:xfrm>
            <a:off x="501650" y="1949451"/>
            <a:ext cx="5306400" cy="3821347"/>
          </a:xfrm>
        </p:spPr>
        <p:txBody>
          <a:bodyPr/>
          <a:lstStyle>
            <a:lvl1pPr marL="0" indent="0">
              <a:buFontTx/>
              <a:buNone/>
              <a:defRPr/>
            </a:lvl1pPr>
          </a:lstStyle>
          <a:p>
            <a:endParaRPr lang="de-DE"/>
          </a:p>
        </p:txBody>
      </p:sp>
      <p:sp>
        <p:nvSpPr>
          <p:cNvPr id="4" name="Textplatzhalter 7">
            <a:extLst>
              <a:ext uri="{FF2B5EF4-FFF2-40B4-BE49-F238E27FC236}">
                <a16:creationId xmlns:a16="http://schemas.microsoft.com/office/drawing/2014/main" id="{BADE437F-257C-CC25-58CF-269B5AAFDC17}"/>
              </a:ext>
            </a:extLst>
          </p:cNvPr>
          <p:cNvSpPr>
            <a:spLocks noGrp="1"/>
          </p:cNvSpPr>
          <p:nvPr>
            <p:ph type="body" sz="quarter" idx="14"/>
          </p:nvPr>
        </p:nvSpPr>
        <p:spPr>
          <a:xfrm>
            <a:off x="6283875" y="1949452"/>
            <a:ext cx="5392187" cy="4229098"/>
          </a:xfrm>
        </p:spPr>
        <p:txBody>
          <a:bodyPr/>
          <a:lstStyle>
            <a:lvl1pPr marL="0" indent="0">
              <a:buFont typeface="Wingdings 2" panose="05020102010507070707" pitchFamily="18" charset="2"/>
              <a:buNone/>
              <a:defRPr/>
            </a:lvl1pPr>
            <a:lvl2pPr marL="324000" indent="0">
              <a:buFont typeface="Wingdings 2" panose="05020102010507070707" pitchFamily="18" charset="2"/>
              <a:buNone/>
              <a:defRPr/>
            </a:lvl2pPr>
            <a:lvl3pPr marL="648000" indent="0">
              <a:buFont typeface="Wingdings 2" panose="05020102010507070707" pitchFamily="18" charset="2"/>
              <a:buNone/>
              <a:defRPr/>
            </a:lvl3pPr>
            <a:lvl4pPr marL="972000" indent="0">
              <a:buFont typeface="Wingdings 2" panose="05020102010507070707" pitchFamily="18" charset="2"/>
              <a:buNone/>
              <a:defRPr/>
            </a:lvl4pPr>
            <a:lvl5pPr marL="1296000" indent="0">
              <a:buFont typeface="Wingdings 2" panose="05020102010507070707" pitchFamily="18" charset="2"/>
              <a:buNone/>
              <a:defRPr/>
            </a:lvl5p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5" name="Titel 1">
            <a:extLst>
              <a:ext uri="{FF2B5EF4-FFF2-40B4-BE49-F238E27FC236}">
                <a16:creationId xmlns:a16="http://schemas.microsoft.com/office/drawing/2014/main" id="{EA3EA077-4F97-DCAD-0B5A-DC8FDE5AAC11}"/>
              </a:ext>
            </a:extLst>
          </p:cNvPr>
          <p:cNvSpPr>
            <a:spLocks noGrp="1"/>
          </p:cNvSpPr>
          <p:nvPr>
            <p:ph type="title"/>
          </p:nvPr>
        </p:nvSpPr>
        <p:spPr>
          <a:xfrm>
            <a:off x="501650" y="404813"/>
            <a:ext cx="8848827" cy="980469"/>
          </a:xfrm>
        </p:spPr>
        <p:txBody>
          <a:bodyPr/>
          <a:lstStyle>
            <a:lvl1pPr>
              <a:defRPr sz="2400" b="1" i="0">
                <a:latin typeface="Arial" panose="020B0604020202020204" pitchFamily="34" charset="0"/>
                <a:cs typeface="Arial" panose="020B0604020202020204" pitchFamily="34" charset="0"/>
              </a:defRPr>
            </a:lvl1pPr>
          </a:lstStyle>
          <a:p>
            <a:r>
              <a:rPr lang="de-DE" dirty="0"/>
              <a:t>Mastertitelformat bearbeiten</a:t>
            </a:r>
          </a:p>
        </p:txBody>
      </p:sp>
      <p:sp>
        <p:nvSpPr>
          <p:cNvPr id="6" name="Foliennummernplatzhalter 5">
            <a:extLst>
              <a:ext uri="{FF2B5EF4-FFF2-40B4-BE49-F238E27FC236}">
                <a16:creationId xmlns:a16="http://schemas.microsoft.com/office/drawing/2014/main" id="{4AF9F158-8F60-24D9-34E9-279F019CB7C2}"/>
              </a:ext>
            </a:extLst>
          </p:cNvPr>
          <p:cNvSpPr>
            <a:spLocks noGrp="1"/>
          </p:cNvSpPr>
          <p:nvPr>
            <p:ph type="sldNum" sz="quarter" idx="4"/>
          </p:nvPr>
        </p:nvSpPr>
        <p:spPr>
          <a:xfrm>
            <a:off x="10854589" y="6356350"/>
            <a:ext cx="821474" cy="365125"/>
          </a:xfrm>
          <a:prstGeom prst="rect">
            <a:avLst/>
          </a:prstGeom>
        </p:spPr>
        <p:txBody>
          <a:bodyPr vert="horz" lIns="0" tIns="0" rIns="0" bIns="0" rtlCol="0" anchor="ctr"/>
          <a:lstStyle>
            <a:lvl1pPr algn="r">
              <a:defRPr sz="1000">
                <a:solidFill>
                  <a:schemeClr val="tx1"/>
                </a:solidFill>
              </a:defRPr>
            </a:lvl1pPr>
          </a:lstStyle>
          <a:p>
            <a:fld id="{BD55EF62-6C11-432A-B6B1-8FDA77A7568D}" type="slidenum">
              <a:rPr lang="de-DE" smtClean="0"/>
              <a:pPr/>
              <a:t>‹Nr.›</a:t>
            </a:fld>
            <a:endParaRPr lang="de-DE"/>
          </a:p>
        </p:txBody>
      </p:sp>
    </p:spTree>
    <p:extLst>
      <p:ext uri="{BB962C8B-B14F-4D97-AF65-F5344CB8AC3E}">
        <p14:creationId xmlns:p14="http://schemas.microsoft.com/office/powerpoint/2010/main" val="201480148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ext und Themengrafik brei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ACB786F-EAD5-85DB-31B6-CDC928698F03}"/>
              </a:ext>
            </a:extLst>
          </p:cNvPr>
          <p:cNvSpPr>
            <a:spLocks noGrp="1"/>
          </p:cNvSpPr>
          <p:nvPr>
            <p:ph type="title"/>
          </p:nvPr>
        </p:nvSpPr>
        <p:spPr>
          <a:xfrm>
            <a:off x="9188464" y="1949451"/>
            <a:ext cx="2487598" cy="980469"/>
          </a:xfrm>
        </p:spPr>
        <p:txBody>
          <a:bodyPr/>
          <a:lstStyle>
            <a:lvl1pPr>
              <a:defRPr sz="2400" b="1" i="0">
                <a:latin typeface="Arial" panose="020B0604020202020204" pitchFamily="34" charset="0"/>
                <a:cs typeface="Arial" panose="020B0604020202020204" pitchFamily="34" charset="0"/>
              </a:defRPr>
            </a:lvl1pPr>
          </a:lstStyle>
          <a:p>
            <a:r>
              <a:rPr lang="de-DE" dirty="0"/>
              <a:t>Mastertitelformat</a:t>
            </a:r>
          </a:p>
        </p:txBody>
      </p:sp>
      <p:sp>
        <p:nvSpPr>
          <p:cNvPr id="13" name="Textplatzhalter 7">
            <a:extLst>
              <a:ext uri="{FF2B5EF4-FFF2-40B4-BE49-F238E27FC236}">
                <a16:creationId xmlns:a16="http://schemas.microsoft.com/office/drawing/2014/main" id="{078A4D22-D5FE-A4F6-173F-114DE518368B}"/>
              </a:ext>
            </a:extLst>
          </p:cNvPr>
          <p:cNvSpPr>
            <a:spLocks noGrp="1"/>
          </p:cNvSpPr>
          <p:nvPr>
            <p:ph type="body" sz="quarter" idx="14"/>
          </p:nvPr>
        </p:nvSpPr>
        <p:spPr>
          <a:xfrm>
            <a:off x="9188464" y="3010236"/>
            <a:ext cx="2487598" cy="3168313"/>
          </a:xfrm>
        </p:spPr>
        <p:txBody>
          <a:bodyPr/>
          <a:lstStyle>
            <a:lvl1pPr marL="342900" indent="-342900">
              <a:buFont typeface="Wingdings 2" panose="05020102010507070707" pitchFamily="18" charset="2"/>
              <a:buChar char=""/>
              <a:defRPr/>
            </a:lvl1pPr>
            <a:lvl2pPr marL="666900" indent="-342900">
              <a:buFont typeface="Wingdings 2" panose="05020102010507070707" pitchFamily="18" charset="2"/>
              <a:buChar char=""/>
              <a:defRPr/>
            </a:lvl2pPr>
            <a:lvl3pPr marL="990900" indent="-342900">
              <a:buFont typeface="Wingdings 2" panose="05020102010507070707" pitchFamily="18" charset="2"/>
              <a:buChar char=""/>
              <a:defRPr/>
            </a:lvl3pPr>
            <a:lvl4pPr marL="1314900" indent="-342900">
              <a:buFont typeface="Wingdings 2" panose="05020102010507070707" pitchFamily="18" charset="2"/>
              <a:buChar char=""/>
              <a:defRPr/>
            </a:lvl4pPr>
            <a:lvl5pPr marL="1638900" indent="-342900">
              <a:buFont typeface="Wingdings 2" panose="05020102010507070707" pitchFamily="18" charset="2"/>
              <a:buChar char=""/>
              <a:defRPr/>
            </a:lvl5p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17" name="Bildplatzhalter 16">
            <a:extLst>
              <a:ext uri="{FF2B5EF4-FFF2-40B4-BE49-F238E27FC236}">
                <a16:creationId xmlns:a16="http://schemas.microsoft.com/office/drawing/2014/main" id="{B4F74BD0-E88E-95D0-ED1B-D40F66E8568B}"/>
              </a:ext>
            </a:extLst>
          </p:cNvPr>
          <p:cNvSpPr>
            <a:spLocks noGrp="1"/>
          </p:cNvSpPr>
          <p:nvPr>
            <p:ph type="pic" sz="quarter" idx="15"/>
          </p:nvPr>
        </p:nvSpPr>
        <p:spPr>
          <a:xfrm>
            <a:off x="501650" y="0"/>
            <a:ext cx="8211600" cy="5770800"/>
          </a:xfrm>
        </p:spPr>
        <p:txBody>
          <a:bodyPr/>
          <a:lstStyle>
            <a:lvl1pPr marL="0" indent="0">
              <a:buFontTx/>
              <a:buNone/>
              <a:defRPr/>
            </a:lvl1pPr>
          </a:lstStyle>
          <a:p>
            <a:endParaRPr lang="de-DE" dirty="0"/>
          </a:p>
        </p:txBody>
      </p:sp>
      <p:sp>
        <p:nvSpPr>
          <p:cNvPr id="5" name="Foliennummernplatzhalter 5">
            <a:extLst>
              <a:ext uri="{FF2B5EF4-FFF2-40B4-BE49-F238E27FC236}">
                <a16:creationId xmlns:a16="http://schemas.microsoft.com/office/drawing/2014/main" id="{B95126F1-C19E-2BE0-54A7-9F4B940834D8}"/>
              </a:ext>
            </a:extLst>
          </p:cNvPr>
          <p:cNvSpPr>
            <a:spLocks noGrp="1"/>
          </p:cNvSpPr>
          <p:nvPr>
            <p:ph type="sldNum" sz="quarter" idx="4"/>
          </p:nvPr>
        </p:nvSpPr>
        <p:spPr>
          <a:xfrm>
            <a:off x="10854589" y="6356350"/>
            <a:ext cx="821474" cy="365125"/>
          </a:xfrm>
          <a:prstGeom prst="rect">
            <a:avLst/>
          </a:prstGeom>
        </p:spPr>
        <p:txBody>
          <a:bodyPr vert="horz" lIns="0" tIns="0" rIns="0" bIns="0" rtlCol="0" anchor="ctr"/>
          <a:lstStyle>
            <a:lvl1pPr algn="r">
              <a:defRPr sz="1000">
                <a:solidFill>
                  <a:schemeClr val="tx1"/>
                </a:solidFill>
              </a:defRPr>
            </a:lvl1pPr>
          </a:lstStyle>
          <a:p>
            <a:fld id="{BD55EF62-6C11-432A-B6B1-8FDA77A7568D}" type="slidenum">
              <a:rPr lang="de-DE" smtClean="0"/>
              <a:pPr/>
              <a:t>‹Nr.›</a:t>
            </a:fld>
            <a:endParaRPr lang="de-DE"/>
          </a:p>
        </p:txBody>
      </p:sp>
    </p:spTree>
    <p:extLst>
      <p:ext uri="{BB962C8B-B14F-4D97-AF65-F5344CB8AC3E}">
        <p14:creationId xmlns:p14="http://schemas.microsoft.com/office/powerpoint/2010/main" val="4978040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elfolie Foto mittel">
    <p:spTree>
      <p:nvGrpSpPr>
        <p:cNvPr id="1" name=""/>
        <p:cNvGrpSpPr/>
        <p:nvPr/>
      </p:nvGrpSpPr>
      <p:grpSpPr>
        <a:xfrm>
          <a:off x="0" y="0"/>
          <a:ext cx="0" cy="0"/>
          <a:chOff x="0" y="0"/>
          <a:chExt cx="0" cy="0"/>
        </a:xfrm>
      </p:grpSpPr>
      <p:sp>
        <p:nvSpPr>
          <p:cNvPr id="13" name="Bildplatzhalter 12">
            <a:extLst>
              <a:ext uri="{FF2B5EF4-FFF2-40B4-BE49-F238E27FC236}">
                <a16:creationId xmlns:a16="http://schemas.microsoft.com/office/drawing/2014/main" id="{B0B780A1-9698-DF81-C2DB-162BC8F6A8F7}"/>
              </a:ext>
            </a:extLst>
          </p:cNvPr>
          <p:cNvSpPr>
            <a:spLocks noGrp="1"/>
          </p:cNvSpPr>
          <p:nvPr>
            <p:ph type="pic" sz="quarter" idx="13"/>
          </p:nvPr>
        </p:nvSpPr>
        <p:spPr>
          <a:xfrm>
            <a:off x="0" y="1505615"/>
            <a:ext cx="12193200" cy="2401200"/>
          </a:xfrm>
        </p:spPr>
        <p:txBody>
          <a:bodyPr/>
          <a:lstStyle>
            <a:lvl1pPr marL="0" indent="0">
              <a:buFontTx/>
              <a:buNone/>
              <a:defRPr/>
            </a:lvl1pPr>
          </a:lstStyle>
          <a:p>
            <a:endParaRPr lang="de-DE"/>
          </a:p>
        </p:txBody>
      </p:sp>
      <p:sp>
        <p:nvSpPr>
          <p:cNvPr id="2" name="Titel 1">
            <a:extLst>
              <a:ext uri="{FF2B5EF4-FFF2-40B4-BE49-F238E27FC236}">
                <a16:creationId xmlns:a16="http://schemas.microsoft.com/office/drawing/2014/main" id="{6F1B0DBB-71B9-7489-CD4E-4101CF113A2C}"/>
              </a:ext>
            </a:extLst>
          </p:cNvPr>
          <p:cNvSpPr>
            <a:spLocks noGrp="1"/>
          </p:cNvSpPr>
          <p:nvPr>
            <p:ph type="ctrTitle"/>
          </p:nvPr>
        </p:nvSpPr>
        <p:spPr>
          <a:xfrm>
            <a:off x="501650" y="3893607"/>
            <a:ext cx="11174413" cy="593907"/>
          </a:xfrm>
        </p:spPr>
        <p:txBody>
          <a:bodyPr anchor="b"/>
          <a:lstStyle>
            <a:lvl1pPr algn="l">
              <a:defRPr sz="2900" b="1" i="0">
                <a:solidFill>
                  <a:schemeClr val="tx1"/>
                </a:solidFill>
                <a:latin typeface="Arial" panose="020B0604020202020204" pitchFamily="34" charset="0"/>
                <a:cs typeface="Arial" panose="020B0604020202020204" pitchFamily="34" charset="0"/>
              </a:defRPr>
            </a:lvl1pPr>
          </a:lstStyle>
          <a:p>
            <a:r>
              <a:rPr lang="de-DE" dirty="0"/>
              <a:t>Mastertitelformat bearbeiten</a:t>
            </a:r>
          </a:p>
        </p:txBody>
      </p:sp>
      <p:sp>
        <p:nvSpPr>
          <p:cNvPr id="3" name="Untertitel 2">
            <a:extLst>
              <a:ext uri="{FF2B5EF4-FFF2-40B4-BE49-F238E27FC236}">
                <a16:creationId xmlns:a16="http://schemas.microsoft.com/office/drawing/2014/main" id="{92F5C9E0-BCE4-2159-C6E2-2E8FFF10E34A}"/>
              </a:ext>
            </a:extLst>
          </p:cNvPr>
          <p:cNvSpPr>
            <a:spLocks noGrp="1"/>
          </p:cNvSpPr>
          <p:nvPr>
            <p:ph type="subTitle" idx="1"/>
          </p:nvPr>
        </p:nvSpPr>
        <p:spPr>
          <a:xfrm>
            <a:off x="501650" y="4510018"/>
            <a:ext cx="11174413" cy="907253"/>
          </a:xfrm>
        </p:spPr>
        <p:txBody>
          <a:bodyPr/>
          <a:lstStyle>
            <a:lvl1pPr marL="0" indent="0" algn="l">
              <a:lnSpc>
                <a:spcPct val="90000"/>
              </a:lnSpc>
              <a:buNone/>
              <a:defRPr sz="2900" b="0" i="0">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dirty="0"/>
              <a:t>Master-Untertitelformat bearbeiten</a:t>
            </a:r>
          </a:p>
        </p:txBody>
      </p:sp>
      <p:sp>
        <p:nvSpPr>
          <p:cNvPr id="4" name="Datumsplatzhalter 3">
            <a:extLst>
              <a:ext uri="{FF2B5EF4-FFF2-40B4-BE49-F238E27FC236}">
                <a16:creationId xmlns:a16="http://schemas.microsoft.com/office/drawing/2014/main" id="{472FEF5C-73D9-AB0F-1E46-9A31161D9EC5}"/>
              </a:ext>
            </a:extLst>
          </p:cNvPr>
          <p:cNvSpPr>
            <a:spLocks noGrp="1"/>
          </p:cNvSpPr>
          <p:nvPr>
            <p:ph type="dt" sz="half" idx="10"/>
          </p:nvPr>
        </p:nvSpPr>
        <p:spPr>
          <a:xfrm>
            <a:off x="515937" y="5371779"/>
            <a:ext cx="3459715" cy="365125"/>
          </a:xfrm>
          <a:prstGeom prst="rect">
            <a:avLst/>
          </a:prstGeom>
        </p:spPr>
        <p:txBody>
          <a:bodyPr lIns="0" tIns="0" rIns="0" bIns="0"/>
          <a:lstStyle>
            <a:lvl1pPr>
              <a:defRPr sz="1300">
                <a:latin typeface="Arial" panose="020B0604020202020204" pitchFamily="34" charset="0"/>
                <a:cs typeface="Arial" panose="020B0604020202020204" pitchFamily="34" charset="0"/>
              </a:defRPr>
            </a:lvl1pPr>
          </a:lstStyle>
          <a:p>
            <a:r>
              <a:rPr lang="de-DE" dirty="0"/>
              <a:t>Ort, Datum</a:t>
            </a:r>
          </a:p>
        </p:txBody>
      </p:sp>
    </p:spTree>
    <p:extLst>
      <p:ext uri="{BB962C8B-B14F-4D97-AF65-F5344CB8AC3E}">
        <p14:creationId xmlns:p14="http://schemas.microsoft.com/office/powerpoint/2010/main" val="56001640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Kapiteltrennseite Foto hoch">
    <p:spTree>
      <p:nvGrpSpPr>
        <p:cNvPr id="1" name=""/>
        <p:cNvGrpSpPr/>
        <p:nvPr/>
      </p:nvGrpSpPr>
      <p:grpSpPr>
        <a:xfrm>
          <a:off x="0" y="0"/>
          <a:ext cx="0" cy="0"/>
          <a:chOff x="0" y="0"/>
          <a:chExt cx="0" cy="0"/>
        </a:xfrm>
      </p:grpSpPr>
      <p:sp>
        <p:nvSpPr>
          <p:cNvPr id="6" name="Foliennummernplatzhalter 5">
            <a:extLst>
              <a:ext uri="{FF2B5EF4-FFF2-40B4-BE49-F238E27FC236}">
                <a16:creationId xmlns:a16="http://schemas.microsoft.com/office/drawing/2014/main" id="{1DEEA9A8-099C-6433-9A2B-353B2D949328}"/>
              </a:ext>
            </a:extLst>
          </p:cNvPr>
          <p:cNvSpPr>
            <a:spLocks noGrp="1"/>
          </p:cNvSpPr>
          <p:nvPr>
            <p:ph type="sldNum" sz="quarter" idx="4"/>
          </p:nvPr>
        </p:nvSpPr>
        <p:spPr>
          <a:xfrm>
            <a:off x="10854588" y="6356350"/>
            <a:ext cx="821475" cy="365125"/>
          </a:xfrm>
          <a:prstGeom prst="rect">
            <a:avLst/>
          </a:prstGeom>
        </p:spPr>
        <p:txBody>
          <a:bodyPr vert="horz" lIns="0" tIns="0" rIns="0" bIns="0" rtlCol="0" anchor="ctr"/>
          <a:lstStyle>
            <a:lvl1pPr algn="r">
              <a:defRPr sz="1000">
                <a:solidFill>
                  <a:schemeClr val="tx1"/>
                </a:solidFill>
              </a:defRPr>
            </a:lvl1pPr>
          </a:lstStyle>
          <a:p>
            <a:fld id="{BD55EF62-6C11-432A-B6B1-8FDA77A7568D}" type="slidenum">
              <a:rPr lang="de-DE" smtClean="0"/>
              <a:pPr/>
              <a:t>‹Nr.›</a:t>
            </a:fld>
            <a:endParaRPr lang="de-DE"/>
          </a:p>
        </p:txBody>
      </p:sp>
      <p:sp>
        <p:nvSpPr>
          <p:cNvPr id="14" name="Titel 1">
            <a:extLst>
              <a:ext uri="{FF2B5EF4-FFF2-40B4-BE49-F238E27FC236}">
                <a16:creationId xmlns:a16="http://schemas.microsoft.com/office/drawing/2014/main" id="{53274A55-5F38-EA0F-53BB-9631B7F9E690}"/>
              </a:ext>
            </a:extLst>
          </p:cNvPr>
          <p:cNvSpPr>
            <a:spLocks noGrp="1"/>
          </p:cNvSpPr>
          <p:nvPr>
            <p:ph type="title"/>
          </p:nvPr>
        </p:nvSpPr>
        <p:spPr>
          <a:xfrm>
            <a:off x="501650" y="3510000"/>
            <a:ext cx="11174413" cy="2488669"/>
          </a:xfrm>
        </p:spPr>
        <p:txBody>
          <a:bodyPr/>
          <a:lstStyle>
            <a:lvl1pPr>
              <a:defRPr>
                <a:solidFill>
                  <a:schemeClr val="bg1"/>
                </a:solidFill>
              </a:defRPr>
            </a:lvl1pPr>
          </a:lstStyle>
          <a:p>
            <a:r>
              <a:rPr lang="de-DE" dirty="0"/>
              <a:t>Mastertitelformat bearbeiten</a:t>
            </a:r>
          </a:p>
        </p:txBody>
      </p:sp>
    </p:spTree>
    <p:extLst>
      <p:ext uri="{BB962C8B-B14F-4D97-AF65-F5344CB8AC3E}">
        <p14:creationId xmlns:p14="http://schemas.microsoft.com/office/powerpoint/2010/main" val="366384153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Kapiteltrennseite Foto niedri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ACB786F-EAD5-85DB-31B6-CDC928698F03}"/>
              </a:ext>
            </a:extLst>
          </p:cNvPr>
          <p:cNvSpPr>
            <a:spLocks noGrp="1"/>
          </p:cNvSpPr>
          <p:nvPr>
            <p:ph type="title"/>
          </p:nvPr>
        </p:nvSpPr>
        <p:spPr>
          <a:xfrm>
            <a:off x="501650" y="3510000"/>
            <a:ext cx="11174413" cy="2488669"/>
          </a:xfrm>
        </p:spPr>
        <p:txBody>
          <a:bodyPr/>
          <a:lstStyle>
            <a:lvl1pPr>
              <a:defRPr>
                <a:solidFill>
                  <a:schemeClr val="accent1"/>
                </a:solidFill>
              </a:defRPr>
            </a:lvl1pPr>
          </a:lstStyle>
          <a:p>
            <a:r>
              <a:rPr lang="de-DE" dirty="0"/>
              <a:t>Mastertitelformat bearbeiten</a:t>
            </a:r>
          </a:p>
        </p:txBody>
      </p:sp>
      <p:sp>
        <p:nvSpPr>
          <p:cNvPr id="5" name="Bildplatzhalter 4">
            <a:extLst>
              <a:ext uri="{FF2B5EF4-FFF2-40B4-BE49-F238E27FC236}">
                <a16:creationId xmlns:a16="http://schemas.microsoft.com/office/drawing/2014/main" id="{708F6D54-3EF5-633B-76E0-8EE13A352583}"/>
              </a:ext>
            </a:extLst>
          </p:cNvPr>
          <p:cNvSpPr>
            <a:spLocks noGrp="1"/>
          </p:cNvSpPr>
          <p:nvPr>
            <p:ph type="pic" sz="quarter" idx="10"/>
          </p:nvPr>
        </p:nvSpPr>
        <p:spPr>
          <a:xfrm>
            <a:off x="0" y="1520825"/>
            <a:ext cx="12193200" cy="1594908"/>
          </a:xfrm>
        </p:spPr>
        <p:txBody>
          <a:bodyPr/>
          <a:lstStyle>
            <a:lvl1pPr marL="0" indent="0">
              <a:buFontTx/>
              <a:buNone/>
              <a:defRPr/>
            </a:lvl1pPr>
          </a:lstStyle>
          <a:p>
            <a:endParaRPr lang="de-DE" dirty="0"/>
          </a:p>
        </p:txBody>
      </p:sp>
      <p:sp>
        <p:nvSpPr>
          <p:cNvPr id="6" name="Foliennummernplatzhalter 5">
            <a:extLst>
              <a:ext uri="{FF2B5EF4-FFF2-40B4-BE49-F238E27FC236}">
                <a16:creationId xmlns:a16="http://schemas.microsoft.com/office/drawing/2014/main" id="{18C6F726-A933-6FCC-B353-CB720558AA13}"/>
              </a:ext>
            </a:extLst>
          </p:cNvPr>
          <p:cNvSpPr>
            <a:spLocks noGrp="1"/>
          </p:cNvSpPr>
          <p:nvPr>
            <p:ph type="sldNum" sz="quarter" idx="4"/>
          </p:nvPr>
        </p:nvSpPr>
        <p:spPr>
          <a:xfrm>
            <a:off x="10854588" y="6356350"/>
            <a:ext cx="821475" cy="365125"/>
          </a:xfrm>
          <a:prstGeom prst="rect">
            <a:avLst/>
          </a:prstGeom>
        </p:spPr>
        <p:txBody>
          <a:bodyPr vert="horz" lIns="0" tIns="0" rIns="0" bIns="0" rtlCol="0" anchor="ctr"/>
          <a:lstStyle>
            <a:lvl1pPr algn="r">
              <a:defRPr sz="1000">
                <a:solidFill>
                  <a:schemeClr val="tx1"/>
                </a:solidFill>
              </a:defRPr>
            </a:lvl1pPr>
          </a:lstStyle>
          <a:p>
            <a:fld id="{BD55EF62-6C11-432A-B6B1-8FDA77A7568D}" type="slidenum">
              <a:rPr lang="de-DE" smtClean="0"/>
              <a:pPr/>
              <a:t>‹Nr.›</a:t>
            </a:fld>
            <a:endParaRPr lang="de-DE"/>
          </a:p>
        </p:txBody>
      </p:sp>
    </p:spTree>
    <p:extLst>
      <p:ext uri="{BB962C8B-B14F-4D97-AF65-F5344CB8AC3E}">
        <p14:creationId xmlns:p14="http://schemas.microsoft.com/office/powerpoint/2010/main" val="258539540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Kapiteltrennseite schlich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ACB786F-EAD5-85DB-31B6-CDC928698F03}"/>
              </a:ext>
            </a:extLst>
          </p:cNvPr>
          <p:cNvSpPr>
            <a:spLocks noGrp="1"/>
          </p:cNvSpPr>
          <p:nvPr>
            <p:ph type="title"/>
          </p:nvPr>
        </p:nvSpPr>
        <p:spPr>
          <a:xfrm>
            <a:off x="501650" y="3510000"/>
            <a:ext cx="11174413" cy="2488669"/>
          </a:xfrm>
        </p:spPr>
        <p:txBody>
          <a:bodyPr/>
          <a:lstStyle>
            <a:lvl1pPr>
              <a:defRPr>
                <a:solidFill>
                  <a:schemeClr val="accent1"/>
                </a:solidFill>
              </a:defRPr>
            </a:lvl1pPr>
          </a:lstStyle>
          <a:p>
            <a:r>
              <a:rPr lang="de-DE" dirty="0"/>
              <a:t>Mastertitelformat bearbeiten</a:t>
            </a:r>
          </a:p>
        </p:txBody>
      </p:sp>
      <p:sp>
        <p:nvSpPr>
          <p:cNvPr id="4" name="Rechteck 3">
            <a:extLst>
              <a:ext uri="{FF2B5EF4-FFF2-40B4-BE49-F238E27FC236}">
                <a16:creationId xmlns:a16="http://schemas.microsoft.com/office/drawing/2014/main" id="{1C1B953F-807C-28F0-5267-7D8217B74673}"/>
              </a:ext>
            </a:extLst>
          </p:cNvPr>
          <p:cNvSpPr/>
          <p:nvPr userDrawn="1"/>
        </p:nvSpPr>
        <p:spPr>
          <a:xfrm>
            <a:off x="0" y="1520825"/>
            <a:ext cx="12193200" cy="15948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 name="Foliennummernplatzhalter 5">
            <a:extLst>
              <a:ext uri="{FF2B5EF4-FFF2-40B4-BE49-F238E27FC236}">
                <a16:creationId xmlns:a16="http://schemas.microsoft.com/office/drawing/2014/main" id="{26D0AD94-5ADC-9983-01D7-6ED5BCA61FED}"/>
              </a:ext>
            </a:extLst>
          </p:cNvPr>
          <p:cNvSpPr>
            <a:spLocks noGrp="1"/>
          </p:cNvSpPr>
          <p:nvPr>
            <p:ph type="sldNum" sz="quarter" idx="4"/>
          </p:nvPr>
        </p:nvSpPr>
        <p:spPr>
          <a:xfrm>
            <a:off x="10854588" y="6356350"/>
            <a:ext cx="820799" cy="365125"/>
          </a:xfrm>
          <a:prstGeom prst="rect">
            <a:avLst/>
          </a:prstGeom>
        </p:spPr>
        <p:txBody>
          <a:bodyPr vert="horz" lIns="0" tIns="0" rIns="0" bIns="0" rtlCol="0" anchor="ctr"/>
          <a:lstStyle>
            <a:lvl1pPr algn="r">
              <a:defRPr sz="1000">
                <a:solidFill>
                  <a:schemeClr val="tx1"/>
                </a:solidFill>
              </a:defRPr>
            </a:lvl1pPr>
          </a:lstStyle>
          <a:p>
            <a:fld id="{BD55EF62-6C11-432A-B6B1-8FDA77A7568D}" type="slidenum">
              <a:rPr lang="de-DE" smtClean="0"/>
              <a:pPr/>
              <a:t>‹Nr.›</a:t>
            </a:fld>
            <a:endParaRPr lang="de-DE"/>
          </a:p>
        </p:txBody>
      </p:sp>
    </p:spTree>
    <p:extLst>
      <p:ext uri="{BB962C8B-B14F-4D97-AF65-F5344CB8AC3E}">
        <p14:creationId xmlns:p14="http://schemas.microsoft.com/office/powerpoint/2010/main" val="21549682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740BD44-8B7F-1263-10F2-A1F655AF4845}"/>
              </a:ext>
            </a:extLst>
          </p:cNvPr>
          <p:cNvSpPr>
            <a:spLocks noGrp="1"/>
          </p:cNvSpPr>
          <p:nvPr>
            <p:ph type="title"/>
          </p:nvPr>
        </p:nvSpPr>
        <p:spPr>
          <a:xfrm>
            <a:off x="501650" y="404813"/>
            <a:ext cx="8848827" cy="980469"/>
          </a:xfrm>
        </p:spPr>
        <p:txBody>
          <a:bodyPr/>
          <a:lstStyle/>
          <a:p>
            <a:r>
              <a:rPr lang="de-DE" dirty="0"/>
              <a:t>Mastertitelformat bearbeiten</a:t>
            </a:r>
          </a:p>
        </p:txBody>
      </p:sp>
      <p:sp>
        <p:nvSpPr>
          <p:cNvPr id="5" name="Foliennummernplatzhalter 5">
            <a:extLst>
              <a:ext uri="{FF2B5EF4-FFF2-40B4-BE49-F238E27FC236}">
                <a16:creationId xmlns:a16="http://schemas.microsoft.com/office/drawing/2014/main" id="{329B4F11-A586-8794-44C6-83DB43DF3B1C}"/>
              </a:ext>
            </a:extLst>
          </p:cNvPr>
          <p:cNvSpPr>
            <a:spLocks noGrp="1"/>
          </p:cNvSpPr>
          <p:nvPr>
            <p:ph type="sldNum" sz="quarter" idx="4"/>
          </p:nvPr>
        </p:nvSpPr>
        <p:spPr>
          <a:xfrm>
            <a:off x="10854588" y="6356350"/>
            <a:ext cx="820799" cy="365125"/>
          </a:xfrm>
          <a:prstGeom prst="rect">
            <a:avLst/>
          </a:prstGeom>
        </p:spPr>
        <p:txBody>
          <a:bodyPr vert="horz" lIns="0" tIns="0" rIns="0" bIns="0" rtlCol="0" anchor="ctr"/>
          <a:lstStyle>
            <a:lvl1pPr algn="r">
              <a:defRPr sz="1000">
                <a:solidFill>
                  <a:schemeClr val="tx1"/>
                </a:solidFill>
              </a:defRPr>
            </a:lvl1pPr>
          </a:lstStyle>
          <a:p>
            <a:fld id="{BD55EF62-6C11-432A-B6B1-8FDA77A7568D}" type="slidenum">
              <a:rPr lang="de-DE" smtClean="0"/>
              <a:pPr/>
              <a:t>‹Nr.›</a:t>
            </a:fld>
            <a:endParaRPr lang="de-DE"/>
          </a:p>
        </p:txBody>
      </p:sp>
    </p:spTree>
    <p:extLst>
      <p:ext uri="{BB962C8B-B14F-4D97-AF65-F5344CB8AC3E}">
        <p14:creationId xmlns:p14="http://schemas.microsoft.com/office/powerpoint/2010/main" val="425598540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Leer">
    <p:spTree>
      <p:nvGrpSpPr>
        <p:cNvPr id="1" name=""/>
        <p:cNvGrpSpPr/>
        <p:nvPr/>
      </p:nvGrpSpPr>
      <p:grpSpPr>
        <a:xfrm>
          <a:off x="0" y="0"/>
          <a:ext cx="0" cy="0"/>
          <a:chOff x="0" y="0"/>
          <a:chExt cx="0" cy="0"/>
        </a:xfrm>
      </p:grpSpPr>
      <p:sp>
        <p:nvSpPr>
          <p:cNvPr id="2" name="Bildplatzhalter 16">
            <a:extLst>
              <a:ext uri="{FF2B5EF4-FFF2-40B4-BE49-F238E27FC236}">
                <a16:creationId xmlns:a16="http://schemas.microsoft.com/office/drawing/2014/main" id="{30142EE7-EE2B-B1E0-4899-A1DBCFD4DEEE}"/>
              </a:ext>
            </a:extLst>
          </p:cNvPr>
          <p:cNvSpPr>
            <a:spLocks noGrp="1"/>
          </p:cNvSpPr>
          <p:nvPr>
            <p:ph type="pic" sz="quarter" idx="15"/>
          </p:nvPr>
        </p:nvSpPr>
        <p:spPr>
          <a:xfrm>
            <a:off x="0" y="1534075"/>
            <a:ext cx="12192000" cy="4799603"/>
          </a:xfrm>
        </p:spPr>
        <p:txBody>
          <a:bodyPr/>
          <a:lstStyle>
            <a:lvl1pPr marL="0" indent="0">
              <a:buFontTx/>
              <a:buNone/>
              <a:defRPr/>
            </a:lvl1pPr>
          </a:lstStyle>
          <a:p>
            <a:endParaRPr lang="de-DE" dirty="0"/>
          </a:p>
        </p:txBody>
      </p:sp>
      <p:sp>
        <p:nvSpPr>
          <p:cNvPr id="3" name="Titel 1">
            <a:extLst>
              <a:ext uri="{FF2B5EF4-FFF2-40B4-BE49-F238E27FC236}">
                <a16:creationId xmlns:a16="http://schemas.microsoft.com/office/drawing/2014/main" id="{17D41E81-DEB1-A73D-DDDA-10199F450486}"/>
              </a:ext>
            </a:extLst>
          </p:cNvPr>
          <p:cNvSpPr>
            <a:spLocks noGrp="1"/>
          </p:cNvSpPr>
          <p:nvPr>
            <p:ph type="title"/>
          </p:nvPr>
        </p:nvSpPr>
        <p:spPr>
          <a:xfrm>
            <a:off x="501650" y="3510000"/>
            <a:ext cx="11174413" cy="2488669"/>
          </a:xfrm>
        </p:spPr>
        <p:txBody>
          <a:bodyPr/>
          <a:lstStyle>
            <a:lvl1pPr>
              <a:defRPr>
                <a:solidFill>
                  <a:schemeClr val="bg1"/>
                </a:solidFill>
              </a:defRPr>
            </a:lvl1pPr>
          </a:lstStyle>
          <a:p>
            <a:r>
              <a:rPr lang="de-DE" dirty="0"/>
              <a:t>Mastertitelformat bearbeiten</a:t>
            </a:r>
          </a:p>
        </p:txBody>
      </p:sp>
      <p:sp>
        <p:nvSpPr>
          <p:cNvPr id="9" name="Foliennummernplatzhalter 5">
            <a:extLst>
              <a:ext uri="{FF2B5EF4-FFF2-40B4-BE49-F238E27FC236}">
                <a16:creationId xmlns:a16="http://schemas.microsoft.com/office/drawing/2014/main" id="{ECC48001-745F-0DFF-9F18-568E6024AE3C}"/>
              </a:ext>
            </a:extLst>
          </p:cNvPr>
          <p:cNvSpPr>
            <a:spLocks noGrp="1"/>
          </p:cNvSpPr>
          <p:nvPr>
            <p:ph type="sldNum" sz="quarter" idx="4"/>
          </p:nvPr>
        </p:nvSpPr>
        <p:spPr>
          <a:xfrm>
            <a:off x="10854588" y="6356350"/>
            <a:ext cx="821475" cy="365125"/>
          </a:xfrm>
          <a:prstGeom prst="rect">
            <a:avLst/>
          </a:prstGeom>
        </p:spPr>
        <p:txBody>
          <a:bodyPr vert="horz" lIns="0" tIns="0" rIns="0" bIns="0" rtlCol="0" anchor="ctr"/>
          <a:lstStyle>
            <a:lvl1pPr algn="r">
              <a:defRPr sz="1000">
                <a:solidFill>
                  <a:schemeClr val="tx1"/>
                </a:solidFill>
              </a:defRPr>
            </a:lvl1pPr>
          </a:lstStyle>
          <a:p>
            <a:fld id="{BD55EF62-6C11-432A-B6B1-8FDA77A7568D}" type="slidenum">
              <a:rPr lang="de-DE" smtClean="0"/>
              <a:pPr/>
              <a:t>‹Nr.›</a:t>
            </a:fld>
            <a:endParaRPr lang="de-DE"/>
          </a:p>
        </p:txBody>
      </p:sp>
    </p:spTree>
    <p:extLst>
      <p:ext uri="{BB962C8B-B14F-4D97-AF65-F5344CB8AC3E}">
        <p14:creationId xmlns:p14="http://schemas.microsoft.com/office/powerpoint/2010/main" val="199297428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2_Text und Themengrafik mit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ACB786F-EAD5-85DB-31B6-CDC928698F03}"/>
              </a:ext>
            </a:extLst>
          </p:cNvPr>
          <p:cNvSpPr>
            <a:spLocks noGrp="1"/>
          </p:cNvSpPr>
          <p:nvPr>
            <p:ph type="title"/>
          </p:nvPr>
        </p:nvSpPr>
        <p:spPr>
          <a:xfrm>
            <a:off x="6283877" y="1949452"/>
            <a:ext cx="5392185" cy="1105982"/>
          </a:xfrm>
        </p:spPr>
        <p:txBody>
          <a:bodyPr/>
          <a:lstStyle>
            <a:lvl1pPr>
              <a:lnSpc>
                <a:spcPts val="3000"/>
              </a:lnSpc>
              <a:defRPr sz="2000" b="1" i="0">
                <a:solidFill>
                  <a:schemeClr val="tx1"/>
                </a:solidFill>
                <a:latin typeface="Arial" panose="020B0604020202020204" pitchFamily="34" charset="0"/>
                <a:cs typeface="Arial" panose="020B0604020202020204" pitchFamily="34" charset="0"/>
              </a:defRPr>
            </a:lvl1pPr>
          </a:lstStyle>
          <a:p>
            <a:r>
              <a:rPr lang="de-DE" dirty="0"/>
              <a:t>Mastertitelformat bearbeiten</a:t>
            </a:r>
          </a:p>
        </p:txBody>
      </p:sp>
      <p:sp>
        <p:nvSpPr>
          <p:cNvPr id="13" name="Textplatzhalter 7">
            <a:extLst>
              <a:ext uri="{FF2B5EF4-FFF2-40B4-BE49-F238E27FC236}">
                <a16:creationId xmlns:a16="http://schemas.microsoft.com/office/drawing/2014/main" id="{078A4D22-D5FE-A4F6-173F-114DE518368B}"/>
              </a:ext>
            </a:extLst>
          </p:cNvPr>
          <p:cNvSpPr>
            <a:spLocks noGrp="1"/>
          </p:cNvSpPr>
          <p:nvPr>
            <p:ph type="body" sz="quarter" idx="14"/>
          </p:nvPr>
        </p:nvSpPr>
        <p:spPr>
          <a:xfrm>
            <a:off x="6283875" y="3214393"/>
            <a:ext cx="5392187" cy="2522953"/>
          </a:xfrm>
        </p:spPr>
        <p:txBody>
          <a:bodyPr/>
          <a:lstStyle>
            <a:lvl1pPr marL="0" indent="0">
              <a:buFont typeface="Wingdings 2" panose="05020102010507070707" pitchFamily="18" charset="2"/>
              <a:buNone/>
              <a:defRPr/>
            </a:lvl1pPr>
            <a:lvl2pPr marL="324000" indent="0">
              <a:buFont typeface="Wingdings 2" panose="05020102010507070707" pitchFamily="18" charset="2"/>
              <a:buNone/>
              <a:defRPr/>
            </a:lvl2pPr>
            <a:lvl3pPr marL="648000" indent="0">
              <a:buFont typeface="Wingdings 2" panose="05020102010507070707" pitchFamily="18" charset="2"/>
              <a:buNone/>
              <a:defRPr/>
            </a:lvl3pPr>
            <a:lvl4pPr marL="972000" indent="0">
              <a:buFont typeface="Wingdings 2" panose="05020102010507070707" pitchFamily="18" charset="2"/>
              <a:buNone/>
              <a:defRPr/>
            </a:lvl4pPr>
            <a:lvl5pPr marL="1296000" indent="0">
              <a:buFont typeface="Wingdings 2" panose="05020102010507070707" pitchFamily="18" charset="2"/>
              <a:buNone/>
              <a:defRPr/>
            </a:lvl5p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4" name="Bildplatzhalter 16">
            <a:extLst>
              <a:ext uri="{FF2B5EF4-FFF2-40B4-BE49-F238E27FC236}">
                <a16:creationId xmlns:a16="http://schemas.microsoft.com/office/drawing/2014/main" id="{FC2A39BD-1310-12AC-AEBB-595D2D398D25}"/>
              </a:ext>
            </a:extLst>
          </p:cNvPr>
          <p:cNvSpPr>
            <a:spLocks noGrp="1"/>
          </p:cNvSpPr>
          <p:nvPr>
            <p:ph type="pic" sz="quarter" idx="15"/>
          </p:nvPr>
        </p:nvSpPr>
        <p:spPr>
          <a:xfrm>
            <a:off x="501650" y="1949450"/>
            <a:ext cx="5306400" cy="3821349"/>
          </a:xfrm>
        </p:spPr>
        <p:txBody>
          <a:bodyPr/>
          <a:lstStyle>
            <a:lvl1pPr marL="0" indent="0">
              <a:buFontTx/>
              <a:buNone/>
              <a:defRPr/>
            </a:lvl1pPr>
          </a:lstStyle>
          <a:p>
            <a:endParaRPr lang="de-DE"/>
          </a:p>
        </p:txBody>
      </p:sp>
      <p:sp>
        <p:nvSpPr>
          <p:cNvPr id="6" name="Foliennummernplatzhalter 5">
            <a:extLst>
              <a:ext uri="{FF2B5EF4-FFF2-40B4-BE49-F238E27FC236}">
                <a16:creationId xmlns:a16="http://schemas.microsoft.com/office/drawing/2014/main" id="{72E3AA0D-C25D-7892-3520-AB1739A6402D}"/>
              </a:ext>
            </a:extLst>
          </p:cNvPr>
          <p:cNvSpPr>
            <a:spLocks noGrp="1"/>
          </p:cNvSpPr>
          <p:nvPr>
            <p:ph type="sldNum" sz="quarter" idx="4"/>
          </p:nvPr>
        </p:nvSpPr>
        <p:spPr>
          <a:xfrm>
            <a:off x="10854589" y="6356350"/>
            <a:ext cx="821474" cy="365125"/>
          </a:xfrm>
          <a:prstGeom prst="rect">
            <a:avLst/>
          </a:prstGeom>
        </p:spPr>
        <p:txBody>
          <a:bodyPr vert="horz" lIns="0" tIns="0" rIns="0" bIns="0" rtlCol="0" anchor="ctr"/>
          <a:lstStyle>
            <a:lvl1pPr algn="r">
              <a:defRPr sz="1000">
                <a:solidFill>
                  <a:schemeClr val="tx1"/>
                </a:solidFill>
              </a:defRPr>
            </a:lvl1pPr>
          </a:lstStyle>
          <a:p>
            <a:fld id="{BD55EF62-6C11-432A-B6B1-8FDA77A7568D}" type="slidenum">
              <a:rPr lang="de-DE" smtClean="0"/>
              <a:pPr/>
              <a:t>‹Nr.›</a:t>
            </a:fld>
            <a:endParaRPr lang="de-DE"/>
          </a:p>
        </p:txBody>
      </p:sp>
    </p:spTree>
    <p:extLst>
      <p:ext uri="{BB962C8B-B14F-4D97-AF65-F5344CB8AC3E}">
        <p14:creationId xmlns:p14="http://schemas.microsoft.com/office/powerpoint/2010/main" val="56769819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1_Nur Titel">
    <p:spTree>
      <p:nvGrpSpPr>
        <p:cNvPr id="1" name=""/>
        <p:cNvGrpSpPr/>
        <p:nvPr/>
      </p:nvGrpSpPr>
      <p:grpSpPr>
        <a:xfrm>
          <a:off x="0" y="0"/>
          <a:ext cx="0" cy="0"/>
          <a:chOff x="0" y="0"/>
          <a:chExt cx="0" cy="0"/>
        </a:xfrm>
      </p:grpSpPr>
      <p:sp>
        <p:nvSpPr>
          <p:cNvPr id="5" name="Foliennummernplatzhalter 5">
            <a:extLst>
              <a:ext uri="{FF2B5EF4-FFF2-40B4-BE49-F238E27FC236}">
                <a16:creationId xmlns:a16="http://schemas.microsoft.com/office/drawing/2014/main" id="{329B4F11-A586-8794-44C6-83DB43DF3B1C}"/>
              </a:ext>
            </a:extLst>
          </p:cNvPr>
          <p:cNvSpPr>
            <a:spLocks noGrp="1"/>
          </p:cNvSpPr>
          <p:nvPr>
            <p:ph type="sldNum" sz="quarter" idx="4"/>
          </p:nvPr>
        </p:nvSpPr>
        <p:spPr>
          <a:xfrm>
            <a:off x="10854588" y="6356350"/>
            <a:ext cx="820799" cy="365125"/>
          </a:xfrm>
          <a:prstGeom prst="rect">
            <a:avLst/>
          </a:prstGeom>
        </p:spPr>
        <p:txBody>
          <a:bodyPr vert="horz" lIns="0" tIns="0" rIns="0" bIns="0" rtlCol="0" anchor="ctr"/>
          <a:lstStyle>
            <a:lvl1pPr algn="r">
              <a:defRPr sz="1000">
                <a:solidFill>
                  <a:schemeClr val="tx1"/>
                </a:solidFill>
              </a:defRPr>
            </a:lvl1pPr>
          </a:lstStyle>
          <a:p>
            <a:fld id="{BD55EF62-6C11-432A-B6B1-8FDA77A7568D}" type="slidenum">
              <a:rPr lang="de-DE" smtClean="0"/>
              <a:pPr/>
              <a:t>‹Nr.›</a:t>
            </a:fld>
            <a:endParaRPr lang="de-DE"/>
          </a:p>
        </p:txBody>
      </p:sp>
      <p:sp>
        <p:nvSpPr>
          <p:cNvPr id="7" name="Rechteck 6">
            <a:extLst>
              <a:ext uri="{FF2B5EF4-FFF2-40B4-BE49-F238E27FC236}">
                <a16:creationId xmlns:a16="http://schemas.microsoft.com/office/drawing/2014/main" id="{3183CC2F-83C4-7531-D8E2-0A9610A77609}"/>
              </a:ext>
            </a:extLst>
          </p:cNvPr>
          <p:cNvSpPr/>
          <p:nvPr userDrawn="1"/>
        </p:nvSpPr>
        <p:spPr>
          <a:xfrm>
            <a:off x="0" y="0"/>
            <a:ext cx="12192000" cy="6328621"/>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dirty="0"/>
          </a:p>
        </p:txBody>
      </p:sp>
    </p:spTree>
    <p:extLst>
      <p:ext uri="{BB962C8B-B14F-4D97-AF65-F5344CB8AC3E}">
        <p14:creationId xmlns:p14="http://schemas.microsoft.com/office/powerpoint/2010/main" val="69406529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2_Nur Titel">
    <p:spTree>
      <p:nvGrpSpPr>
        <p:cNvPr id="1" name=""/>
        <p:cNvGrpSpPr/>
        <p:nvPr/>
      </p:nvGrpSpPr>
      <p:grpSpPr>
        <a:xfrm>
          <a:off x="0" y="0"/>
          <a:ext cx="0" cy="0"/>
          <a:chOff x="0" y="0"/>
          <a:chExt cx="0" cy="0"/>
        </a:xfrm>
      </p:grpSpPr>
      <p:sp>
        <p:nvSpPr>
          <p:cNvPr id="5" name="Foliennummernplatzhalter 5">
            <a:extLst>
              <a:ext uri="{FF2B5EF4-FFF2-40B4-BE49-F238E27FC236}">
                <a16:creationId xmlns:a16="http://schemas.microsoft.com/office/drawing/2014/main" id="{329B4F11-A586-8794-44C6-83DB43DF3B1C}"/>
              </a:ext>
            </a:extLst>
          </p:cNvPr>
          <p:cNvSpPr>
            <a:spLocks noGrp="1"/>
          </p:cNvSpPr>
          <p:nvPr>
            <p:ph type="sldNum" sz="quarter" idx="4"/>
          </p:nvPr>
        </p:nvSpPr>
        <p:spPr>
          <a:xfrm>
            <a:off x="10854588" y="6356350"/>
            <a:ext cx="820799" cy="365125"/>
          </a:xfrm>
          <a:prstGeom prst="rect">
            <a:avLst/>
          </a:prstGeom>
        </p:spPr>
        <p:txBody>
          <a:bodyPr vert="horz" lIns="0" tIns="0" rIns="0" bIns="0" rtlCol="0" anchor="ctr"/>
          <a:lstStyle>
            <a:lvl1pPr algn="r">
              <a:defRPr sz="1000">
                <a:solidFill>
                  <a:schemeClr val="tx1"/>
                </a:solidFill>
              </a:defRPr>
            </a:lvl1pPr>
          </a:lstStyle>
          <a:p>
            <a:fld id="{BD55EF62-6C11-432A-B6B1-8FDA77A7568D}" type="slidenum">
              <a:rPr lang="de-DE" smtClean="0"/>
              <a:pPr/>
              <a:t>‹Nr.›</a:t>
            </a:fld>
            <a:endParaRPr lang="de-DE"/>
          </a:p>
        </p:txBody>
      </p:sp>
      <p:sp>
        <p:nvSpPr>
          <p:cNvPr id="7" name="Rechteck 6">
            <a:extLst>
              <a:ext uri="{FF2B5EF4-FFF2-40B4-BE49-F238E27FC236}">
                <a16:creationId xmlns:a16="http://schemas.microsoft.com/office/drawing/2014/main" id="{3183CC2F-83C4-7531-D8E2-0A9610A77609}"/>
              </a:ext>
            </a:extLst>
          </p:cNvPr>
          <p:cNvSpPr/>
          <p:nvPr userDrawn="1"/>
        </p:nvSpPr>
        <p:spPr>
          <a:xfrm>
            <a:off x="0" y="0"/>
            <a:ext cx="12192000" cy="632862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dirty="0"/>
          </a:p>
        </p:txBody>
      </p:sp>
      <p:cxnSp>
        <p:nvCxnSpPr>
          <p:cNvPr id="9" name="Gerade Verbindung 8">
            <a:extLst>
              <a:ext uri="{FF2B5EF4-FFF2-40B4-BE49-F238E27FC236}">
                <a16:creationId xmlns:a16="http://schemas.microsoft.com/office/drawing/2014/main" id="{A652A07C-6CAC-11A1-18B0-3554D0EC700A}"/>
              </a:ext>
            </a:extLst>
          </p:cNvPr>
          <p:cNvCxnSpPr/>
          <p:nvPr userDrawn="1"/>
        </p:nvCxnSpPr>
        <p:spPr>
          <a:xfrm>
            <a:off x="0" y="6328621"/>
            <a:ext cx="12192000" cy="0"/>
          </a:xfrm>
          <a:prstGeom prst="line">
            <a:avLst/>
          </a:prstGeom>
          <a:ln w="6350"/>
        </p:spPr>
        <p:style>
          <a:lnRef idx="2">
            <a:schemeClr val="dk1"/>
          </a:lnRef>
          <a:fillRef idx="0">
            <a:schemeClr val="dk1"/>
          </a:fillRef>
          <a:effectRef idx="1">
            <a:schemeClr val="dk1"/>
          </a:effectRef>
          <a:fontRef idx="minor">
            <a:schemeClr val="tx1"/>
          </a:fontRef>
        </p:style>
      </p:cxnSp>
    </p:spTree>
    <p:extLst>
      <p:ext uri="{BB962C8B-B14F-4D97-AF65-F5344CB8AC3E}">
        <p14:creationId xmlns:p14="http://schemas.microsoft.com/office/powerpoint/2010/main" val="398131913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C7DA36E-B139-4103-9319-97D429A4380D}"/>
              </a:ext>
            </a:extLst>
          </p:cNvPr>
          <p:cNvSpPr>
            <a:spLocks noGrp="1"/>
          </p:cNvSpPr>
          <p:nvPr>
            <p:ph type="ctrTitle"/>
          </p:nvPr>
        </p:nvSpPr>
        <p:spPr>
          <a:xfrm>
            <a:off x="1524000" y="1122363"/>
            <a:ext cx="9144000" cy="2387600"/>
          </a:xfrm>
        </p:spPr>
        <p:txBody>
          <a:bodyPr anchor="b"/>
          <a:lstStyle>
            <a:lvl1pPr algn="ctr">
              <a:defRPr sz="6000"/>
            </a:lvl1pPr>
          </a:lstStyle>
          <a:p>
            <a:r>
              <a:rPr lang="de-DE"/>
              <a:t>Mastertitelformat bearbeiten</a:t>
            </a:r>
          </a:p>
        </p:txBody>
      </p:sp>
      <p:sp>
        <p:nvSpPr>
          <p:cNvPr id="3" name="Untertitel 2">
            <a:extLst>
              <a:ext uri="{FF2B5EF4-FFF2-40B4-BE49-F238E27FC236}">
                <a16:creationId xmlns:a16="http://schemas.microsoft.com/office/drawing/2014/main" id="{B0A15676-E357-4E25-BA3B-C0CDB34C3BE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p>
        </p:txBody>
      </p:sp>
      <p:sp>
        <p:nvSpPr>
          <p:cNvPr id="6" name="Foliennummernplatzhalter 5">
            <a:extLst>
              <a:ext uri="{FF2B5EF4-FFF2-40B4-BE49-F238E27FC236}">
                <a16:creationId xmlns:a16="http://schemas.microsoft.com/office/drawing/2014/main" id="{BEF350B6-36DF-4230-ACE3-6B9D9F158ABC}"/>
              </a:ext>
            </a:extLst>
          </p:cNvPr>
          <p:cNvSpPr>
            <a:spLocks noGrp="1"/>
          </p:cNvSpPr>
          <p:nvPr>
            <p:ph type="sldNum" sz="quarter" idx="12"/>
          </p:nvPr>
        </p:nvSpPr>
        <p:spPr/>
        <p:txBody>
          <a:bodyPr/>
          <a:lstStyle/>
          <a:p>
            <a:fld id="{670F4943-4518-45FC-A461-0E00BDB42489}" type="slidenum">
              <a:rPr lang="de-DE" smtClean="0"/>
              <a:t>‹Nr.›</a:t>
            </a:fld>
            <a:endParaRPr lang="de-DE"/>
          </a:p>
        </p:txBody>
      </p:sp>
    </p:spTree>
    <p:extLst>
      <p:ext uri="{BB962C8B-B14F-4D97-AF65-F5344CB8AC3E}">
        <p14:creationId xmlns:p14="http://schemas.microsoft.com/office/powerpoint/2010/main" val="334478403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65CA078-186C-4E45-B963-5EC48E311381}"/>
              </a:ext>
            </a:extLst>
          </p:cNvPr>
          <p:cNvSpPr>
            <a:spLocks noGrp="1"/>
          </p:cNvSpPr>
          <p:nvPr>
            <p:ph type="title"/>
          </p:nvPr>
        </p:nvSpPr>
        <p:spPr/>
        <p:txBody>
          <a:bodyPr/>
          <a:lstStyle/>
          <a:p>
            <a:r>
              <a:rPr lang="de-DE"/>
              <a:t>Mastertitelformat bearbeiten</a:t>
            </a:r>
          </a:p>
        </p:txBody>
      </p:sp>
      <p:sp>
        <p:nvSpPr>
          <p:cNvPr id="3" name="Inhaltsplatzhalter 2">
            <a:extLst>
              <a:ext uri="{FF2B5EF4-FFF2-40B4-BE49-F238E27FC236}">
                <a16:creationId xmlns:a16="http://schemas.microsoft.com/office/drawing/2014/main" id="{4B07F250-EE62-4FD4-AFFD-449348777C43}"/>
              </a:ext>
            </a:extLst>
          </p:cNvPr>
          <p:cNvSpPr>
            <a:spLocks noGrp="1"/>
          </p:cNvSpPr>
          <p:nvPr>
            <p:ph idx="1"/>
          </p:nvPr>
        </p:nvSpPr>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6" name="Foliennummernplatzhalter 5">
            <a:extLst>
              <a:ext uri="{FF2B5EF4-FFF2-40B4-BE49-F238E27FC236}">
                <a16:creationId xmlns:a16="http://schemas.microsoft.com/office/drawing/2014/main" id="{84C190BC-0DD4-4348-8962-0021507A40A8}"/>
              </a:ext>
            </a:extLst>
          </p:cNvPr>
          <p:cNvSpPr>
            <a:spLocks noGrp="1"/>
          </p:cNvSpPr>
          <p:nvPr>
            <p:ph type="sldNum" sz="quarter" idx="12"/>
          </p:nvPr>
        </p:nvSpPr>
        <p:spPr/>
        <p:txBody>
          <a:bodyPr/>
          <a:lstStyle/>
          <a:p>
            <a:fld id="{670F4943-4518-45FC-A461-0E00BDB42489}" type="slidenum">
              <a:rPr lang="de-DE" smtClean="0"/>
              <a:t>‹Nr.›</a:t>
            </a:fld>
            <a:endParaRPr lang="de-DE"/>
          </a:p>
        </p:txBody>
      </p:sp>
    </p:spTree>
    <p:extLst>
      <p:ext uri="{BB962C8B-B14F-4D97-AF65-F5344CB8AC3E}">
        <p14:creationId xmlns:p14="http://schemas.microsoft.com/office/powerpoint/2010/main" val="11078031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elfolie Foto niedrig">
    <p:spTree>
      <p:nvGrpSpPr>
        <p:cNvPr id="1" name=""/>
        <p:cNvGrpSpPr/>
        <p:nvPr/>
      </p:nvGrpSpPr>
      <p:grpSpPr>
        <a:xfrm>
          <a:off x="0" y="0"/>
          <a:ext cx="0" cy="0"/>
          <a:chOff x="0" y="0"/>
          <a:chExt cx="0" cy="0"/>
        </a:xfrm>
      </p:grpSpPr>
      <p:sp>
        <p:nvSpPr>
          <p:cNvPr id="13" name="Bildplatzhalter 12">
            <a:extLst>
              <a:ext uri="{FF2B5EF4-FFF2-40B4-BE49-F238E27FC236}">
                <a16:creationId xmlns:a16="http://schemas.microsoft.com/office/drawing/2014/main" id="{B0B780A1-9698-DF81-C2DB-162BC8F6A8F7}"/>
              </a:ext>
            </a:extLst>
          </p:cNvPr>
          <p:cNvSpPr>
            <a:spLocks noGrp="1"/>
          </p:cNvSpPr>
          <p:nvPr>
            <p:ph type="pic" sz="quarter" idx="13"/>
          </p:nvPr>
        </p:nvSpPr>
        <p:spPr>
          <a:xfrm>
            <a:off x="12700" y="1505615"/>
            <a:ext cx="12193200" cy="1198800"/>
          </a:xfrm>
        </p:spPr>
        <p:txBody>
          <a:bodyPr/>
          <a:lstStyle>
            <a:lvl1pPr marL="0" indent="0">
              <a:buFontTx/>
              <a:buNone/>
              <a:defRPr/>
            </a:lvl1pPr>
          </a:lstStyle>
          <a:p>
            <a:endParaRPr lang="de-DE"/>
          </a:p>
        </p:txBody>
      </p:sp>
      <p:sp>
        <p:nvSpPr>
          <p:cNvPr id="2" name="Titel 1">
            <a:extLst>
              <a:ext uri="{FF2B5EF4-FFF2-40B4-BE49-F238E27FC236}">
                <a16:creationId xmlns:a16="http://schemas.microsoft.com/office/drawing/2014/main" id="{6F1B0DBB-71B9-7489-CD4E-4101CF113A2C}"/>
              </a:ext>
            </a:extLst>
          </p:cNvPr>
          <p:cNvSpPr>
            <a:spLocks noGrp="1"/>
          </p:cNvSpPr>
          <p:nvPr>
            <p:ph type="ctrTitle"/>
          </p:nvPr>
        </p:nvSpPr>
        <p:spPr>
          <a:xfrm>
            <a:off x="501650" y="2708250"/>
            <a:ext cx="11174413" cy="593907"/>
          </a:xfrm>
        </p:spPr>
        <p:txBody>
          <a:bodyPr anchor="b"/>
          <a:lstStyle>
            <a:lvl1pPr algn="l">
              <a:defRPr sz="2900" b="1" i="0">
                <a:solidFill>
                  <a:schemeClr val="tx1"/>
                </a:solidFill>
                <a:latin typeface="Arial" panose="020B0604020202020204" pitchFamily="34" charset="0"/>
                <a:cs typeface="Arial" panose="020B0604020202020204" pitchFamily="34" charset="0"/>
              </a:defRPr>
            </a:lvl1pPr>
          </a:lstStyle>
          <a:p>
            <a:r>
              <a:rPr lang="de-DE" dirty="0"/>
              <a:t>Mastertitelformat bearbeiten</a:t>
            </a:r>
          </a:p>
        </p:txBody>
      </p:sp>
      <p:sp>
        <p:nvSpPr>
          <p:cNvPr id="3" name="Untertitel 2">
            <a:extLst>
              <a:ext uri="{FF2B5EF4-FFF2-40B4-BE49-F238E27FC236}">
                <a16:creationId xmlns:a16="http://schemas.microsoft.com/office/drawing/2014/main" id="{92F5C9E0-BCE4-2159-C6E2-2E8FFF10E34A}"/>
              </a:ext>
            </a:extLst>
          </p:cNvPr>
          <p:cNvSpPr>
            <a:spLocks noGrp="1"/>
          </p:cNvSpPr>
          <p:nvPr>
            <p:ph type="subTitle" idx="1"/>
          </p:nvPr>
        </p:nvSpPr>
        <p:spPr>
          <a:xfrm>
            <a:off x="501649" y="3324661"/>
            <a:ext cx="11174413" cy="907253"/>
          </a:xfrm>
        </p:spPr>
        <p:txBody>
          <a:bodyPr/>
          <a:lstStyle>
            <a:lvl1pPr marL="0" indent="0" algn="l">
              <a:lnSpc>
                <a:spcPct val="90000"/>
              </a:lnSpc>
              <a:buNone/>
              <a:defRPr sz="2900" b="0" i="0">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dirty="0"/>
              <a:t>Master-Untertitelformat bearbeiten</a:t>
            </a:r>
          </a:p>
        </p:txBody>
      </p:sp>
      <p:sp>
        <p:nvSpPr>
          <p:cNvPr id="4" name="Datumsplatzhalter 3">
            <a:extLst>
              <a:ext uri="{FF2B5EF4-FFF2-40B4-BE49-F238E27FC236}">
                <a16:creationId xmlns:a16="http://schemas.microsoft.com/office/drawing/2014/main" id="{472FEF5C-73D9-AB0F-1E46-9A31161D9EC5}"/>
              </a:ext>
            </a:extLst>
          </p:cNvPr>
          <p:cNvSpPr>
            <a:spLocks noGrp="1"/>
          </p:cNvSpPr>
          <p:nvPr>
            <p:ph type="dt" sz="half" idx="10"/>
          </p:nvPr>
        </p:nvSpPr>
        <p:spPr>
          <a:xfrm>
            <a:off x="501651" y="5425200"/>
            <a:ext cx="3474002" cy="365125"/>
          </a:xfrm>
          <a:prstGeom prst="rect">
            <a:avLst/>
          </a:prstGeom>
        </p:spPr>
        <p:txBody>
          <a:bodyPr lIns="0" tIns="0" rIns="0" bIns="0"/>
          <a:lstStyle>
            <a:lvl1pPr>
              <a:defRPr sz="1300" b="0" i="0">
                <a:latin typeface="Arial" panose="020B0604020202020204" pitchFamily="34" charset="0"/>
                <a:cs typeface="Arial" panose="020B0604020202020204" pitchFamily="34" charset="0"/>
              </a:defRPr>
            </a:lvl1pPr>
          </a:lstStyle>
          <a:p>
            <a:r>
              <a:rPr lang="de-DE" dirty="0"/>
              <a:t>Ort, Datum</a:t>
            </a:r>
          </a:p>
        </p:txBody>
      </p:sp>
    </p:spTree>
    <p:extLst>
      <p:ext uri="{BB962C8B-B14F-4D97-AF65-F5344CB8AC3E}">
        <p14:creationId xmlns:p14="http://schemas.microsoft.com/office/powerpoint/2010/main" val="352188194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D6DE14E-4A06-4613-903E-9667EDA9FE29}"/>
              </a:ext>
            </a:extLst>
          </p:cNvPr>
          <p:cNvSpPr>
            <a:spLocks noGrp="1"/>
          </p:cNvSpPr>
          <p:nvPr>
            <p:ph type="title"/>
          </p:nvPr>
        </p:nvSpPr>
        <p:spPr>
          <a:xfrm>
            <a:off x="831850" y="1709738"/>
            <a:ext cx="10515600" cy="2852737"/>
          </a:xfrm>
        </p:spPr>
        <p:txBody>
          <a:bodyPr anchor="b"/>
          <a:lstStyle>
            <a:lvl1pPr>
              <a:defRPr sz="6000"/>
            </a:lvl1pPr>
          </a:lstStyle>
          <a:p>
            <a:r>
              <a:rPr lang="de-DE"/>
              <a:t>Mastertitelformat bearbeiten</a:t>
            </a:r>
          </a:p>
        </p:txBody>
      </p:sp>
      <p:sp>
        <p:nvSpPr>
          <p:cNvPr id="3" name="Textplatzhalter 2">
            <a:extLst>
              <a:ext uri="{FF2B5EF4-FFF2-40B4-BE49-F238E27FC236}">
                <a16:creationId xmlns:a16="http://schemas.microsoft.com/office/drawing/2014/main" id="{49026B17-A58D-4303-8518-C7BEA228834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a:t>Mastertextformat bearbeiten</a:t>
            </a:r>
          </a:p>
        </p:txBody>
      </p:sp>
      <p:sp>
        <p:nvSpPr>
          <p:cNvPr id="6" name="Foliennummernplatzhalter 5">
            <a:extLst>
              <a:ext uri="{FF2B5EF4-FFF2-40B4-BE49-F238E27FC236}">
                <a16:creationId xmlns:a16="http://schemas.microsoft.com/office/drawing/2014/main" id="{3C8CC667-B28A-4350-ACF9-082C23543B31}"/>
              </a:ext>
            </a:extLst>
          </p:cNvPr>
          <p:cNvSpPr>
            <a:spLocks noGrp="1"/>
          </p:cNvSpPr>
          <p:nvPr>
            <p:ph type="sldNum" sz="quarter" idx="12"/>
          </p:nvPr>
        </p:nvSpPr>
        <p:spPr/>
        <p:txBody>
          <a:bodyPr/>
          <a:lstStyle/>
          <a:p>
            <a:fld id="{670F4943-4518-45FC-A461-0E00BDB42489}" type="slidenum">
              <a:rPr lang="de-DE" smtClean="0"/>
              <a:t>‹Nr.›</a:t>
            </a:fld>
            <a:endParaRPr lang="de-DE"/>
          </a:p>
        </p:txBody>
      </p:sp>
    </p:spTree>
    <p:extLst>
      <p:ext uri="{BB962C8B-B14F-4D97-AF65-F5344CB8AC3E}">
        <p14:creationId xmlns:p14="http://schemas.microsoft.com/office/powerpoint/2010/main" val="202406329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29481FA-96CE-43F2-A482-9367B25B84FA}"/>
              </a:ext>
            </a:extLst>
          </p:cNvPr>
          <p:cNvSpPr>
            <a:spLocks noGrp="1"/>
          </p:cNvSpPr>
          <p:nvPr>
            <p:ph type="title"/>
          </p:nvPr>
        </p:nvSpPr>
        <p:spPr/>
        <p:txBody>
          <a:bodyPr/>
          <a:lstStyle/>
          <a:p>
            <a:r>
              <a:rPr lang="de-DE"/>
              <a:t>Mastertitelformat bearbeiten</a:t>
            </a:r>
          </a:p>
        </p:txBody>
      </p:sp>
      <p:sp>
        <p:nvSpPr>
          <p:cNvPr id="3" name="Inhaltsplatzhalter 2">
            <a:extLst>
              <a:ext uri="{FF2B5EF4-FFF2-40B4-BE49-F238E27FC236}">
                <a16:creationId xmlns:a16="http://schemas.microsoft.com/office/drawing/2014/main" id="{66C94D21-3B28-41FE-822C-40BB157E35BE}"/>
              </a:ext>
            </a:extLst>
          </p:cNvPr>
          <p:cNvSpPr>
            <a:spLocks noGrp="1"/>
          </p:cNvSpPr>
          <p:nvPr>
            <p:ph sz="half" idx="1"/>
          </p:nvPr>
        </p:nvSpPr>
        <p:spPr>
          <a:xfrm>
            <a:off x="838200" y="1825625"/>
            <a:ext cx="51816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a:extLst>
              <a:ext uri="{FF2B5EF4-FFF2-40B4-BE49-F238E27FC236}">
                <a16:creationId xmlns:a16="http://schemas.microsoft.com/office/drawing/2014/main" id="{702F0805-580F-465A-AC93-5B1080691843}"/>
              </a:ext>
            </a:extLst>
          </p:cNvPr>
          <p:cNvSpPr>
            <a:spLocks noGrp="1"/>
          </p:cNvSpPr>
          <p:nvPr>
            <p:ph sz="half" idx="2"/>
          </p:nvPr>
        </p:nvSpPr>
        <p:spPr>
          <a:xfrm>
            <a:off x="6172200" y="1825625"/>
            <a:ext cx="51816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7" name="Foliennummernplatzhalter 6">
            <a:extLst>
              <a:ext uri="{FF2B5EF4-FFF2-40B4-BE49-F238E27FC236}">
                <a16:creationId xmlns:a16="http://schemas.microsoft.com/office/drawing/2014/main" id="{2FE6C3C0-2CEB-423C-AE88-54019A059D09}"/>
              </a:ext>
            </a:extLst>
          </p:cNvPr>
          <p:cNvSpPr>
            <a:spLocks noGrp="1"/>
          </p:cNvSpPr>
          <p:nvPr>
            <p:ph type="sldNum" sz="quarter" idx="12"/>
          </p:nvPr>
        </p:nvSpPr>
        <p:spPr/>
        <p:txBody>
          <a:bodyPr/>
          <a:lstStyle/>
          <a:p>
            <a:fld id="{670F4943-4518-45FC-A461-0E00BDB42489}" type="slidenum">
              <a:rPr lang="de-DE" smtClean="0"/>
              <a:t>‹Nr.›</a:t>
            </a:fld>
            <a:endParaRPr lang="de-DE"/>
          </a:p>
        </p:txBody>
      </p:sp>
    </p:spTree>
    <p:extLst>
      <p:ext uri="{BB962C8B-B14F-4D97-AF65-F5344CB8AC3E}">
        <p14:creationId xmlns:p14="http://schemas.microsoft.com/office/powerpoint/2010/main" val="294201232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CF994D1-BD7D-4E8B-8E45-2B74F64184A2}"/>
              </a:ext>
            </a:extLst>
          </p:cNvPr>
          <p:cNvSpPr>
            <a:spLocks noGrp="1"/>
          </p:cNvSpPr>
          <p:nvPr>
            <p:ph type="title"/>
          </p:nvPr>
        </p:nvSpPr>
        <p:spPr>
          <a:xfrm>
            <a:off x="839788" y="365125"/>
            <a:ext cx="10515600" cy="1325563"/>
          </a:xfrm>
        </p:spPr>
        <p:txBody>
          <a:bodyPr/>
          <a:lstStyle/>
          <a:p>
            <a:r>
              <a:rPr lang="de-DE"/>
              <a:t>Mastertitelformat bearbeiten</a:t>
            </a:r>
          </a:p>
        </p:txBody>
      </p:sp>
      <p:sp>
        <p:nvSpPr>
          <p:cNvPr id="3" name="Textplatzhalter 2">
            <a:extLst>
              <a:ext uri="{FF2B5EF4-FFF2-40B4-BE49-F238E27FC236}">
                <a16:creationId xmlns:a16="http://schemas.microsoft.com/office/drawing/2014/main" id="{16C92979-1196-472A-954E-C48F0765858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4" name="Inhaltsplatzhalter 3">
            <a:extLst>
              <a:ext uri="{FF2B5EF4-FFF2-40B4-BE49-F238E27FC236}">
                <a16:creationId xmlns:a16="http://schemas.microsoft.com/office/drawing/2014/main" id="{8EB121C8-A31C-412B-BCDB-6C42E8304A2B}"/>
              </a:ext>
            </a:extLst>
          </p:cNvPr>
          <p:cNvSpPr>
            <a:spLocks noGrp="1"/>
          </p:cNvSpPr>
          <p:nvPr>
            <p:ph sz="half" idx="2"/>
          </p:nvPr>
        </p:nvSpPr>
        <p:spPr>
          <a:xfrm>
            <a:off x="839788" y="2505075"/>
            <a:ext cx="5157787"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a:extLst>
              <a:ext uri="{FF2B5EF4-FFF2-40B4-BE49-F238E27FC236}">
                <a16:creationId xmlns:a16="http://schemas.microsoft.com/office/drawing/2014/main" id="{ABF2D3D1-96B8-4BA2-B528-2F146EDD0E3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6" name="Inhaltsplatzhalter 5">
            <a:extLst>
              <a:ext uri="{FF2B5EF4-FFF2-40B4-BE49-F238E27FC236}">
                <a16:creationId xmlns:a16="http://schemas.microsoft.com/office/drawing/2014/main" id="{9D54196A-7163-4981-B25A-87DA3C0378DF}"/>
              </a:ext>
            </a:extLst>
          </p:cNvPr>
          <p:cNvSpPr>
            <a:spLocks noGrp="1"/>
          </p:cNvSpPr>
          <p:nvPr>
            <p:ph sz="quarter" idx="4"/>
          </p:nvPr>
        </p:nvSpPr>
        <p:spPr>
          <a:xfrm>
            <a:off x="6172200" y="2505075"/>
            <a:ext cx="5183188"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9" name="Foliennummernplatzhalter 8">
            <a:extLst>
              <a:ext uri="{FF2B5EF4-FFF2-40B4-BE49-F238E27FC236}">
                <a16:creationId xmlns:a16="http://schemas.microsoft.com/office/drawing/2014/main" id="{D43C2714-F151-42E3-86E8-22F822921D73}"/>
              </a:ext>
            </a:extLst>
          </p:cNvPr>
          <p:cNvSpPr>
            <a:spLocks noGrp="1"/>
          </p:cNvSpPr>
          <p:nvPr>
            <p:ph type="sldNum" sz="quarter" idx="12"/>
          </p:nvPr>
        </p:nvSpPr>
        <p:spPr/>
        <p:txBody>
          <a:bodyPr/>
          <a:lstStyle/>
          <a:p>
            <a:fld id="{670F4943-4518-45FC-A461-0E00BDB42489}" type="slidenum">
              <a:rPr lang="de-DE" smtClean="0"/>
              <a:t>‹Nr.›</a:t>
            </a:fld>
            <a:endParaRPr lang="de-DE"/>
          </a:p>
        </p:txBody>
      </p:sp>
    </p:spTree>
    <p:extLst>
      <p:ext uri="{BB962C8B-B14F-4D97-AF65-F5344CB8AC3E}">
        <p14:creationId xmlns:p14="http://schemas.microsoft.com/office/powerpoint/2010/main" val="322828879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CBF41A7-DCAF-43AE-9342-87B7E1478358}"/>
              </a:ext>
            </a:extLst>
          </p:cNvPr>
          <p:cNvSpPr>
            <a:spLocks noGrp="1"/>
          </p:cNvSpPr>
          <p:nvPr>
            <p:ph type="title"/>
          </p:nvPr>
        </p:nvSpPr>
        <p:spPr/>
        <p:txBody>
          <a:bodyPr/>
          <a:lstStyle/>
          <a:p>
            <a:r>
              <a:rPr lang="de-DE"/>
              <a:t>Mastertitelformat bearbeiten</a:t>
            </a:r>
          </a:p>
        </p:txBody>
      </p:sp>
      <p:sp>
        <p:nvSpPr>
          <p:cNvPr id="5" name="Foliennummernplatzhalter 4">
            <a:extLst>
              <a:ext uri="{FF2B5EF4-FFF2-40B4-BE49-F238E27FC236}">
                <a16:creationId xmlns:a16="http://schemas.microsoft.com/office/drawing/2014/main" id="{4FF4EAA3-427E-4BB3-B1DC-943389E1F31C}"/>
              </a:ext>
            </a:extLst>
          </p:cNvPr>
          <p:cNvSpPr>
            <a:spLocks noGrp="1"/>
          </p:cNvSpPr>
          <p:nvPr>
            <p:ph type="sldNum" sz="quarter" idx="12"/>
          </p:nvPr>
        </p:nvSpPr>
        <p:spPr/>
        <p:txBody>
          <a:bodyPr/>
          <a:lstStyle/>
          <a:p>
            <a:fld id="{670F4943-4518-45FC-A461-0E00BDB42489}" type="slidenum">
              <a:rPr lang="de-DE" smtClean="0"/>
              <a:t>‹Nr.›</a:t>
            </a:fld>
            <a:endParaRPr lang="de-DE"/>
          </a:p>
        </p:txBody>
      </p:sp>
    </p:spTree>
    <p:extLst>
      <p:ext uri="{BB962C8B-B14F-4D97-AF65-F5344CB8AC3E}">
        <p14:creationId xmlns:p14="http://schemas.microsoft.com/office/powerpoint/2010/main" val="220869168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4" name="Foliennummernplatzhalter 3">
            <a:extLst>
              <a:ext uri="{FF2B5EF4-FFF2-40B4-BE49-F238E27FC236}">
                <a16:creationId xmlns:a16="http://schemas.microsoft.com/office/drawing/2014/main" id="{4DDA7404-E608-452F-AEAB-57D39C69E698}"/>
              </a:ext>
            </a:extLst>
          </p:cNvPr>
          <p:cNvSpPr>
            <a:spLocks noGrp="1"/>
          </p:cNvSpPr>
          <p:nvPr>
            <p:ph type="sldNum" sz="quarter" idx="12"/>
          </p:nvPr>
        </p:nvSpPr>
        <p:spPr/>
        <p:txBody>
          <a:bodyPr/>
          <a:lstStyle/>
          <a:p>
            <a:fld id="{670F4943-4518-45FC-A461-0E00BDB42489}" type="slidenum">
              <a:rPr lang="de-DE" smtClean="0"/>
              <a:t>‹Nr.›</a:t>
            </a:fld>
            <a:endParaRPr lang="de-DE"/>
          </a:p>
        </p:txBody>
      </p:sp>
    </p:spTree>
    <p:extLst>
      <p:ext uri="{BB962C8B-B14F-4D97-AF65-F5344CB8AC3E}">
        <p14:creationId xmlns:p14="http://schemas.microsoft.com/office/powerpoint/2010/main" val="4267810982"/>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05F5139-63CE-45EA-9740-F05946BF2149}"/>
              </a:ext>
            </a:extLst>
          </p:cNvPr>
          <p:cNvSpPr>
            <a:spLocks noGrp="1"/>
          </p:cNvSpPr>
          <p:nvPr>
            <p:ph type="title"/>
          </p:nvPr>
        </p:nvSpPr>
        <p:spPr>
          <a:xfrm>
            <a:off x="839788" y="457200"/>
            <a:ext cx="3932237" cy="1600200"/>
          </a:xfrm>
        </p:spPr>
        <p:txBody>
          <a:bodyPr anchor="b"/>
          <a:lstStyle>
            <a:lvl1pPr>
              <a:defRPr sz="3200"/>
            </a:lvl1pPr>
          </a:lstStyle>
          <a:p>
            <a:r>
              <a:rPr lang="de-DE"/>
              <a:t>Mastertitelformat bearbeiten</a:t>
            </a:r>
          </a:p>
        </p:txBody>
      </p:sp>
      <p:sp>
        <p:nvSpPr>
          <p:cNvPr id="3" name="Inhaltsplatzhalter 2">
            <a:extLst>
              <a:ext uri="{FF2B5EF4-FFF2-40B4-BE49-F238E27FC236}">
                <a16:creationId xmlns:a16="http://schemas.microsoft.com/office/drawing/2014/main" id="{CEFA1C3A-37AB-436F-BB03-4A8E2AEE53C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a:extLst>
              <a:ext uri="{FF2B5EF4-FFF2-40B4-BE49-F238E27FC236}">
                <a16:creationId xmlns:a16="http://schemas.microsoft.com/office/drawing/2014/main" id="{019C67E1-6D2B-4702-BD47-90ACAB12263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7" name="Foliennummernplatzhalter 6">
            <a:extLst>
              <a:ext uri="{FF2B5EF4-FFF2-40B4-BE49-F238E27FC236}">
                <a16:creationId xmlns:a16="http://schemas.microsoft.com/office/drawing/2014/main" id="{6E11C393-41A9-46AC-8839-70E16039C93B}"/>
              </a:ext>
            </a:extLst>
          </p:cNvPr>
          <p:cNvSpPr>
            <a:spLocks noGrp="1"/>
          </p:cNvSpPr>
          <p:nvPr>
            <p:ph type="sldNum" sz="quarter" idx="12"/>
          </p:nvPr>
        </p:nvSpPr>
        <p:spPr/>
        <p:txBody>
          <a:bodyPr/>
          <a:lstStyle/>
          <a:p>
            <a:fld id="{670F4943-4518-45FC-A461-0E00BDB42489}" type="slidenum">
              <a:rPr lang="de-DE" smtClean="0"/>
              <a:t>‹Nr.›</a:t>
            </a:fld>
            <a:endParaRPr lang="de-DE"/>
          </a:p>
        </p:txBody>
      </p:sp>
    </p:spTree>
    <p:extLst>
      <p:ext uri="{BB962C8B-B14F-4D97-AF65-F5344CB8AC3E}">
        <p14:creationId xmlns:p14="http://schemas.microsoft.com/office/powerpoint/2010/main" val="3930034531"/>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4C674B2-85C6-40CD-A70C-6173575F8F9F}"/>
              </a:ext>
            </a:extLst>
          </p:cNvPr>
          <p:cNvSpPr>
            <a:spLocks noGrp="1"/>
          </p:cNvSpPr>
          <p:nvPr>
            <p:ph type="title"/>
          </p:nvPr>
        </p:nvSpPr>
        <p:spPr>
          <a:xfrm>
            <a:off x="839788" y="457200"/>
            <a:ext cx="3932237" cy="1600200"/>
          </a:xfrm>
        </p:spPr>
        <p:txBody>
          <a:bodyPr anchor="b"/>
          <a:lstStyle>
            <a:lvl1pPr>
              <a:defRPr sz="3200"/>
            </a:lvl1pPr>
          </a:lstStyle>
          <a:p>
            <a:r>
              <a:rPr lang="de-DE"/>
              <a:t>Mastertitelformat bearbeiten</a:t>
            </a:r>
          </a:p>
        </p:txBody>
      </p:sp>
      <p:sp>
        <p:nvSpPr>
          <p:cNvPr id="3" name="Bildplatzhalter 2">
            <a:extLst>
              <a:ext uri="{FF2B5EF4-FFF2-40B4-BE49-F238E27FC236}">
                <a16:creationId xmlns:a16="http://schemas.microsoft.com/office/drawing/2014/main" id="{0ECC382E-7A8A-4B93-BD4D-30A00BAA569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extplatzhalter 3">
            <a:extLst>
              <a:ext uri="{FF2B5EF4-FFF2-40B4-BE49-F238E27FC236}">
                <a16:creationId xmlns:a16="http://schemas.microsoft.com/office/drawing/2014/main" id="{F5E277D8-FA24-48FF-8A3E-C30BE613A82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7" name="Foliennummernplatzhalter 6">
            <a:extLst>
              <a:ext uri="{FF2B5EF4-FFF2-40B4-BE49-F238E27FC236}">
                <a16:creationId xmlns:a16="http://schemas.microsoft.com/office/drawing/2014/main" id="{7C4EA23C-2BC7-49A7-B068-F19FCB35BE81}"/>
              </a:ext>
            </a:extLst>
          </p:cNvPr>
          <p:cNvSpPr>
            <a:spLocks noGrp="1"/>
          </p:cNvSpPr>
          <p:nvPr>
            <p:ph type="sldNum" sz="quarter" idx="12"/>
          </p:nvPr>
        </p:nvSpPr>
        <p:spPr/>
        <p:txBody>
          <a:bodyPr/>
          <a:lstStyle/>
          <a:p>
            <a:fld id="{670F4943-4518-45FC-A461-0E00BDB42489}" type="slidenum">
              <a:rPr lang="de-DE" smtClean="0"/>
              <a:t>‹Nr.›</a:t>
            </a:fld>
            <a:endParaRPr lang="de-DE"/>
          </a:p>
        </p:txBody>
      </p:sp>
    </p:spTree>
    <p:extLst>
      <p:ext uri="{BB962C8B-B14F-4D97-AF65-F5344CB8AC3E}">
        <p14:creationId xmlns:p14="http://schemas.microsoft.com/office/powerpoint/2010/main" val="250450397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C459F01-809B-48CD-A0D5-FB33844BAEDF}"/>
              </a:ext>
            </a:extLst>
          </p:cNvPr>
          <p:cNvSpPr>
            <a:spLocks noGrp="1"/>
          </p:cNvSpPr>
          <p:nvPr>
            <p:ph type="title"/>
          </p:nvPr>
        </p:nvSpPr>
        <p:spPr/>
        <p:txBody>
          <a:bodyPr/>
          <a:lstStyle/>
          <a:p>
            <a:r>
              <a:rPr lang="de-DE"/>
              <a:t>Mastertitelformat bearbeiten</a:t>
            </a:r>
          </a:p>
        </p:txBody>
      </p:sp>
      <p:sp>
        <p:nvSpPr>
          <p:cNvPr id="3" name="Vertikaler Textplatzhalter 2">
            <a:extLst>
              <a:ext uri="{FF2B5EF4-FFF2-40B4-BE49-F238E27FC236}">
                <a16:creationId xmlns:a16="http://schemas.microsoft.com/office/drawing/2014/main" id="{9257BB07-7FD5-4AC3-8116-1EFB7A41EC00}"/>
              </a:ext>
            </a:extLst>
          </p:cNvPr>
          <p:cNvSpPr>
            <a:spLocks noGrp="1"/>
          </p:cNvSpPr>
          <p:nvPr>
            <p:ph type="body" orient="vert" idx="1"/>
          </p:nvPr>
        </p:nvSpPr>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6" name="Foliennummernplatzhalter 5">
            <a:extLst>
              <a:ext uri="{FF2B5EF4-FFF2-40B4-BE49-F238E27FC236}">
                <a16:creationId xmlns:a16="http://schemas.microsoft.com/office/drawing/2014/main" id="{4D87BC95-E67C-486F-B6AE-B88ED8A78251}"/>
              </a:ext>
            </a:extLst>
          </p:cNvPr>
          <p:cNvSpPr>
            <a:spLocks noGrp="1"/>
          </p:cNvSpPr>
          <p:nvPr>
            <p:ph type="sldNum" sz="quarter" idx="12"/>
          </p:nvPr>
        </p:nvSpPr>
        <p:spPr/>
        <p:txBody>
          <a:bodyPr/>
          <a:lstStyle/>
          <a:p>
            <a:fld id="{670F4943-4518-45FC-A461-0E00BDB42489}" type="slidenum">
              <a:rPr lang="de-DE" smtClean="0"/>
              <a:t>‹Nr.›</a:t>
            </a:fld>
            <a:endParaRPr lang="de-DE"/>
          </a:p>
        </p:txBody>
      </p:sp>
    </p:spTree>
    <p:extLst>
      <p:ext uri="{BB962C8B-B14F-4D97-AF65-F5344CB8AC3E}">
        <p14:creationId xmlns:p14="http://schemas.microsoft.com/office/powerpoint/2010/main" val="3987353397"/>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a:extLst>
              <a:ext uri="{FF2B5EF4-FFF2-40B4-BE49-F238E27FC236}">
                <a16:creationId xmlns:a16="http://schemas.microsoft.com/office/drawing/2014/main" id="{58F81FAF-C65D-4398-978D-D927A11C6C46}"/>
              </a:ext>
            </a:extLst>
          </p:cNvPr>
          <p:cNvSpPr>
            <a:spLocks noGrp="1"/>
          </p:cNvSpPr>
          <p:nvPr>
            <p:ph type="title" orient="vert"/>
          </p:nvPr>
        </p:nvSpPr>
        <p:spPr>
          <a:xfrm>
            <a:off x="8724900" y="365125"/>
            <a:ext cx="2628900" cy="5811838"/>
          </a:xfrm>
        </p:spPr>
        <p:txBody>
          <a:bodyPr vert="eaVert"/>
          <a:lstStyle/>
          <a:p>
            <a:r>
              <a:rPr lang="de-DE"/>
              <a:t>Mastertitelformat bearbeiten</a:t>
            </a:r>
          </a:p>
        </p:txBody>
      </p:sp>
      <p:sp>
        <p:nvSpPr>
          <p:cNvPr id="3" name="Vertikaler Textplatzhalter 2">
            <a:extLst>
              <a:ext uri="{FF2B5EF4-FFF2-40B4-BE49-F238E27FC236}">
                <a16:creationId xmlns:a16="http://schemas.microsoft.com/office/drawing/2014/main" id="{E8F8FFFA-7BF3-4DE4-8111-34F0C0762C47}"/>
              </a:ext>
            </a:extLst>
          </p:cNvPr>
          <p:cNvSpPr>
            <a:spLocks noGrp="1"/>
          </p:cNvSpPr>
          <p:nvPr>
            <p:ph type="body" orient="vert" idx="1"/>
          </p:nvPr>
        </p:nvSpPr>
        <p:spPr>
          <a:xfrm>
            <a:off x="838200" y="365125"/>
            <a:ext cx="7734300" cy="5811838"/>
          </a:xfrm>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6" name="Foliennummernplatzhalter 5">
            <a:extLst>
              <a:ext uri="{FF2B5EF4-FFF2-40B4-BE49-F238E27FC236}">
                <a16:creationId xmlns:a16="http://schemas.microsoft.com/office/drawing/2014/main" id="{3E1472DD-DA32-48BD-93AF-E441EAEFE0A6}"/>
              </a:ext>
            </a:extLst>
          </p:cNvPr>
          <p:cNvSpPr>
            <a:spLocks noGrp="1"/>
          </p:cNvSpPr>
          <p:nvPr>
            <p:ph type="sldNum" sz="quarter" idx="12"/>
          </p:nvPr>
        </p:nvSpPr>
        <p:spPr/>
        <p:txBody>
          <a:bodyPr/>
          <a:lstStyle/>
          <a:p>
            <a:fld id="{670F4943-4518-45FC-A461-0E00BDB42489}" type="slidenum">
              <a:rPr lang="de-DE" smtClean="0"/>
              <a:t>‹Nr.›</a:t>
            </a:fld>
            <a:endParaRPr lang="de-DE"/>
          </a:p>
        </p:txBody>
      </p:sp>
    </p:spTree>
    <p:extLst>
      <p:ext uri="{BB962C8B-B14F-4D97-AF65-F5344CB8AC3E}">
        <p14:creationId xmlns:p14="http://schemas.microsoft.com/office/powerpoint/2010/main" val="33297418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1_Titelfolie Foto mittel">
    <p:spTree>
      <p:nvGrpSpPr>
        <p:cNvPr id="1" name=""/>
        <p:cNvGrpSpPr/>
        <p:nvPr/>
      </p:nvGrpSpPr>
      <p:grpSpPr>
        <a:xfrm>
          <a:off x="0" y="0"/>
          <a:ext cx="0" cy="0"/>
          <a:chOff x="0" y="0"/>
          <a:chExt cx="0" cy="0"/>
        </a:xfrm>
      </p:grpSpPr>
      <p:sp>
        <p:nvSpPr>
          <p:cNvPr id="13" name="Bildplatzhalter 12">
            <a:extLst>
              <a:ext uri="{FF2B5EF4-FFF2-40B4-BE49-F238E27FC236}">
                <a16:creationId xmlns:a16="http://schemas.microsoft.com/office/drawing/2014/main" id="{B0B780A1-9698-DF81-C2DB-162BC8F6A8F7}"/>
              </a:ext>
            </a:extLst>
          </p:cNvPr>
          <p:cNvSpPr>
            <a:spLocks noGrp="1"/>
          </p:cNvSpPr>
          <p:nvPr>
            <p:ph type="pic" sz="quarter" idx="13"/>
          </p:nvPr>
        </p:nvSpPr>
        <p:spPr>
          <a:xfrm>
            <a:off x="0" y="1505615"/>
            <a:ext cx="12193200" cy="2401200"/>
          </a:xfrm>
        </p:spPr>
        <p:txBody>
          <a:bodyPr/>
          <a:lstStyle>
            <a:lvl1pPr marL="0" indent="0">
              <a:buFontTx/>
              <a:buNone/>
              <a:defRPr/>
            </a:lvl1pPr>
          </a:lstStyle>
          <a:p>
            <a:endParaRPr lang="de-DE"/>
          </a:p>
        </p:txBody>
      </p:sp>
      <p:sp>
        <p:nvSpPr>
          <p:cNvPr id="2" name="Titel 1">
            <a:extLst>
              <a:ext uri="{FF2B5EF4-FFF2-40B4-BE49-F238E27FC236}">
                <a16:creationId xmlns:a16="http://schemas.microsoft.com/office/drawing/2014/main" id="{6F1B0DBB-71B9-7489-CD4E-4101CF113A2C}"/>
              </a:ext>
            </a:extLst>
          </p:cNvPr>
          <p:cNvSpPr>
            <a:spLocks noGrp="1"/>
          </p:cNvSpPr>
          <p:nvPr>
            <p:ph type="ctrTitle"/>
          </p:nvPr>
        </p:nvSpPr>
        <p:spPr>
          <a:xfrm>
            <a:off x="501650" y="3893607"/>
            <a:ext cx="11174413" cy="593907"/>
          </a:xfrm>
        </p:spPr>
        <p:txBody>
          <a:bodyPr anchor="b"/>
          <a:lstStyle>
            <a:lvl1pPr algn="l">
              <a:defRPr sz="2900" b="1" i="0">
                <a:solidFill>
                  <a:schemeClr val="tx1"/>
                </a:solidFill>
                <a:latin typeface="Arial" panose="020B0604020202020204" pitchFamily="34" charset="0"/>
                <a:cs typeface="Arial" panose="020B0604020202020204" pitchFamily="34" charset="0"/>
              </a:defRPr>
            </a:lvl1pPr>
          </a:lstStyle>
          <a:p>
            <a:r>
              <a:rPr lang="de-DE" dirty="0"/>
              <a:t>Mastertitelformat bearbeiten</a:t>
            </a:r>
          </a:p>
        </p:txBody>
      </p:sp>
      <p:sp>
        <p:nvSpPr>
          <p:cNvPr id="3" name="Untertitel 2">
            <a:extLst>
              <a:ext uri="{FF2B5EF4-FFF2-40B4-BE49-F238E27FC236}">
                <a16:creationId xmlns:a16="http://schemas.microsoft.com/office/drawing/2014/main" id="{92F5C9E0-BCE4-2159-C6E2-2E8FFF10E34A}"/>
              </a:ext>
            </a:extLst>
          </p:cNvPr>
          <p:cNvSpPr>
            <a:spLocks noGrp="1"/>
          </p:cNvSpPr>
          <p:nvPr>
            <p:ph type="subTitle" idx="1"/>
          </p:nvPr>
        </p:nvSpPr>
        <p:spPr>
          <a:xfrm>
            <a:off x="501650" y="4510018"/>
            <a:ext cx="11174413" cy="907253"/>
          </a:xfrm>
        </p:spPr>
        <p:txBody>
          <a:bodyPr/>
          <a:lstStyle>
            <a:lvl1pPr marL="0" indent="0" algn="l">
              <a:lnSpc>
                <a:spcPct val="90000"/>
              </a:lnSpc>
              <a:buNone/>
              <a:defRPr sz="2900" b="0" i="0">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dirty="0"/>
              <a:t>Master-Untertitelformat bearbeiten</a:t>
            </a:r>
          </a:p>
        </p:txBody>
      </p:sp>
      <p:sp>
        <p:nvSpPr>
          <p:cNvPr id="4" name="Datumsplatzhalter 3">
            <a:extLst>
              <a:ext uri="{FF2B5EF4-FFF2-40B4-BE49-F238E27FC236}">
                <a16:creationId xmlns:a16="http://schemas.microsoft.com/office/drawing/2014/main" id="{472FEF5C-73D9-AB0F-1E46-9A31161D9EC5}"/>
              </a:ext>
            </a:extLst>
          </p:cNvPr>
          <p:cNvSpPr>
            <a:spLocks noGrp="1"/>
          </p:cNvSpPr>
          <p:nvPr>
            <p:ph type="dt" sz="half" idx="10"/>
          </p:nvPr>
        </p:nvSpPr>
        <p:spPr>
          <a:xfrm>
            <a:off x="515937" y="5371779"/>
            <a:ext cx="3459715" cy="365125"/>
          </a:xfrm>
          <a:prstGeom prst="rect">
            <a:avLst/>
          </a:prstGeom>
        </p:spPr>
        <p:txBody>
          <a:bodyPr lIns="0" tIns="0" rIns="0" bIns="0"/>
          <a:lstStyle>
            <a:lvl1pPr>
              <a:defRPr sz="1300">
                <a:latin typeface="Arial" panose="020B0604020202020204" pitchFamily="34" charset="0"/>
                <a:cs typeface="Arial" panose="020B0604020202020204" pitchFamily="34" charset="0"/>
              </a:defRPr>
            </a:lvl1pPr>
          </a:lstStyle>
          <a:p>
            <a:r>
              <a:rPr lang="de-DE" dirty="0"/>
              <a:t>Ort, Datum</a:t>
            </a:r>
          </a:p>
        </p:txBody>
      </p:sp>
      <p:pic>
        <p:nvPicPr>
          <p:cNvPr id="8" name="Grafik 7">
            <a:extLst>
              <a:ext uri="{FF2B5EF4-FFF2-40B4-BE49-F238E27FC236}">
                <a16:creationId xmlns:a16="http://schemas.microsoft.com/office/drawing/2014/main" id="{A5DF8F4E-3995-4C27-A306-B3E85558174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06990" y="437754"/>
            <a:ext cx="2075930" cy="765804"/>
          </a:xfrm>
          <a:prstGeom prst="rect">
            <a:avLst/>
          </a:prstGeom>
        </p:spPr>
      </p:pic>
    </p:spTree>
    <p:extLst>
      <p:ext uri="{BB962C8B-B14F-4D97-AF65-F5344CB8AC3E}">
        <p14:creationId xmlns:p14="http://schemas.microsoft.com/office/powerpoint/2010/main" val="396754086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ACB786F-EAD5-85DB-31B6-CDC928698F03}"/>
              </a:ext>
            </a:extLst>
          </p:cNvPr>
          <p:cNvSpPr>
            <a:spLocks noGrp="1"/>
          </p:cNvSpPr>
          <p:nvPr>
            <p:ph type="title"/>
          </p:nvPr>
        </p:nvSpPr>
        <p:spPr>
          <a:xfrm>
            <a:off x="501650" y="404813"/>
            <a:ext cx="8848827" cy="980469"/>
          </a:xfrm>
        </p:spPr>
        <p:txBody>
          <a:bodyPr/>
          <a:lstStyle>
            <a:lvl1pPr>
              <a:defRPr sz="2400" b="1" i="0">
                <a:latin typeface="Arial" panose="020B0604020202020204" pitchFamily="34" charset="0"/>
                <a:cs typeface="Arial" panose="020B0604020202020204" pitchFamily="34" charset="0"/>
              </a:defRPr>
            </a:lvl1pPr>
          </a:lstStyle>
          <a:p>
            <a:r>
              <a:rPr lang="de-DE" dirty="0"/>
              <a:t>Mastertitelformat bearbeiten</a:t>
            </a:r>
          </a:p>
        </p:txBody>
      </p:sp>
      <p:sp>
        <p:nvSpPr>
          <p:cNvPr id="3" name="Inhaltsplatzhalter 2">
            <a:extLst>
              <a:ext uri="{FF2B5EF4-FFF2-40B4-BE49-F238E27FC236}">
                <a16:creationId xmlns:a16="http://schemas.microsoft.com/office/drawing/2014/main" id="{4B36634A-FEDB-4822-83A2-3AB414521E94}"/>
              </a:ext>
            </a:extLst>
          </p:cNvPr>
          <p:cNvSpPr>
            <a:spLocks noGrp="1"/>
          </p:cNvSpPr>
          <p:nvPr>
            <p:ph idx="1"/>
          </p:nvPr>
        </p:nvSpPr>
        <p:spPr/>
        <p:txBody>
          <a:body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9" name="Foliennummernplatzhalter 5">
            <a:extLst>
              <a:ext uri="{FF2B5EF4-FFF2-40B4-BE49-F238E27FC236}">
                <a16:creationId xmlns:a16="http://schemas.microsoft.com/office/drawing/2014/main" id="{7A8AE5A6-9AFB-1B02-1128-23F6455761CE}"/>
              </a:ext>
            </a:extLst>
          </p:cNvPr>
          <p:cNvSpPr>
            <a:spLocks noGrp="1"/>
          </p:cNvSpPr>
          <p:nvPr>
            <p:ph type="sldNum" sz="quarter" idx="4"/>
          </p:nvPr>
        </p:nvSpPr>
        <p:spPr>
          <a:xfrm>
            <a:off x="10864886" y="6356350"/>
            <a:ext cx="811177" cy="365125"/>
          </a:xfrm>
          <a:prstGeom prst="rect">
            <a:avLst/>
          </a:prstGeom>
        </p:spPr>
        <p:txBody>
          <a:bodyPr vert="horz" lIns="0" tIns="0" rIns="0" bIns="0" rtlCol="0" anchor="ctr"/>
          <a:lstStyle>
            <a:lvl1pPr algn="r">
              <a:defRPr sz="1000">
                <a:solidFill>
                  <a:schemeClr val="tx1"/>
                </a:solidFill>
              </a:defRPr>
            </a:lvl1pPr>
          </a:lstStyle>
          <a:p>
            <a:fld id="{BD55EF62-6C11-432A-B6B1-8FDA77A7568D}" type="slidenum">
              <a:rPr lang="de-DE" smtClean="0"/>
              <a:pPr/>
              <a:t>‹Nr.›</a:t>
            </a:fld>
            <a:endParaRPr lang="de-DE"/>
          </a:p>
        </p:txBody>
      </p:sp>
    </p:spTree>
    <p:extLst>
      <p:ext uri="{BB962C8B-B14F-4D97-AF65-F5344CB8AC3E}">
        <p14:creationId xmlns:p14="http://schemas.microsoft.com/office/powerpoint/2010/main" val="2412201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el und Diagramm">
    <p:spTree>
      <p:nvGrpSpPr>
        <p:cNvPr id="1" name=""/>
        <p:cNvGrpSpPr/>
        <p:nvPr/>
      </p:nvGrpSpPr>
      <p:grpSpPr>
        <a:xfrm>
          <a:off x="0" y="0"/>
          <a:ext cx="0" cy="0"/>
          <a:chOff x="0" y="0"/>
          <a:chExt cx="0" cy="0"/>
        </a:xfrm>
      </p:grpSpPr>
      <p:sp>
        <p:nvSpPr>
          <p:cNvPr id="5" name="Diagrammplatzhalter 4">
            <a:extLst>
              <a:ext uri="{FF2B5EF4-FFF2-40B4-BE49-F238E27FC236}">
                <a16:creationId xmlns:a16="http://schemas.microsoft.com/office/drawing/2014/main" id="{2ED83E2A-CFFD-522F-22AB-EC25E195936D}"/>
              </a:ext>
            </a:extLst>
          </p:cNvPr>
          <p:cNvSpPr>
            <a:spLocks noGrp="1"/>
          </p:cNvSpPr>
          <p:nvPr>
            <p:ph type="chart" sz="quarter" idx="10"/>
          </p:nvPr>
        </p:nvSpPr>
        <p:spPr>
          <a:xfrm>
            <a:off x="501650" y="1520825"/>
            <a:ext cx="11174411" cy="4657725"/>
          </a:xfrm>
        </p:spPr>
        <p:txBody>
          <a:bodyPr/>
          <a:lstStyle>
            <a:lvl1pPr marL="0" indent="0">
              <a:buFontTx/>
              <a:buNone/>
              <a:defRPr/>
            </a:lvl1pPr>
          </a:lstStyle>
          <a:p>
            <a:endParaRPr lang="de-DE" dirty="0"/>
          </a:p>
        </p:txBody>
      </p:sp>
      <p:sp>
        <p:nvSpPr>
          <p:cNvPr id="3" name="Titel 1">
            <a:extLst>
              <a:ext uri="{FF2B5EF4-FFF2-40B4-BE49-F238E27FC236}">
                <a16:creationId xmlns:a16="http://schemas.microsoft.com/office/drawing/2014/main" id="{C15044EB-8B66-1EDE-BB31-196FEC989DAD}"/>
              </a:ext>
            </a:extLst>
          </p:cNvPr>
          <p:cNvSpPr>
            <a:spLocks noGrp="1"/>
          </p:cNvSpPr>
          <p:nvPr>
            <p:ph type="title"/>
          </p:nvPr>
        </p:nvSpPr>
        <p:spPr>
          <a:xfrm>
            <a:off x="501650" y="404813"/>
            <a:ext cx="8848827" cy="980469"/>
          </a:xfrm>
        </p:spPr>
        <p:txBody>
          <a:bodyPr/>
          <a:lstStyle>
            <a:lvl1pPr>
              <a:defRPr sz="2400" b="1" i="0">
                <a:latin typeface="Arial" panose="020B0604020202020204" pitchFamily="34" charset="0"/>
                <a:cs typeface="Arial" panose="020B0604020202020204" pitchFamily="34" charset="0"/>
              </a:defRPr>
            </a:lvl1pPr>
          </a:lstStyle>
          <a:p>
            <a:r>
              <a:rPr lang="de-DE" dirty="0"/>
              <a:t>Mastertitelformat bearbeiten</a:t>
            </a:r>
          </a:p>
        </p:txBody>
      </p:sp>
      <p:sp>
        <p:nvSpPr>
          <p:cNvPr id="6" name="Foliennummernplatzhalter 5">
            <a:extLst>
              <a:ext uri="{FF2B5EF4-FFF2-40B4-BE49-F238E27FC236}">
                <a16:creationId xmlns:a16="http://schemas.microsoft.com/office/drawing/2014/main" id="{2AEB5777-F123-3219-AFA8-D45D660B95B0}"/>
              </a:ext>
            </a:extLst>
          </p:cNvPr>
          <p:cNvSpPr>
            <a:spLocks noGrp="1"/>
          </p:cNvSpPr>
          <p:nvPr>
            <p:ph type="sldNum" sz="quarter" idx="4"/>
          </p:nvPr>
        </p:nvSpPr>
        <p:spPr>
          <a:xfrm>
            <a:off x="10854086" y="6356350"/>
            <a:ext cx="821975" cy="365125"/>
          </a:xfrm>
          <a:prstGeom prst="rect">
            <a:avLst/>
          </a:prstGeom>
        </p:spPr>
        <p:txBody>
          <a:bodyPr vert="horz" lIns="0" tIns="0" rIns="0" bIns="0" rtlCol="0" anchor="ctr"/>
          <a:lstStyle>
            <a:lvl1pPr algn="r">
              <a:defRPr sz="1000">
                <a:solidFill>
                  <a:schemeClr val="tx1"/>
                </a:solidFill>
              </a:defRPr>
            </a:lvl1pPr>
          </a:lstStyle>
          <a:p>
            <a:fld id="{BD55EF62-6C11-432A-B6B1-8FDA77A7568D}" type="slidenum">
              <a:rPr lang="de-DE" smtClean="0"/>
              <a:pPr/>
              <a:t>‹Nr.›</a:t>
            </a:fld>
            <a:endParaRPr lang="de-DE" dirty="0"/>
          </a:p>
        </p:txBody>
      </p:sp>
    </p:spTree>
    <p:extLst>
      <p:ext uri="{BB962C8B-B14F-4D97-AF65-F5344CB8AC3E}">
        <p14:creationId xmlns:p14="http://schemas.microsoft.com/office/powerpoint/2010/main" val="414624528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el, SubHeadline und 1 Textfeld">
    <p:spTree>
      <p:nvGrpSpPr>
        <p:cNvPr id="1" name=""/>
        <p:cNvGrpSpPr/>
        <p:nvPr/>
      </p:nvGrpSpPr>
      <p:grpSpPr>
        <a:xfrm>
          <a:off x="0" y="0"/>
          <a:ext cx="0" cy="0"/>
          <a:chOff x="0" y="0"/>
          <a:chExt cx="0" cy="0"/>
        </a:xfrm>
      </p:grpSpPr>
      <p:sp>
        <p:nvSpPr>
          <p:cNvPr id="8" name="Textplatzhalter 7">
            <a:extLst>
              <a:ext uri="{FF2B5EF4-FFF2-40B4-BE49-F238E27FC236}">
                <a16:creationId xmlns:a16="http://schemas.microsoft.com/office/drawing/2014/main" id="{A0CD78AD-C3A2-39D9-765C-C84DE6327C94}"/>
              </a:ext>
            </a:extLst>
          </p:cNvPr>
          <p:cNvSpPr>
            <a:spLocks noGrp="1"/>
          </p:cNvSpPr>
          <p:nvPr>
            <p:ph type="body" sz="quarter" idx="13"/>
          </p:nvPr>
        </p:nvSpPr>
        <p:spPr>
          <a:xfrm>
            <a:off x="501650" y="2467898"/>
            <a:ext cx="11174413" cy="3710652"/>
          </a:xfrm>
        </p:spPr>
        <p:txBody>
          <a:bodyPr/>
          <a:lstStyle>
            <a:lvl1pPr marL="0" indent="0">
              <a:buFontTx/>
              <a:buNone/>
              <a:defRPr/>
            </a:lvl1pPr>
            <a:lvl2pPr marL="324000" indent="0">
              <a:buFontTx/>
              <a:buNone/>
              <a:defRPr/>
            </a:lvl2pPr>
            <a:lvl3pPr marL="648000" indent="0">
              <a:buFontTx/>
              <a:buNone/>
              <a:defRPr/>
            </a:lvl3pPr>
            <a:lvl4pPr marL="972000" indent="0">
              <a:buFontTx/>
              <a:buNone/>
              <a:defRPr/>
            </a:lvl4pPr>
            <a:lvl5pPr marL="1296000" indent="0">
              <a:buFontTx/>
              <a:buNone/>
              <a:defRPr/>
            </a:lvl5p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11" name="Textplatzhalter 2">
            <a:extLst>
              <a:ext uri="{FF2B5EF4-FFF2-40B4-BE49-F238E27FC236}">
                <a16:creationId xmlns:a16="http://schemas.microsoft.com/office/drawing/2014/main" id="{B2E6CDF0-5A12-3FD5-CBF8-635DA6F39733}"/>
              </a:ext>
            </a:extLst>
          </p:cNvPr>
          <p:cNvSpPr>
            <a:spLocks noGrp="1"/>
          </p:cNvSpPr>
          <p:nvPr>
            <p:ph type="body" idx="1"/>
          </p:nvPr>
        </p:nvSpPr>
        <p:spPr>
          <a:xfrm>
            <a:off x="501650" y="1951038"/>
            <a:ext cx="11174413" cy="448033"/>
          </a:xfrm>
        </p:spPr>
        <p:txBody>
          <a:bodyPr anchor="t"/>
          <a:lstStyle>
            <a:lvl1pPr marL="0" indent="0">
              <a:spcBef>
                <a:spcPts val="0"/>
              </a:spcBef>
              <a:buNone/>
              <a:defRPr sz="2200" b="1" i="0">
                <a:solidFill>
                  <a:schemeClr val="accent1"/>
                </a:solidFill>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dirty="0"/>
              <a:t>Mastertextformat bearbeiten</a:t>
            </a:r>
          </a:p>
        </p:txBody>
      </p:sp>
      <p:sp>
        <p:nvSpPr>
          <p:cNvPr id="3" name="Titel 1">
            <a:extLst>
              <a:ext uri="{FF2B5EF4-FFF2-40B4-BE49-F238E27FC236}">
                <a16:creationId xmlns:a16="http://schemas.microsoft.com/office/drawing/2014/main" id="{717689A4-CC63-B194-725C-0988FC2B15DD}"/>
              </a:ext>
            </a:extLst>
          </p:cNvPr>
          <p:cNvSpPr>
            <a:spLocks noGrp="1"/>
          </p:cNvSpPr>
          <p:nvPr>
            <p:ph type="title"/>
          </p:nvPr>
        </p:nvSpPr>
        <p:spPr>
          <a:xfrm>
            <a:off x="501650" y="404813"/>
            <a:ext cx="8848827" cy="980469"/>
          </a:xfrm>
        </p:spPr>
        <p:txBody>
          <a:bodyPr/>
          <a:lstStyle>
            <a:lvl1pPr>
              <a:defRPr sz="2400" b="1" i="0">
                <a:latin typeface="Arial" panose="020B0604020202020204" pitchFamily="34" charset="0"/>
                <a:cs typeface="Arial" panose="020B0604020202020204" pitchFamily="34" charset="0"/>
              </a:defRPr>
            </a:lvl1pPr>
          </a:lstStyle>
          <a:p>
            <a:r>
              <a:rPr lang="de-DE" dirty="0"/>
              <a:t>Mastertitelformat bearbeiten</a:t>
            </a:r>
          </a:p>
        </p:txBody>
      </p:sp>
      <p:sp>
        <p:nvSpPr>
          <p:cNvPr id="5" name="Foliennummernplatzhalter 5">
            <a:extLst>
              <a:ext uri="{FF2B5EF4-FFF2-40B4-BE49-F238E27FC236}">
                <a16:creationId xmlns:a16="http://schemas.microsoft.com/office/drawing/2014/main" id="{A86AAD16-D116-D072-C76A-63ECE2375446}"/>
              </a:ext>
            </a:extLst>
          </p:cNvPr>
          <p:cNvSpPr>
            <a:spLocks noGrp="1"/>
          </p:cNvSpPr>
          <p:nvPr>
            <p:ph type="sldNum" sz="quarter" idx="4"/>
          </p:nvPr>
        </p:nvSpPr>
        <p:spPr>
          <a:xfrm>
            <a:off x="10854588" y="6356350"/>
            <a:ext cx="821475" cy="365125"/>
          </a:xfrm>
          <a:prstGeom prst="rect">
            <a:avLst/>
          </a:prstGeom>
        </p:spPr>
        <p:txBody>
          <a:bodyPr vert="horz" lIns="0" tIns="0" rIns="0" bIns="0" rtlCol="0" anchor="ctr"/>
          <a:lstStyle>
            <a:lvl1pPr algn="r">
              <a:defRPr sz="1000">
                <a:solidFill>
                  <a:schemeClr val="tx1"/>
                </a:solidFill>
              </a:defRPr>
            </a:lvl1pPr>
          </a:lstStyle>
          <a:p>
            <a:fld id="{BD55EF62-6C11-432A-B6B1-8FDA77A7568D}" type="slidenum">
              <a:rPr lang="de-DE" smtClean="0"/>
              <a:pPr/>
              <a:t>‹Nr.›</a:t>
            </a:fld>
            <a:endParaRPr lang="de-DE"/>
          </a:p>
        </p:txBody>
      </p:sp>
    </p:spTree>
    <p:extLst>
      <p:ext uri="{BB962C8B-B14F-4D97-AF65-F5344CB8AC3E}">
        <p14:creationId xmlns:p14="http://schemas.microsoft.com/office/powerpoint/2010/main" val="18190252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el, SubHeadline und 2 Textfelder">
    <p:spTree>
      <p:nvGrpSpPr>
        <p:cNvPr id="1" name=""/>
        <p:cNvGrpSpPr/>
        <p:nvPr/>
      </p:nvGrpSpPr>
      <p:grpSpPr>
        <a:xfrm>
          <a:off x="0" y="0"/>
          <a:ext cx="0" cy="0"/>
          <a:chOff x="0" y="0"/>
          <a:chExt cx="0" cy="0"/>
        </a:xfrm>
      </p:grpSpPr>
      <p:sp>
        <p:nvSpPr>
          <p:cNvPr id="8" name="Textplatzhalter 7">
            <a:extLst>
              <a:ext uri="{FF2B5EF4-FFF2-40B4-BE49-F238E27FC236}">
                <a16:creationId xmlns:a16="http://schemas.microsoft.com/office/drawing/2014/main" id="{A0CD78AD-C3A2-39D9-765C-C84DE6327C94}"/>
              </a:ext>
            </a:extLst>
          </p:cNvPr>
          <p:cNvSpPr>
            <a:spLocks noGrp="1"/>
          </p:cNvSpPr>
          <p:nvPr>
            <p:ph type="body" sz="quarter" idx="13"/>
          </p:nvPr>
        </p:nvSpPr>
        <p:spPr>
          <a:xfrm>
            <a:off x="501650" y="2467898"/>
            <a:ext cx="5305725" cy="3710652"/>
          </a:xfrm>
        </p:spPr>
        <p:txBody>
          <a:bodyPr/>
          <a:lstStyle>
            <a:lvl1pPr marL="0" indent="0">
              <a:buFontTx/>
              <a:buNone/>
              <a:defRPr/>
            </a:lvl1pPr>
            <a:lvl2pPr marL="324000" indent="0">
              <a:buFontTx/>
              <a:buNone/>
              <a:defRPr/>
            </a:lvl2pPr>
            <a:lvl3pPr marL="648000" indent="0">
              <a:buFontTx/>
              <a:buNone/>
              <a:defRPr/>
            </a:lvl3pPr>
            <a:lvl4pPr marL="972000" indent="0">
              <a:buFontTx/>
              <a:buNone/>
              <a:defRPr/>
            </a:lvl4pPr>
            <a:lvl5pPr marL="1296000" indent="0">
              <a:buFontTx/>
              <a:buNone/>
              <a:defRPr/>
            </a:lvl5p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11" name="Textplatzhalter 2">
            <a:extLst>
              <a:ext uri="{FF2B5EF4-FFF2-40B4-BE49-F238E27FC236}">
                <a16:creationId xmlns:a16="http://schemas.microsoft.com/office/drawing/2014/main" id="{B2E6CDF0-5A12-3FD5-CBF8-635DA6F39733}"/>
              </a:ext>
            </a:extLst>
          </p:cNvPr>
          <p:cNvSpPr>
            <a:spLocks noGrp="1"/>
          </p:cNvSpPr>
          <p:nvPr>
            <p:ph type="body" idx="1"/>
          </p:nvPr>
        </p:nvSpPr>
        <p:spPr>
          <a:xfrm>
            <a:off x="501650" y="1951038"/>
            <a:ext cx="5305725" cy="448033"/>
          </a:xfrm>
        </p:spPr>
        <p:txBody>
          <a:bodyPr anchor="t"/>
          <a:lstStyle>
            <a:lvl1pPr marL="0" indent="0">
              <a:spcBef>
                <a:spcPts val="0"/>
              </a:spcBef>
              <a:buNone/>
              <a:defRPr sz="2000" b="1" i="0">
                <a:solidFill>
                  <a:schemeClr val="accent1"/>
                </a:solidFill>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dirty="0"/>
              <a:t>Mastertextformat bearbeiten</a:t>
            </a:r>
          </a:p>
        </p:txBody>
      </p:sp>
      <p:sp>
        <p:nvSpPr>
          <p:cNvPr id="3" name="Textplatzhalter 7">
            <a:extLst>
              <a:ext uri="{FF2B5EF4-FFF2-40B4-BE49-F238E27FC236}">
                <a16:creationId xmlns:a16="http://schemas.microsoft.com/office/drawing/2014/main" id="{575DB228-7C43-CC40-CE5C-00420182D7F6}"/>
              </a:ext>
            </a:extLst>
          </p:cNvPr>
          <p:cNvSpPr>
            <a:spLocks noGrp="1"/>
          </p:cNvSpPr>
          <p:nvPr>
            <p:ph type="body" sz="quarter" idx="14"/>
          </p:nvPr>
        </p:nvSpPr>
        <p:spPr>
          <a:xfrm>
            <a:off x="6448689" y="1951038"/>
            <a:ext cx="5220000" cy="4227512"/>
          </a:xfrm>
        </p:spPr>
        <p:txBody>
          <a:bodyPr/>
          <a:lstStyle>
            <a:lvl1pPr marL="0" indent="0">
              <a:buFontTx/>
              <a:buNone/>
              <a:defRPr/>
            </a:lvl1pPr>
            <a:lvl2pPr marL="324000" indent="0">
              <a:buFontTx/>
              <a:buNone/>
              <a:defRPr/>
            </a:lvl2pPr>
            <a:lvl3pPr marL="648000" indent="0">
              <a:buFontTx/>
              <a:buNone/>
              <a:defRPr/>
            </a:lvl3pPr>
            <a:lvl4pPr marL="972000" indent="0">
              <a:buFontTx/>
              <a:buNone/>
              <a:defRPr/>
            </a:lvl4pPr>
            <a:lvl5pPr marL="1296000" indent="0">
              <a:buFontTx/>
              <a:buNone/>
              <a:defRPr/>
            </a:lvl5p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4" name="Titel 1">
            <a:extLst>
              <a:ext uri="{FF2B5EF4-FFF2-40B4-BE49-F238E27FC236}">
                <a16:creationId xmlns:a16="http://schemas.microsoft.com/office/drawing/2014/main" id="{E3B594D2-329F-16D7-EF75-1CFFD3699E5E}"/>
              </a:ext>
            </a:extLst>
          </p:cNvPr>
          <p:cNvSpPr>
            <a:spLocks noGrp="1"/>
          </p:cNvSpPr>
          <p:nvPr>
            <p:ph type="title"/>
          </p:nvPr>
        </p:nvSpPr>
        <p:spPr>
          <a:xfrm>
            <a:off x="501650" y="404813"/>
            <a:ext cx="8848827" cy="980469"/>
          </a:xfrm>
        </p:spPr>
        <p:txBody>
          <a:bodyPr/>
          <a:lstStyle>
            <a:lvl1pPr>
              <a:defRPr sz="2400" b="1" i="0">
                <a:latin typeface="Arial" panose="020B0604020202020204" pitchFamily="34" charset="0"/>
                <a:cs typeface="Arial" panose="020B0604020202020204" pitchFamily="34" charset="0"/>
              </a:defRPr>
            </a:lvl1pPr>
          </a:lstStyle>
          <a:p>
            <a:r>
              <a:rPr lang="de-DE" dirty="0"/>
              <a:t>Mastertitelformat bearbeiten</a:t>
            </a:r>
          </a:p>
        </p:txBody>
      </p:sp>
      <p:sp>
        <p:nvSpPr>
          <p:cNvPr id="6" name="Foliennummernplatzhalter 5">
            <a:extLst>
              <a:ext uri="{FF2B5EF4-FFF2-40B4-BE49-F238E27FC236}">
                <a16:creationId xmlns:a16="http://schemas.microsoft.com/office/drawing/2014/main" id="{F1D5CBC5-B590-D04E-3A2A-677B3F3763B1}"/>
              </a:ext>
            </a:extLst>
          </p:cNvPr>
          <p:cNvSpPr>
            <a:spLocks noGrp="1"/>
          </p:cNvSpPr>
          <p:nvPr>
            <p:ph type="sldNum" sz="quarter" idx="4"/>
          </p:nvPr>
        </p:nvSpPr>
        <p:spPr>
          <a:xfrm>
            <a:off x="10854588" y="6356350"/>
            <a:ext cx="814101" cy="365125"/>
          </a:xfrm>
          <a:prstGeom prst="rect">
            <a:avLst/>
          </a:prstGeom>
        </p:spPr>
        <p:txBody>
          <a:bodyPr vert="horz" lIns="0" tIns="0" rIns="0" bIns="0" rtlCol="0" anchor="ctr"/>
          <a:lstStyle>
            <a:lvl1pPr algn="r">
              <a:defRPr sz="1000">
                <a:solidFill>
                  <a:schemeClr val="tx1"/>
                </a:solidFill>
              </a:defRPr>
            </a:lvl1pPr>
          </a:lstStyle>
          <a:p>
            <a:fld id="{BD55EF62-6C11-432A-B6B1-8FDA77A7568D}" type="slidenum">
              <a:rPr lang="de-DE" smtClean="0"/>
              <a:pPr/>
              <a:t>‹Nr.›</a:t>
            </a:fld>
            <a:endParaRPr lang="de-DE"/>
          </a:p>
        </p:txBody>
      </p:sp>
    </p:spTree>
    <p:extLst>
      <p:ext uri="{BB962C8B-B14F-4D97-AF65-F5344CB8AC3E}">
        <p14:creationId xmlns:p14="http://schemas.microsoft.com/office/powerpoint/2010/main" val="17217941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el, Text und Foto links 1">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ACB786F-EAD5-85DB-31B6-CDC928698F03}"/>
              </a:ext>
            </a:extLst>
          </p:cNvPr>
          <p:cNvSpPr>
            <a:spLocks noGrp="1"/>
          </p:cNvSpPr>
          <p:nvPr>
            <p:ph type="title"/>
          </p:nvPr>
        </p:nvSpPr>
        <p:spPr>
          <a:xfrm>
            <a:off x="6442075" y="1949451"/>
            <a:ext cx="5233988" cy="980469"/>
          </a:xfrm>
        </p:spPr>
        <p:txBody>
          <a:bodyPr/>
          <a:lstStyle>
            <a:lvl1pPr>
              <a:defRPr sz="2400" b="1" i="0">
                <a:latin typeface="Arial" panose="020B0604020202020204" pitchFamily="34" charset="0"/>
                <a:cs typeface="Arial" panose="020B0604020202020204" pitchFamily="34" charset="0"/>
              </a:defRPr>
            </a:lvl1pPr>
          </a:lstStyle>
          <a:p>
            <a:r>
              <a:rPr lang="de-DE" dirty="0"/>
              <a:t>Mastertitelformat bearbeiten</a:t>
            </a:r>
          </a:p>
        </p:txBody>
      </p:sp>
      <p:sp>
        <p:nvSpPr>
          <p:cNvPr id="12" name="Bildplatzhalter 11">
            <a:extLst>
              <a:ext uri="{FF2B5EF4-FFF2-40B4-BE49-F238E27FC236}">
                <a16:creationId xmlns:a16="http://schemas.microsoft.com/office/drawing/2014/main" id="{7383264F-0CBD-767B-98C6-AFDB127B06E2}"/>
              </a:ext>
            </a:extLst>
          </p:cNvPr>
          <p:cNvSpPr>
            <a:spLocks noGrp="1"/>
          </p:cNvSpPr>
          <p:nvPr>
            <p:ph type="pic" sz="quarter" idx="13"/>
          </p:nvPr>
        </p:nvSpPr>
        <p:spPr>
          <a:xfrm>
            <a:off x="0" y="0"/>
            <a:ext cx="5808663" cy="5770800"/>
          </a:xfrm>
        </p:spPr>
        <p:txBody>
          <a:bodyPr/>
          <a:lstStyle>
            <a:lvl1pPr marL="0" indent="0">
              <a:buFontTx/>
              <a:buNone/>
              <a:defRPr/>
            </a:lvl1pPr>
          </a:lstStyle>
          <a:p>
            <a:endParaRPr lang="de-DE"/>
          </a:p>
        </p:txBody>
      </p:sp>
      <p:sp>
        <p:nvSpPr>
          <p:cNvPr id="13" name="Textplatzhalter 7">
            <a:extLst>
              <a:ext uri="{FF2B5EF4-FFF2-40B4-BE49-F238E27FC236}">
                <a16:creationId xmlns:a16="http://schemas.microsoft.com/office/drawing/2014/main" id="{078A4D22-D5FE-A4F6-173F-114DE518368B}"/>
              </a:ext>
            </a:extLst>
          </p:cNvPr>
          <p:cNvSpPr>
            <a:spLocks noGrp="1"/>
          </p:cNvSpPr>
          <p:nvPr>
            <p:ph type="body" sz="quarter" idx="14"/>
          </p:nvPr>
        </p:nvSpPr>
        <p:spPr>
          <a:xfrm>
            <a:off x="6442075" y="3010236"/>
            <a:ext cx="5233988" cy="3168313"/>
          </a:xfrm>
        </p:spPr>
        <p:txBody>
          <a:bodyPr/>
          <a:lstStyle>
            <a:lvl1pPr marL="342900" indent="-342900">
              <a:buFont typeface="Wingdings 2" panose="05020102010507070707" pitchFamily="18" charset="2"/>
              <a:buChar char=""/>
              <a:defRPr/>
            </a:lvl1pPr>
            <a:lvl2pPr marL="666900" indent="-342900">
              <a:buFont typeface="Wingdings 2" panose="05020102010507070707" pitchFamily="18" charset="2"/>
              <a:buChar char=""/>
              <a:defRPr/>
            </a:lvl2pPr>
            <a:lvl3pPr marL="990900" indent="-342900">
              <a:buFont typeface="Wingdings 2" panose="05020102010507070707" pitchFamily="18" charset="2"/>
              <a:buChar char=""/>
              <a:defRPr/>
            </a:lvl3pPr>
            <a:lvl4pPr marL="1314900" indent="-342900">
              <a:buFont typeface="Wingdings 2" panose="05020102010507070707" pitchFamily="18" charset="2"/>
              <a:buChar char=""/>
              <a:defRPr/>
            </a:lvl4pPr>
            <a:lvl5pPr marL="1638900" indent="-342900">
              <a:buFont typeface="Wingdings 2" panose="05020102010507070707" pitchFamily="18" charset="2"/>
              <a:buChar char=""/>
              <a:defRPr/>
            </a:lvl5p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5" name="Foliennummernplatzhalter 5">
            <a:extLst>
              <a:ext uri="{FF2B5EF4-FFF2-40B4-BE49-F238E27FC236}">
                <a16:creationId xmlns:a16="http://schemas.microsoft.com/office/drawing/2014/main" id="{10770416-FA7D-88B8-0DCB-33B1ADBA4041}"/>
              </a:ext>
            </a:extLst>
          </p:cNvPr>
          <p:cNvSpPr>
            <a:spLocks noGrp="1"/>
          </p:cNvSpPr>
          <p:nvPr>
            <p:ph type="sldNum" sz="quarter" idx="4"/>
          </p:nvPr>
        </p:nvSpPr>
        <p:spPr>
          <a:xfrm>
            <a:off x="10854588" y="6356350"/>
            <a:ext cx="821475" cy="365125"/>
          </a:xfrm>
          <a:prstGeom prst="rect">
            <a:avLst/>
          </a:prstGeom>
        </p:spPr>
        <p:txBody>
          <a:bodyPr vert="horz" lIns="0" tIns="0" rIns="0" bIns="0" rtlCol="0" anchor="ctr"/>
          <a:lstStyle>
            <a:lvl1pPr algn="r">
              <a:defRPr sz="1000">
                <a:solidFill>
                  <a:schemeClr val="tx1"/>
                </a:solidFill>
              </a:defRPr>
            </a:lvl1pPr>
          </a:lstStyle>
          <a:p>
            <a:fld id="{BD55EF62-6C11-432A-B6B1-8FDA77A7568D}" type="slidenum">
              <a:rPr lang="de-DE" smtClean="0"/>
              <a:pPr/>
              <a:t>‹Nr.›</a:t>
            </a:fld>
            <a:endParaRPr lang="de-DE"/>
          </a:p>
        </p:txBody>
      </p:sp>
    </p:spTree>
    <p:extLst>
      <p:ext uri="{BB962C8B-B14F-4D97-AF65-F5344CB8AC3E}">
        <p14:creationId xmlns:p14="http://schemas.microsoft.com/office/powerpoint/2010/main" val="45133141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35.xml"/><Relationship Id="rId3" Type="http://schemas.openxmlformats.org/officeDocument/2006/relationships/slideLayout" Target="../slideLayouts/slideLayout30.xml"/><Relationship Id="rId7" Type="http://schemas.openxmlformats.org/officeDocument/2006/relationships/slideLayout" Target="../slideLayouts/slideLayout34.xml"/><Relationship Id="rId12" Type="http://schemas.openxmlformats.org/officeDocument/2006/relationships/theme" Target="../theme/theme2.xml"/><Relationship Id="rId2" Type="http://schemas.openxmlformats.org/officeDocument/2006/relationships/slideLayout" Target="../slideLayouts/slideLayout29.xml"/><Relationship Id="rId1" Type="http://schemas.openxmlformats.org/officeDocument/2006/relationships/slideLayout" Target="../slideLayouts/slideLayout28.xml"/><Relationship Id="rId6" Type="http://schemas.openxmlformats.org/officeDocument/2006/relationships/slideLayout" Target="../slideLayouts/slideLayout33.xml"/><Relationship Id="rId11" Type="http://schemas.openxmlformats.org/officeDocument/2006/relationships/slideLayout" Target="../slideLayouts/slideLayout38.xml"/><Relationship Id="rId5" Type="http://schemas.openxmlformats.org/officeDocument/2006/relationships/slideLayout" Target="../slideLayouts/slideLayout32.xml"/><Relationship Id="rId10" Type="http://schemas.openxmlformats.org/officeDocument/2006/relationships/slideLayout" Target="../slideLayouts/slideLayout37.xml"/><Relationship Id="rId4" Type="http://schemas.openxmlformats.org/officeDocument/2006/relationships/slideLayout" Target="../slideLayouts/slideLayout31.xml"/><Relationship Id="rId9" Type="http://schemas.openxmlformats.org/officeDocument/2006/relationships/slideLayout" Target="../slideLayouts/slideLayout3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hteck 8">
            <a:extLst>
              <a:ext uri="{FF2B5EF4-FFF2-40B4-BE49-F238E27FC236}">
                <a16:creationId xmlns:a16="http://schemas.microsoft.com/office/drawing/2014/main" id="{9EACBEF5-6BD7-6EA1-8FDB-0BED8CB37BFE}"/>
              </a:ext>
            </a:extLst>
          </p:cNvPr>
          <p:cNvSpPr/>
          <p:nvPr userDrawn="1"/>
        </p:nvSpPr>
        <p:spPr>
          <a:xfrm>
            <a:off x="0" y="1529821"/>
            <a:ext cx="12192000" cy="47988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3" name="Textplatzhalter 2">
            <a:extLst>
              <a:ext uri="{FF2B5EF4-FFF2-40B4-BE49-F238E27FC236}">
                <a16:creationId xmlns:a16="http://schemas.microsoft.com/office/drawing/2014/main" id="{4FFE9A52-5ED3-633F-0D8B-095F5231D308}"/>
              </a:ext>
            </a:extLst>
          </p:cNvPr>
          <p:cNvSpPr>
            <a:spLocks noGrp="1"/>
          </p:cNvSpPr>
          <p:nvPr>
            <p:ph type="body" idx="1"/>
          </p:nvPr>
        </p:nvSpPr>
        <p:spPr>
          <a:xfrm>
            <a:off x="501650" y="1951038"/>
            <a:ext cx="11174413" cy="4227512"/>
          </a:xfrm>
          <a:prstGeom prst="rect">
            <a:avLst/>
          </a:prstGeom>
        </p:spPr>
        <p:txBody>
          <a:bodyPr vert="horz" lIns="0" tIns="0" rIns="0" bIns="0" rtlCol="0">
            <a:noAutofit/>
          </a:body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6" name="Foliennummernplatzhalter 5">
            <a:extLst>
              <a:ext uri="{FF2B5EF4-FFF2-40B4-BE49-F238E27FC236}">
                <a16:creationId xmlns:a16="http://schemas.microsoft.com/office/drawing/2014/main" id="{FE3C1B1D-F5F8-10FA-B3EE-7A64258120DF}"/>
              </a:ext>
            </a:extLst>
          </p:cNvPr>
          <p:cNvSpPr>
            <a:spLocks noGrp="1"/>
          </p:cNvSpPr>
          <p:nvPr>
            <p:ph type="sldNum" sz="quarter" idx="4"/>
          </p:nvPr>
        </p:nvSpPr>
        <p:spPr>
          <a:xfrm>
            <a:off x="10854085" y="6356350"/>
            <a:ext cx="836266" cy="365125"/>
          </a:xfrm>
          <a:prstGeom prst="rect">
            <a:avLst/>
          </a:prstGeom>
        </p:spPr>
        <p:txBody>
          <a:bodyPr vert="horz" lIns="0" tIns="0" rIns="0" bIns="0" rtlCol="0" anchor="ctr"/>
          <a:lstStyle>
            <a:lvl1pPr algn="r">
              <a:defRPr sz="1000">
                <a:solidFill>
                  <a:schemeClr val="tx1"/>
                </a:solidFill>
                <a:latin typeface="Arial" panose="020B0604020202020204" pitchFamily="34" charset="0"/>
                <a:cs typeface="Arial" panose="020B0604020202020204" pitchFamily="34" charset="0"/>
              </a:defRPr>
            </a:lvl1pPr>
          </a:lstStyle>
          <a:p>
            <a:fld id="{BD55EF62-6C11-432A-B6B1-8FDA77A7568D}" type="slidenum">
              <a:rPr lang="de-DE" smtClean="0"/>
              <a:pPr/>
              <a:t>‹Nr.›</a:t>
            </a:fld>
            <a:endParaRPr lang="de-DE" dirty="0"/>
          </a:p>
        </p:txBody>
      </p:sp>
      <p:sp>
        <p:nvSpPr>
          <p:cNvPr id="2" name="Titelplatzhalter 1">
            <a:extLst>
              <a:ext uri="{FF2B5EF4-FFF2-40B4-BE49-F238E27FC236}">
                <a16:creationId xmlns:a16="http://schemas.microsoft.com/office/drawing/2014/main" id="{B5666428-0C24-1316-EF27-5CDEA5CD5330}"/>
              </a:ext>
            </a:extLst>
          </p:cNvPr>
          <p:cNvSpPr>
            <a:spLocks noGrp="1"/>
          </p:cNvSpPr>
          <p:nvPr>
            <p:ph type="title"/>
          </p:nvPr>
        </p:nvSpPr>
        <p:spPr>
          <a:xfrm>
            <a:off x="501650" y="403200"/>
            <a:ext cx="8848827" cy="980469"/>
          </a:xfrm>
          <a:prstGeom prst="rect">
            <a:avLst/>
          </a:prstGeom>
        </p:spPr>
        <p:txBody>
          <a:bodyPr vert="horz" lIns="0" tIns="0" rIns="0" bIns="0" rtlCol="0" anchor="t" anchorCtr="0">
            <a:noAutofit/>
          </a:bodyPr>
          <a:lstStyle/>
          <a:p>
            <a:r>
              <a:rPr lang="de-DE" dirty="0"/>
              <a:t>Mastertitelformat </a:t>
            </a:r>
            <a:br>
              <a:rPr lang="de-DE" dirty="0"/>
            </a:br>
            <a:r>
              <a:rPr lang="de-DE" dirty="0"/>
              <a:t>bearbeiten</a:t>
            </a:r>
          </a:p>
        </p:txBody>
      </p:sp>
      <p:pic>
        <p:nvPicPr>
          <p:cNvPr id="10" name="Grafik 9">
            <a:extLst>
              <a:ext uri="{FF2B5EF4-FFF2-40B4-BE49-F238E27FC236}">
                <a16:creationId xmlns:a16="http://schemas.microsoft.com/office/drawing/2014/main" id="{72D3664B-F5F9-4D30-9115-95925EAC1B32}"/>
              </a:ext>
            </a:extLst>
          </p:cNvPr>
          <p:cNvPicPr>
            <a:picLocks noChangeAspect="1"/>
          </p:cNvPicPr>
          <p:nvPr userDrawn="1"/>
        </p:nvPicPr>
        <p:blipFill>
          <a:blip r:embed="rId29" cstate="hqprint">
            <a:extLst>
              <a:ext uri="{28A0092B-C50C-407E-A947-70E740481C1C}">
                <a14:useLocalDpi xmlns:a14="http://schemas.microsoft.com/office/drawing/2010/main" val="0"/>
              </a:ext>
            </a:extLst>
          </a:blip>
          <a:stretch>
            <a:fillRect/>
          </a:stretch>
        </p:blipFill>
        <p:spPr>
          <a:xfrm>
            <a:off x="324224" y="6342861"/>
            <a:ext cx="1264683" cy="466538"/>
          </a:xfrm>
          <a:prstGeom prst="rect">
            <a:avLst/>
          </a:prstGeom>
        </p:spPr>
      </p:pic>
    </p:spTree>
    <p:extLst>
      <p:ext uri="{BB962C8B-B14F-4D97-AF65-F5344CB8AC3E}">
        <p14:creationId xmlns:p14="http://schemas.microsoft.com/office/powerpoint/2010/main" val="2142034443"/>
      </p:ext>
    </p:extLst>
  </p:cSld>
  <p:clrMap bg1="lt1" tx1="dk1" bg2="lt2" tx2="dk2" accent1="accent1" accent2="accent2" accent3="accent3" accent4="accent4" accent5="accent5" accent6="accent6" hlink="hlink" folHlink="folHlink"/>
  <p:sldLayoutIdLst>
    <p:sldLayoutId id="2147483649" r:id="rId1"/>
    <p:sldLayoutId id="2147483660" r:id="rId2"/>
    <p:sldLayoutId id="2147483661" r:id="rId3"/>
    <p:sldLayoutId id="2147483680" r:id="rId4"/>
    <p:sldLayoutId id="2147483650" r:id="rId5"/>
    <p:sldLayoutId id="2147483674" r:id="rId6"/>
    <p:sldLayoutId id="2147483662" r:id="rId7"/>
    <p:sldLayoutId id="2147483663" r:id="rId8"/>
    <p:sldLayoutId id="2147483664" r:id="rId9"/>
    <p:sldLayoutId id="2147483665" r:id="rId10"/>
    <p:sldLayoutId id="2147483666" r:id="rId11"/>
    <p:sldLayoutId id="2147483667" r:id="rId12"/>
    <p:sldLayoutId id="2147483668" r:id="rId13"/>
    <p:sldLayoutId id="2147483669" r:id="rId14"/>
    <p:sldLayoutId id="2147483670" r:id="rId15"/>
    <p:sldLayoutId id="2147483675" r:id="rId16"/>
    <p:sldLayoutId id="2147483676" r:id="rId17"/>
    <p:sldLayoutId id="2147483678" r:id="rId18"/>
    <p:sldLayoutId id="2147483677" r:id="rId19"/>
    <p:sldLayoutId id="2147483671" r:id="rId20"/>
    <p:sldLayoutId id="2147483672" r:id="rId21"/>
    <p:sldLayoutId id="2147483673" r:id="rId22"/>
    <p:sldLayoutId id="2147483654" r:id="rId23"/>
    <p:sldLayoutId id="2147483655" r:id="rId24"/>
    <p:sldLayoutId id="2147483679" r:id="rId25"/>
    <p:sldLayoutId id="2147483683" r:id="rId26"/>
    <p:sldLayoutId id="2147483684" r:id="rId27"/>
  </p:sldLayoutIdLst>
  <p:hf hdr="0"/>
  <p:txStyles>
    <p:titleStyle>
      <a:lvl1pPr algn="l" defTabSz="914400" rtl="0" eaLnBrk="1" latinLnBrk="0" hangingPunct="1">
        <a:lnSpc>
          <a:spcPct val="100000"/>
        </a:lnSpc>
        <a:spcBef>
          <a:spcPct val="0"/>
        </a:spcBef>
        <a:buNone/>
        <a:defRPr sz="2400" b="1" i="0" kern="1200">
          <a:solidFill>
            <a:schemeClr val="accent1"/>
          </a:solidFill>
          <a:latin typeface="Arial" panose="020B0604020202020204" pitchFamily="34" charset="0"/>
          <a:ea typeface="+mj-ea"/>
          <a:cs typeface="Arial" panose="020B0604020202020204" pitchFamily="34" charset="0"/>
        </a:defRPr>
      </a:lvl1pPr>
    </p:titleStyle>
    <p:bodyStyle>
      <a:lvl1pPr marL="324000" indent="-324000" algn="l" defTabSz="914400" rtl="0" eaLnBrk="1" latinLnBrk="0" hangingPunct="1">
        <a:lnSpc>
          <a:spcPts val="3000"/>
        </a:lnSpc>
        <a:spcBef>
          <a:spcPts val="1000"/>
        </a:spcBef>
        <a:spcAft>
          <a:spcPts val="300"/>
        </a:spcAft>
        <a:buClr>
          <a:schemeClr val="accent1"/>
        </a:buClr>
        <a:buSzPct val="83000"/>
        <a:buFont typeface="Wingdings 2" panose="05020102010507070707" pitchFamily="18" charset="2"/>
        <a:buChar char=""/>
        <a:defRPr sz="1900" b="0" i="0" kern="1200">
          <a:solidFill>
            <a:schemeClr val="tx1"/>
          </a:solidFill>
          <a:latin typeface="Arial" panose="020B0604020202020204" pitchFamily="34" charset="0"/>
          <a:ea typeface="+mn-ea"/>
          <a:cs typeface="Arial" panose="020B0604020202020204" pitchFamily="34" charset="0"/>
        </a:defRPr>
      </a:lvl1pPr>
      <a:lvl2pPr marL="648000" indent="-324000" algn="l" defTabSz="914400" rtl="0" eaLnBrk="1" latinLnBrk="0" hangingPunct="1">
        <a:lnSpc>
          <a:spcPts val="3000"/>
        </a:lnSpc>
        <a:spcBef>
          <a:spcPts val="500"/>
        </a:spcBef>
        <a:spcAft>
          <a:spcPts val="300"/>
        </a:spcAft>
        <a:buClr>
          <a:schemeClr val="accent1"/>
        </a:buClr>
        <a:buSzPct val="85000"/>
        <a:buFont typeface="Wingdings 2" panose="05020102010507070707" pitchFamily="18" charset="2"/>
        <a:buChar char=""/>
        <a:defRPr sz="1900" b="0" i="0" kern="1200">
          <a:solidFill>
            <a:schemeClr val="tx1"/>
          </a:solidFill>
          <a:latin typeface="Arial" panose="020B0604020202020204" pitchFamily="34" charset="0"/>
          <a:ea typeface="+mn-ea"/>
          <a:cs typeface="Arial" panose="020B0604020202020204" pitchFamily="34" charset="0"/>
        </a:defRPr>
      </a:lvl2pPr>
      <a:lvl3pPr marL="972000" indent="-324000" algn="l" defTabSz="914400" rtl="0" eaLnBrk="1" latinLnBrk="0" hangingPunct="1">
        <a:lnSpc>
          <a:spcPts val="3000"/>
        </a:lnSpc>
        <a:spcBef>
          <a:spcPts val="500"/>
        </a:spcBef>
        <a:spcAft>
          <a:spcPts val="300"/>
        </a:spcAft>
        <a:buClr>
          <a:schemeClr val="accent1"/>
        </a:buClr>
        <a:buSzPct val="85000"/>
        <a:buFont typeface="Wingdings 2" panose="05020102010507070707" pitchFamily="18" charset="2"/>
        <a:buChar char=""/>
        <a:defRPr sz="1900" b="0" i="0" kern="1200">
          <a:solidFill>
            <a:schemeClr val="tx1"/>
          </a:solidFill>
          <a:latin typeface="Arial" panose="020B0604020202020204" pitchFamily="34" charset="0"/>
          <a:ea typeface="+mn-ea"/>
          <a:cs typeface="Arial" panose="020B0604020202020204" pitchFamily="34" charset="0"/>
        </a:defRPr>
      </a:lvl3pPr>
      <a:lvl4pPr marL="1296000" indent="-324000" algn="l" defTabSz="914400" rtl="0" eaLnBrk="1" latinLnBrk="0" hangingPunct="1">
        <a:lnSpc>
          <a:spcPts val="3000"/>
        </a:lnSpc>
        <a:spcBef>
          <a:spcPts val="500"/>
        </a:spcBef>
        <a:spcAft>
          <a:spcPts val="300"/>
        </a:spcAft>
        <a:buClr>
          <a:schemeClr val="accent1"/>
        </a:buClr>
        <a:buSzPct val="85000"/>
        <a:buFont typeface="Wingdings 2" panose="05020102010507070707" pitchFamily="18" charset="2"/>
        <a:buChar char=""/>
        <a:defRPr sz="1900" b="0" i="0" kern="1200">
          <a:solidFill>
            <a:schemeClr val="tx1"/>
          </a:solidFill>
          <a:latin typeface="Arial" panose="020B0604020202020204" pitchFamily="34" charset="0"/>
          <a:ea typeface="+mn-ea"/>
          <a:cs typeface="Arial" panose="020B0604020202020204" pitchFamily="34" charset="0"/>
        </a:defRPr>
      </a:lvl4pPr>
      <a:lvl5pPr marL="1620000" indent="-324000" algn="l" defTabSz="914400" rtl="0" eaLnBrk="1" latinLnBrk="0" hangingPunct="1">
        <a:lnSpc>
          <a:spcPts val="3000"/>
        </a:lnSpc>
        <a:spcBef>
          <a:spcPts val="500"/>
        </a:spcBef>
        <a:spcAft>
          <a:spcPts val="300"/>
        </a:spcAft>
        <a:buClr>
          <a:schemeClr val="accent1"/>
        </a:buClr>
        <a:buSzPct val="85000"/>
        <a:buFont typeface="Wingdings 2" panose="05020102010507070707" pitchFamily="18" charset="2"/>
        <a:buChar char=""/>
        <a:defRPr sz="1900" b="0" i="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958" userDrawn="1">
          <p15:clr>
            <a:srgbClr val="F26B43"/>
          </p15:clr>
        </p15:guide>
        <p15:guide id="2" pos="4058" userDrawn="1">
          <p15:clr>
            <a:srgbClr val="F26B43"/>
          </p15:clr>
        </p15:guide>
        <p15:guide id="3" orient="horz" pos="255" userDrawn="1">
          <p15:clr>
            <a:srgbClr val="F26B43"/>
          </p15:clr>
        </p15:guide>
        <p15:guide id="4" pos="7355" userDrawn="1">
          <p15:clr>
            <a:srgbClr val="F26B43"/>
          </p15:clr>
        </p15:guide>
        <p15:guide id="5" orient="horz" pos="3986" userDrawn="1">
          <p15:clr>
            <a:srgbClr val="F26B43"/>
          </p15:clr>
        </p15:guide>
        <p15:guide id="6" orient="horz" pos="3892" userDrawn="1">
          <p15:clr>
            <a:srgbClr val="F26B43"/>
          </p15:clr>
        </p15:guide>
        <p15:guide id="7" orient="horz" pos="1229" userDrawn="1">
          <p15:clr>
            <a:srgbClr val="F26B43"/>
          </p15:clr>
        </p15:guide>
        <p15:guide id="9" pos="316" userDrawn="1">
          <p15:clr>
            <a:srgbClr val="F26B43"/>
          </p15:clr>
        </p15:guide>
        <p15:guide id="10" pos="3659"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elplatzhalter 1">
            <a:extLst>
              <a:ext uri="{FF2B5EF4-FFF2-40B4-BE49-F238E27FC236}">
                <a16:creationId xmlns:a16="http://schemas.microsoft.com/office/drawing/2014/main" id="{C1D8ECE8-7894-4218-AA1E-B4CC60C19B7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de-DE"/>
              <a:t>Mastertitelformat bearbeiten</a:t>
            </a:r>
          </a:p>
        </p:txBody>
      </p:sp>
      <p:sp>
        <p:nvSpPr>
          <p:cNvPr id="3" name="Textplatzhalter 2">
            <a:extLst>
              <a:ext uri="{FF2B5EF4-FFF2-40B4-BE49-F238E27FC236}">
                <a16:creationId xmlns:a16="http://schemas.microsoft.com/office/drawing/2014/main" id="{555D27B4-1548-4407-8D6A-2C170DC5894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6" name="Foliennummernplatzhalter 5">
            <a:extLst>
              <a:ext uri="{FF2B5EF4-FFF2-40B4-BE49-F238E27FC236}">
                <a16:creationId xmlns:a16="http://schemas.microsoft.com/office/drawing/2014/main" id="{AF5CFB00-FDB9-44C8-A4DA-BA7CD89183E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70F4943-4518-45FC-A461-0E00BDB42489}" type="slidenum">
              <a:rPr lang="de-DE" smtClean="0"/>
              <a:t>‹Nr.›</a:t>
            </a:fld>
            <a:endParaRPr lang="de-DE"/>
          </a:p>
        </p:txBody>
      </p:sp>
    </p:spTree>
    <p:extLst>
      <p:ext uri="{BB962C8B-B14F-4D97-AF65-F5344CB8AC3E}">
        <p14:creationId xmlns:p14="http://schemas.microsoft.com/office/powerpoint/2010/main" val="1139072836"/>
      </p:ext>
    </p:extLst>
  </p:cSld>
  <p:clrMap bg1="lt1" tx1="dk1" bg2="lt2" tx2="dk2" accent1="accent1" accent2="accent2" accent3="accent3" accent4="accent4" accent5="accent5" accent6="accent6" hlink="hlink" folHlink="folHlink"/>
  <p:sldLayoutIdLst>
    <p:sldLayoutId id="2147483686" r:id="rId1"/>
    <p:sldLayoutId id="2147483687" r:id="rId2"/>
    <p:sldLayoutId id="2147483688" r:id="rId3"/>
    <p:sldLayoutId id="2147483689" r:id="rId4"/>
    <p:sldLayoutId id="2147483690" r:id="rId5"/>
    <p:sldLayoutId id="2147483691" r:id="rId6"/>
    <p:sldLayoutId id="2147483692" r:id="rId7"/>
    <p:sldLayoutId id="2147483693" r:id="rId8"/>
    <p:sldLayoutId id="2147483694" r:id="rId9"/>
    <p:sldLayoutId id="2147483695" r:id="rId10"/>
    <p:sldLayoutId id="2147483696"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3.xml"/><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55A162DC-3AC6-2CCD-D367-05B640416049}"/>
              </a:ext>
            </a:extLst>
          </p:cNvPr>
          <p:cNvSpPr>
            <a:spLocks noGrp="1"/>
          </p:cNvSpPr>
          <p:nvPr>
            <p:ph type="ctrTitle"/>
          </p:nvPr>
        </p:nvSpPr>
        <p:spPr/>
        <p:txBody>
          <a:bodyPr/>
          <a:lstStyle/>
          <a:p>
            <a:pPr algn="r"/>
            <a:r>
              <a:rPr lang="ar-JO" sz="2800" dirty="0"/>
              <a:t>دُروس اللُّغَة العَرَبِيّة الرَّقَمِيَّة </a:t>
            </a:r>
            <a:endParaRPr lang="de-DE" sz="2800" dirty="0"/>
          </a:p>
        </p:txBody>
      </p:sp>
      <p:sp>
        <p:nvSpPr>
          <p:cNvPr id="4" name="Untertitel 3">
            <a:extLst>
              <a:ext uri="{FF2B5EF4-FFF2-40B4-BE49-F238E27FC236}">
                <a16:creationId xmlns:a16="http://schemas.microsoft.com/office/drawing/2014/main" id="{5CF4E88B-3D69-ABFE-14FF-1E4EBACE0155}"/>
              </a:ext>
            </a:extLst>
          </p:cNvPr>
          <p:cNvSpPr>
            <a:spLocks noGrp="1"/>
          </p:cNvSpPr>
          <p:nvPr>
            <p:ph type="subTitle" idx="1"/>
          </p:nvPr>
        </p:nvSpPr>
        <p:spPr>
          <a:xfrm>
            <a:off x="490633" y="4510018"/>
            <a:ext cx="11174413" cy="907253"/>
          </a:xfrm>
        </p:spPr>
        <p:txBody>
          <a:bodyPr/>
          <a:lstStyle/>
          <a:p>
            <a:pPr algn="r"/>
            <a:r>
              <a:rPr lang="ar-JO" dirty="0"/>
              <a:t>عَرْضٌ تَقْدِيمِيٌّ مُرَافِقٌ لِخُطَّةِ التَّدْرِيسِ</a:t>
            </a:r>
          </a:p>
          <a:p>
            <a:pPr algn="r"/>
            <a:br>
              <a:rPr lang="ar-JO" dirty="0"/>
            </a:br>
            <a:r>
              <a:rPr lang="ar-JO" dirty="0"/>
              <a:t>«التَّعَرُّفُ عَلَى الأسئلةِ الاستفهاميةِ/ الإرشاديَّةِ وَتَطْبِيقُهَا»</a:t>
            </a:r>
            <a:endParaRPr lang="de-DE" dirty="0"/>
          </a:p>
        </p:txBody>
      </p:sp>
      <p:pic>
        <p:nvPicPr>
          <p:cNvPr id="9" name="Grafik 8">
            <a:extLst>
              <a:ext uri="{FF2B5EF4-FFF2-40B4-BE49-F238E27FC236}">
                <a16:creationId xmlns:a16="http://schemas.microsoft.com/office/drawing/2014/main" id="{C7808DCA-D1E8-4E8E-A72F-381DDF16F646}"/>
              </a:ext>
            </a:extLst>
          </p:cNvPr>
          <p:cNvPicPr>
            <a:picLocks noChangeAspect="1"/>
          </p:cNvPicPr>
          <p:nvPr/>
        </p:nvPicPr>
        <p:blipFill>
          <a:blip r:embed="rId2"/>
          <a:stretch>
            <a:fillRect/>
          </a:stretch>
        </p:blipFill>
        <p:spPr>
          <a:xfrm>
            <a:off x="0" y="1440729"/>
            <a:ext cx="12192000" cy="2303499"/>
          </a:xfrm>
          <a:prstGeom prst="rect">
            <a:avLst/>
          </a:prstGeom>
        </p:spPr>
      </p:pic>
    </p:spTree>
    <p:extLst>
      <p:ext uri="{BB962C8B-B14F-4D97-AF65-F5344CB8AC3E}">
        <p14:creationId xmlns:p14="http://schemas.microsoft.com/office/powerpoint/2010/main" val="144915515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el 8">
            <a:extLst>
              <a:ext uri="{FF2B5EF4-FFF2-40B4-BE49-F238E27FC236}">
                <a16:creationId xmlns:a16="http://schemas.microsoft.com/office/drawing/2014/main" id="{FBCE1234-7256-8885-BC25-4C4BC082830B}"/>
              </a:ext>
            </a:extLst>
          </p:cNvPr>
          <p:cNvSpPr>
            <a:spLocks noGrp="1"/>
          </p:cNvSpPr>
          <p:nvPr>
            <p:ph type="title"/>
          </p:nvPr>
        </p:nvSpPr>
        <p:spPr>
          <a:xfrm>
            <a:off x="4915029" y="333737"/>
            <a:ext cx="7157499" cy="980469"/>
          </a:xfrm>
        </p:spPr>
        <p:txBody>
          <a:bodyPr/>
          <a:lstStyle/>
          <a:p>
            <a:pPr algn="r"/>
            <a:r>
              <a:rPr lang="ar-JO" sz="3600" dirty="0"/>
              <a:t>الحِصَّة الرابعِة: </a:t>
            </a:r>
            <a:r>
              <a:rPr lang="ar-JO" sz="3600" dirty="0">
                <a:solidFill>
                  <a:srgbClr val="E75112"/>
                </a:solidFill>
              </a:rPr>
              <a:t>«</a:t>
            </a:r>
            <a:r>
              <a:rPr lang="ar-JO" sz="3600" dirty="0"/>
              <a:t>قارِن</a:t>
            </a:r>
            <a:r>
              <a:rPr lang="ar-JO" sz="3600" dirty="0">
                <a:solidFill>
                  <a:srgbClr val="E75112"/>
                </a:solidFill>
              </a:rPr>
              <a:t>» </a:t>
            </a:r>
            <a:endParaRPr lang="de-DE" sz="3600" dirty="0"/>
          </a:p>
        </p:txBody>
      </p:sp>
      <p:sp>
        <p:nvSpPr>
          <p:cNvPr id="3" name="Foliennummernplatzhalter 5">
            <a:extLst>
              <a:ext uri="{FF2B5EF4-FFF2-40B4-BE49-F238E27FC236}">
                <a16:creationId xmlns:a16="http://schemas.microsoft.com/office/drawing/2014/main" id="{FCD8C944-C2F2-6512-793C-31972BAA37D2}"/>
              </a:ext>
            </a:extLst>
          </p:cNvPr>
          <p:cNvSpPr>
            <a:spLocks noGrp="1"/>
          </p:cNvSpPr>
          <p:nvPr>
            <p:ph type="sldNum" sz="quarter" idx="4"/>
          </p:nvPr>
        </p:nvSpPr>
        <p:spPr>
          <a:xfrm>
            <a:off x="10854588" y="6356350"/>
            <a:ext cx="820799" cy="365125"/>
          </a:xfrm>
          <a:prstGeom prst="rect">
            <a:avLst/>
          </a:prstGeom>
        </p:spPr>
        <p:txBody>
          <a:bodyPr vert="horz" lIns="0" tIns="0" rIns="0" bIns="0" rtlCol="0" anchor="ctr"/>
          <a:lstStyle>
            <a:lvl1pPr algn="l">
              <a:defRPr sz="1000">
                <a:solidFill>
                  <a:schemeClr val="tx1"/>
                </a:solidFill>
              </a:defRPr>
            </a:lvl1pPr>
          </a:lstStyle>
          <a:p>
            <a:pPr algn="r"/>
            <a:fld id="{BD55EF62-6C11-432A-B6B1-8FDA77A7568D}" type="slidenum">
              <a:rPr lang="de-DE" smtClean="0"/>
              <a:pPr algn="r"/>
              <a:t>10</a:t>
            </a:fld>
            <a:endParaRPr lang="de-DE" dirty="0"/>
          </a:p>
        </p:txBody>
      </p:sp>
      <p:sp>
        <p:nvSpPr>
          <p:cNvPr id="5" name="Textplatzhalter 4">
            <a:extLst>
              <a:ext uri="{FF2B5EF4-FFF2-40B4-BE49-F238E27FC236}">
                <a16:creationId xmlns:a16="http://schemas.microsoft.com/office/drawing/2014/main" id="{25652029-733E-4107-B7E5-83BF509D8056}"/>
              </a:ext>
            </a:extLst>
          </p:cNvPr>
          <p:cNvSpPr>
            <a:spLocks noGrp="1"/>
          </p:cNvSpPr>
          <p:nvPr>
            <p:ph type="body" sz="quarter" idx="14"/>
          </p:nvPr>
        </p:nvSpPr>
        <p:spPr>
          <a:xfrm>
            <a:off x="501649" y="1693164"/>
            <a:ext cx="11377161" cy="3650623"/>
          </a:xfrm>
        </p:spPr>
        <p:txBody>
          <a:bodyPr/>
          <a:lstStyle/>
          <a:p>
            <a:pPr marL="0" indent="0" algn="r">
              <a:lnSpc>
                <a:spcPct val="100000"/>
              </a:lnSpc>
              <a:spcBef>
                <a:spcPct val="0"/>
              </a:spcBef>
              <a:buNone/>
            </a:pPr>
            <a:r>
              <a:rPr lang="ar-JO" sz="2400" dirty="0"/>
              <a:t>تَعبيرات لِبناء جُمْلَة فيها مُقارَنَة:</a:t>
            </a:r>
            <a:endParaRPr lang="de-DE" sz="2400" dirty="0"/>
          </a:p>
          <a:p>
            <a:pPr marL="0" indent="0">
              <a:lnSpc>
                <a:spcPct val="100000"/>
              </a:lnSpc>
              <a:spcBef>
                <a:spcPct val="0"/>
              </a:spcBef>
              <a:buNone/>
            </a:pPr>
            <a:endParaRPr lang="de-DE" sz="3200" dirty="0"/>
          </a:p>
        </p:txBody>
      </p:sp>
      <p:graphicFrame>
        <p:nvGraphicFramePr>
          <p:cNvPr id="6" name="Tabelle 3">
            <a:extLst>
              <a:ext uri="{FF2B5EF4-FFF2-40B4-BE49-F238E27FC236}">
                <a16:creationId xmlns:a16="http://schemas.microsoft.com/office/drawing/2014/main" id="{C9850D8F-8364-422D-B711-CE1319D49572}"/>
              </a:ext>
            </a:extLst>
          </p:cNvPr>
          <p:cNvGraphicFramePr>
            <a:graphicFrameLocks noGrp="1"/>
          </p:cNvGraphicFramePr>
          <p:nvPr>
            <p:extLst>
              <p:ext uri="{D42A27DB-BD31-4B8C-83A1-F6EECF244321}">
                <p14:modId xmlns:p14="http://schemas.microsoft.com/office/powerpoint/2010/main" val="2612202724"/>
              </p:ext>
            </p:extLst>
          </p:nvPr>
        </p:nvGraphicFramePr>
        <p:xfrm>
          <a:off x="2090057" y="2444871"/>
          <a:ext cx="9445464" cy="2966884"/>
        </p:xfrm>
        <a:graphic>
          <a:graphicData uri="http://schemas.openxmlformats.org/drawingml/2006/table">
            <a:tbl>
              <a:tblPr firstRow="1" bandRow="1">
                <a:tableStyleId>{46F890A9-2807-4EBB-B81D-B2AA78EC7F39}</a:tableStyleId>
              </a:tblPr>
              <a:tblGrid>
                <a:gridCol w="3148488">
                  <a:extLst>
                    <a:ext uri="{9D8B030D-6E8A-4147-A177-3AD203B41FA5}">
                      <a16:colId xmlns:a16="http://schemas.microsoft.com/office/drawing/2014/main" val="2164522594"/>
                    </a:ext>
                  </a:extLst>
                </a:gridCol>
                <a:gridCol w="3148488">
                  <a:extLst>
                    <a:ext uri="{9D8B030D-6E8A-4147-A177-3AD203B41FA5}">
                      <a16:colId xmlns:a16="http://schemas.microsoft.com/office/drawing/2014/main" val="199304259"/>
                    </a:ext>
                  </a:extLst>
                </a:gridCol>
                <a:gridCol w="3148488">
                  <a:extLst>
                    <a:ext uri="{9D8B030D-6E8A-4147-A177-3AD203B41FA5}">
                      <a16:colId xmlns:a16="http://schemas.microsoft.com/office/drawing/2014/main" val="646611578"/>
                    </a:ext>
                  </a:extLst>
                </a:gridCol>
              </a:tblGrid>
              <a:tr h="599952">
                <a:tc>
                  <a:txBody>
                    <a:bodyPr/>
                    <a:lstStyle/>
                    <a:p>
                      <a:pPr algn="r" rtl="1"/>
                      <a:r>
                        <a:rPr lang="ar-JO" dirty="0"/>
                        <a:t>القَواسِم المُشْتَرَكَة</a:t>
                      </a:r>
                      <a:endParaRPr lang="de-DE" dirty="0"/>
                    </a:p>
                  </a:txBody>
                  <a:tcPr/>
                </a:tc>
                <a:tc>
                  <a:txBody>
                    <a:bodyPr/>
                    <a:lstStyle/>
                    <a:p>
                      <a:pPr algn="r" rtl="1"/>
                      <a:r>
                        <a:rPr lang="ar-JO" dirty="0"/>
                        <a:t>الاِخْتلافات</a:t>
                      </a:r>
                      <a:endParaRPr lang="de-DE" dirty="0"/>
                    </a:p>
                  </a:txBody>
                  <a:tcPr/>
                </a:tc>
                <a:tc>
                  <a:txBody>
                    <a:bodyPr/>
                    <a:lstStyle/>
                    <a:p>
                      <a:pPr algn="r" rtl="1"/>
                      <a:r>
                        <a:rPr lang="ar-JO" dirty="0"/>
                        <a:t>أوْجُه</a:t>
                      </a:r>
                      <a:r>
                        <a:rPr lang="ar-JO" baseline="0" dirty="0"/>
                        <a:t> التَّشابُه</a:t>
                      </a:r>
                      <a:r>
                        <a:rPr lang="de-DE" baseline="0" dirty="0"/>
                        <a:t>/</a:t>
                      </a:r>
                      <a:r>
                        <a:rPr lang="ar-JO" baseline="0" dirty="0"/>
                        <a:t> جوانِب المُقارَنَة </a:t>
                      </a:r>
                      <a:endParaRPr lang="de-DE" dirty="0"/>
                    </a:p>
                  </a:txBody>
                  <a:tcPr/>
                </a:tc>
                <a:extLst>
                  <a:ext uri="{0D108BD9-81ED-4DB2-BD59-A6C34878D82A}">
                    <a16:rowId xmlns:a16="http://schemas.microsoft.com/office/drawing/2014/main" val="866512582"/>
                  </a:ext>
                </a:extLst>
              </a:tr>
              <a:tr h="2366932">
                <a:tc>
                  <a:txBody>
                    <a:bodyPr/>
                    <a:lstStyle/>
                    <a:p>
                      <a:pPr marL="285750" indent="-285750" algn="r" rtl="1">
                        <a:buFont typeface="Arial" panose="020B0604020202020204" pitchFamily="34" charset="0"/>
                        <a:buChar char="•"/>
                      </a:pPr>
                      <a:r>
                        <a:rPr lang="ar-JO" sz="1800" dirty="0"/>
                        <a:t>تمامًا مثل / بِنَفْس الطَّريقة</a:t>
                      </a:r>
                    </a:p>
                    <a:p>
                      <a:pPr marL="285750" indent="-285750" algn="r" rtl="1">
                        <a:buFont typeface="Arial" panose="020B0604020202020204" pitchFamily="34" charset="0"/>
                        <a:buChar char="•"/>
                      </a:pPr>
                      <a:r>
                        <a:rPr lang="ar-JO" sz="1800" dirty="0"/>
                        <a:t>كذلك / أيضًا</a:t>
                      </a:r>
                    </a:p>
                    <a:p>
                      <a:pPr marL="285750" indent="-285750" algn="r" rtl="1">
                        <a:buFont typeface="Arial" panose="020B0604020202020204" pitchFamily="34" charset="0"/>
                        <a:buChar char="•"/>
                      </a:pPr>
                      <a:r>
                        <a:rPr lang="ar-JO" sz="1800" dirty="0"/>
                        <a:t>مِثْلُ (لَوْن</a:t>
                      </a:r>
                      <a:r>
                        <a:rPr lang="ar-JO" sz="1800" baseline="0" dirty="0"/>
                        <a:t> حَقيبتي مثْلُ لَون حقيبتِكَ)</a:t>
                      </a:r>
                      <a:endParaRPr lang="ar-JO" sz="1800" dirty="0"/>
                    </a:p>
                    <a:p>
                      <a:pPr marL="285750" indent="-285750" algn="r" rtl="1">
                        <a:buFont typeface="Arial" panose="020B0604020202020204" pitchFamily="34" charset="0"/>
                        <a:buChar char="•"/>
                      </a:pPr>
                      <a:r>
                        <a:rPr lang="ar-JO" sz="1800" baseline="0" dirty="0"/>
                        <a:t>كلاهُما</a:t>
                      </a:r>
                      <a:endParaRPr lang="de-DE" sz="1800" dirty="0"/>
                    </a:p>
                  </a:txBody>
                  <a:tcPr/>
                </a:tc>
                <a:tc>
                  <a:txBody>
                    <a:bodyPr/>
                    <a:lstStyle/>
                    <a:p>
                      <a:pPr marL="285750" marR="0" lvl="0" indent="-285750" algn="r" defTabSz="914400" rtl="1" eaLnBrk="1" fontAlgn="auto" latinLnBrk="0" hangingPunct="1">
                        <a:lnSpc>
                          <a:spcPct val="100000"/>
                        </a:lnSpc>
                        <a:spcBef>
                          <a:spcPts val="0"/>
                        </a:spcBef>
                        <a:spcAft>
                          <a:spcPts val="0"/>
                        </a:spcAft>
                        <a:buClrTx/>
                        <a:buSzTx/>
                        <a:buFont typeface="Arial" panose="020B0604020202020204" pitchFamily="34" charset="0"/>
                        <a:buChar char="•"/>
                        <a:tabLst/>
                        <a:defRPr/>
                      </a:pPr>
                      <a:r>
                        <a:rPr lang="ar-JO" sz="1800" b="0" dirty="0"/>
                        <a:t>عَلَى النَّقِيضِ مِن</a:t>
                      </a:r>
                      <a:r>
                        <a:rPr lang="de-DE" sz="1800" b="0" dirty="0"/>
                        <a:t>/</a:t>
                      </a:r>
                      <a:r>
                        <a:rPr lang="ar-JO" sz="1800" b="0" baseline="0" dirty="0"/>
                        <a:t> </a:t>
                      </a:r>
                      <a:r>
                        <a:rPr lang="ar-JO" sz="1800" b="0" dirty="0"/>
                        <a:t>عَلَى عَكْسِ ذَلِكَ / عَلَى خِلافِ ذَلك</a:t>
                      </a:r>
                    </a:p>
                    <a:p>
                      <a:pPr marL="285750" marR="0" lvl="0" indent="-285750" algn="r" defTabSz="914400" rtl="1" eaLnBrk="1" fontAlgn="auto" latinLnBrk="0" hangingPunct="1">
                        <a:lnSpc>
                          <a:spcPct val="100000"/>
                        </a:lnSpc>
                        <a:spcBef>
                          <a:spcPts val="0"/>
                        </a:spcBef>
                        <a:spcAft>
                          <a:spcPts val="0"/>
                        </a:spcAft>
                        <a:buClrTx/>
                        <a:buSzTx/>
                        <a:buFont typeface="Arial" panose="020B0604020202020204" pitchFamily="34" charset="0"/>
                        <a:buChar char="•"/>
                        <a:tabLst/>
                        <a:defRPr/>
                      </a:pPr>
                      <a:r>
                        <a:rPr lang="ar-JO" sz="1800" b="0" dirty="0"/>
                        <a:t>بالمُقارَنَةِ مَعَ / مُقارَنَةً بِـ</a:t>
                      </a:r>
                    </a:p>
                    <a:p>
                      <a:pPr marL="285750" marR="0" lvl="0" indent="-285750" algn="r" defTabSz="914400" rtl="1" eaLnBrk="1" fontAlgn="auto" latinLnBrk="0" hangingPunct="1">
                        <a:lnSpc>
                          <a:spcPct val="100000"/>
                        </a:lnSpc>
                        <a:spcBef>
                          <a:spcPts val="0"/>
                        </a:spcBef>
                        <a:spcAft>
                          <a:spcPts val="0"/>
                        </a:spcAft>
                        <a:buClrTx/>
                        <a:buSzTx/>
                        <a:buFont typeface="Arial" panose="020B0604020202020204" pitchFamily="34" charset="0"/>
                        <a:buChar char="•"/>
                        <a:tabLst/>
                        <a:defRPr/>
                      </a:pPr>
                      <a:r>
                        <a:rPr lang="ar-JO" sz="1800" dirty="0"/>
                        <a:t>أكْبَرمِن،</a:t>
                      </a:r>
                      <a:r>
                        <a:rPr lang="ar-JO" sz="1800" baseline="0" dirty="0"/>
                        <a:t> أصغَر مِن، أفْضَل مِن</a:t>
                      </a:r>
                      <a:endParaRPr lang="de-DE" sz="1800" dirty="0"/>
                    </a:p>
                    <a:p>
                      <a:pPr marL="285750" marR="0" lvl="0" indent="-285750" algn="r" defTabSz="914400" rtl="1" eaLnBrk="1" fontAlgn="auto" latinLnBrk="0" hangingPunct="1">
                        <a:lnSpc>
                          <a:spcPct val="100000"/>
                        </a:lnSpc>
                        <a:spcBef>
                          <a:spcPts val="0"/>
                        </a:spcBef>
                        <a:spcAft>
                          <a:spcPts val="0"/>
                        </a:spcAft>
                        <a:buClrTx/>
                        <a:buSzTx/>
                        <a:buFont typeface="Arial" panose="020B0604020202020204" pitchFamily="34" charset="0"/>
                        <a:buChar char="•"/>
                        <a:tabLst/>
                        <a:defRPr/>
                      </a:pPr>
                      <a:r>
                        <a:rPr lang="ar-JO" sz="1800" b="0" dirty="0"/>
                        <a:t>لٰكِنْ</a:t>
                      </a:r>
                    </a:p>
                    <a:p>
                      <a:pPr marL="285750" marR="0" lvl="0" indent="-285750" algn="r" defTabSz="914400" rtl="1" eaLnBrk="1" fontAlgn="auto" latinLnBrk="0" hangingPunct="1">
                        <a:lnSpc>
                          <a:spcPct val="100000"/>
                        </a:lnSpc>
                        <a:spcBef>
                          <a:spcPts val="0"/>
                        </a:spcBef>
                        <a:spcAft>
                          <a:spcPts val="0"/>
                        </a:spcAft>
                        <a:buClrTx/>
                        <a:buSzTx/>
                        <a:buFont typeface="Arial" panose="020B0604020202020204" pitchFamily="34" charset="0"/>
                        <a:buChar char="•"/>
                        <a:tabLst/>
                        <a:defRPr/>
                      </a:pPr>
                      <a:r>
                        <a:rPr lang="ar-JO" sz="1800" dirty="0"/>
                        <a:t>فِي حِينِ أَنَّ</a:t>
                      </a:r>
                    </a:p>
                    <a:p>
                      <a:pPr marL="285750" indent="-285750" algn="r" rtl="1">
                        <a:buFont typeface="Arial" panose="020B0604020202020204" pitchFamily="34" charset="0"/>
                        <a:buChar char="•"/>
                      </a:pPr>
                      <a:endParaRPr lang="de-DE" sz="1800" dirty="0"/>
                    </a:p>
                  </a:txBody>
                  <a:tcPr/>
                </a:tc>
                <a:tc>
                  <a:txBody>
                    <a:bodyPr/>
                    <a:lstStyle/>
                    <a:p>
                      <a:pPr marL="285750" indent="-285750" algn="r" rtl="1">
                        <a:buFont typeface="Arial" panose="020B0604020202020204" pitchFamily="34" charset="0"/>
                        <a:buChar char="•"/>
                      </a:pPr>
                      <a:r>
                        <a:rPr lang="ar-JO" sz="1800" dirty="0"/>
                        <a:t>مِنْ جِهَةٍ … وَمِنْ جِهَةٍ أُخْرَى</a:t>
                      </a:r>
                    </a:p>
                    <a:p>
                      <a:pPr marL="285750" indent="-285750" algn="r" rtl="1">
                        <a:buFont typeface="Arial" panose="020B0604020202020204" pitchFamily="34" charset="0"/>
                        <a:buChar char="•"/>
                      </a:pPr>
                      <a:r>
                        <a:rPr lang="ar-JO" sz="1800" b="0" dirty="0"/>
                        <a:t>مِنْ نَاحِيَةٍ … وَمِنْ نَاحِيَةٍ أُخْرَى</a:t>
                      </a:r>
                    </a:p>
                    <a:p>
                      <a:pPr marL="285750" indent="-285750" algn="r" rtl="1">
                        <a:buFont typeface="Arial" panose="020B0604020202020204" pitchFamily="34" charset="0"/>
                        <a:buChar char="•"/>
                      </a:pPr>
                      <a:r>
                        <a:rPr lang="ar-JO" sz="1800" b="0" dirty="0"/>
                        <a:t>صَحِيحٌ أَنَّ … وَلٰكِنْ</a:t>
                      </a:r>
                      <a:endParaRPr lang="de-DE" sz="1800" b="0" dirty="0"/>
                    </a:p>
                  </a:txBody>
                  <a:tcPr/>
                </a:tc>
                <a:extLst>
                  <a:ext uri="{0D108BD9-81ED-4DB2-BD59-A6C34878D82A}">
                    <a16:rowId xmlns:a16="http://schemas.microsoft.com/office/drawing/2014/main" val="859059082"/>
                  </a:ext>
                </a:extLst>
              </a:tr>
            </a:tbl>
          </a:graphicData>
        </a:graphic>
      </p:graphicFrame>
    </p:spTree>
    <p:extLst>
      <p:ext uri="{BB962C8B-B14F-4D97-AF65-F5344CB8AC3E}">
        <p14:creationId xmlns:p14="http://schemas.microsoft.com/office/powerpoint/2010/main" val="218054855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liennummernplatzhalter 5">
            <a:extLst>
              <a:ext uri="{FF2B5EF4-FFF2-40B4-BE49-F238E27FC236}">
                <a16:creationId xmlns:a16="http://schemas.microsoft.com/office/drawing/2014/main" id="{FCD8C944-C2F2-6512-793C-31972BAA37D2}"/>
              </a:ext>
            </a:extLst>
          </p:cNvPr>
          <p:cNvSpPr>
            <a:spLocks noGrp="1"/>
          </p:cNvSpPr>
          <p:nvPr>
            <p:ph type="sldNum" sz="quarter" idx="4"/>
          </p:nvPr>
        </p:nvSpPr>
        <p:spPr>
          <a:xfrm>
            <a:off x="10854588" y="6356350"/>
            <a:ext cx="820799" cy="365125"/>
          </a:xfrm>
          <a:prstGeom prst="rect">
            <a:avLst/>
          </a:prstGeom>
        </p:spPr>
        <p:txBody>
          <a:bodyPr vert="horz" lIns="0" tIns="0" rIns="0" bIns="0" rtlCol="0" anchor="ctr"/>
          <a:lstStyle>
            <a:lvl1pPr algn="l">
              <a:defRPr sz="1000">
                <a:solidFill>
                  <a:schemeClr val="tx1"/>
                </a:solidFill>
              </a:defRPr>
            </a:lvl1pPr>
          </a:lstStyle>
          <a:p>
            <a:pPr algn="r"/>
            <a:fld id="{BD55EF62-6C11-432A-B6B1-8FDA77A7568D}" type="slidenum">
              <a:rPr lang="de-DE" smtClean="0"/>
              <a:pPr algn="r"/>
              <a:t>11</a:t>
            </a:fld>
            <a:endParaRPr lang="de-DE" dirty="0"/>
          </a:p>
        </p:txBody>
      </p:sp>
      <p:sp>
        <p:nvSpPr>
          <p:cNvPr id="12" name="Textplatzhalter 4">
            <a:extLst>
              <a:ext uri="{FF2B5EF4-FFF2-40B4-BE49-F238E27FC236}">
                <a16:creationId xmlns:a16="http://schemas.microsoft.com/office/drawing/2014/main" id="{A11D6FB3-CABF-4ED0-9A7E-DBE72F10435D}"/>
              </a:ext>
            </a:extLst>
          </p:cNvPr>
          <p:cNvSpPr txBox="1">
            <a:spLocks/>
          </p:cNvSpPr>
          <p:nvPr/>
        </p:nvSpPr>
        <p:spPr>
          <a:xfrm>
            <a:off x="501649" y="3573856"/>
            <a:ext cx="11377161" cy="2182390"/>
          </a:xfrm>
          <a:prstGeom prst="rect">
            <a:avLst/>
          </a:prstGeom>
        </p:spPr>
        <p:txBody>
          <a:bodyPr vert="horz" lIns="0" tIns="0" rIns="0" bIns="0" rtlCol="0">
            <a:noAutofit/>
          </a:bodyPr>
          <a:lstStyle>
            <a:lvl1pPr marL="342900" indent="-342900" algn="l" defTabSz="914400" rtl="0" eaLnBrk="1" latinLnBrk="0" hangingPunct="1">
              <a:lnSpc>
                <a:spcPts val="3000"/>
              </a:lnSpc>
              <a:spcBef>
                <a:spcPts val="1000"/>
              </a:spcBef>
              <a:spcAft>
                <a:spcPts val="300"/>
              </a:spcAft>
              <a:buClr>
                <a:schemeClr val="accent1"/>
              </a:buClr>
              <a:buSzPct val="83000"/>
              <a:buFont typeface="Wingdings 2" panose="05020102010507070707" pitchFamily="18" charset="2"/>
              <a:buChar char=""/>
              <a:defRPr sz="1900" b="0" i="0" kern="1200">
                <a:solidFill>
                  <a:schemeClr val="tx1"/>
                </a:solidFill>
                <a:latin typeface="Arial" panose="020B0604020202020204" pitchFamily="34" charset="0"/>
                <a:ea typeface="+mn-ea"/>
                <a:cs typeface="Arial" panose="020B0604020202020204" pitchFamily="34" charset="0"/>
              </a:defRPr>
            </a:lvl1pPr>
            <a:lvl2pPr marL="666900" indent="-342900" algn="l" defTabSz="914400" rtl="0" eaLnBrk="1" latinLnBrk="0" hangingPunct="1">
              <a:lnSpc>
                <a:spcPts val="3000"/>
              </a:lnSpc>
              <a:spcBef>
                <a:spcPts val="500"/>
              </a:spcBef>
              <a:spcAft>
                <a:spcPts val="300"/>
              </a:spcAft>
              <a:buClr>
                <a:schemeClr val="accent1"/>
              </a:buClr>
              <a:buSzPct val="85000"/>
              <a:buFont typeface="Wingdings 2" panose="05020102010507070707" pitchFamily="18" charset="2"/>
              <a:buChar char=""/>
              <a:defRPr sz="1900" b="0" i="0" kern="1200">
                <a:solidFill>
                  <a:schemeClr val="tx1"/>
                </a:solidFill>
                <a:latin typeface="Arial" panose="020B0604020202020204" pitchFamily="34" charset="0"/>
                <a:ea typeface="+mn-ea"/>
                <a:cs typeface="Arial" panose="020B0604020202020204" pitchFamily="34" charset="0"/>
              </a:defRPr>
            </a:lvl2pPr>
            <a:lvl3pPr marL="990900" indent="-342900" algn="l" defTabSz="914400" rtl="0" eaLnBrk="1" latinLnBrk="0" hangingPunct="1">
              <a:lnSpc>
                <a:spcPts val="3000"/>
              </a:lnSpc>
              <a:spcBef>
                <a:spcPts val="500"/>
              </a:spcBef>
              <a:spcAft>
                <a:spcPts val="300"/>
              </a:spcAft>
              <a:buClr>
                <a:schemeClr val="accent1"/>
              </a:buClr>
              <a:buSzPct val="85000"/>
              <a:buFont typeface="Wingdings 2" panose="05020102010507070707" pitchFamily="18" charset="2"/>
              <a:buChar char=""/>
              <a:defRPr sz="1900" b="0" i="0" kern="1200">
                <a:solidFill>
                  <a:schemeClr val="tx1"/>
                </a:solidFill>
                <a:latin typeface="Arial" panose="020B0604020202020204" pitchFamily="34" charset="0"/>
                <a:ea typeface="+mn-ea"/>
                <a:cs typeface="Arial" panose="020B0604020202020204" pitchFamily="34" charset="0"/>
              </a:defRPr>
            </a:lvl3pPr>
            <a:lvl4pPr marL="1314900" indent="-342900" algn="l" defTabSz="914400" rtl="0" eaLnBrk="1" latinLnBrk="0" hangingPunct="1">
              <a:lnSpc>
                <a:spcPts val="3000"/>
              </a:lnSpc>
              <a:spcBef>
                <a:spcPts val="500"/>
              </a:spcBef>
              <a:spcAft>
                <a:spcPts val="300"/>
              </a:spcAft>
              <a:buClr>
                <a:schemeClr val="accent1"/>
              </a:buClr>
              <a:buSzPct val="85000"/>
              <a:buFont typeface="Wingdings 2" panose="05020102010507070707" pitchFamily="18" charset="2"/>
              <a:buChar char=""/>
              <a:defRPr sz="1900" b="0" i="0" kern="1200">
                <a:solidFill>
                  <a:schemeClr val="tx1"/>
                </a:solidFill>
                <a:latin typeface="Arial" panose="020B0604020202020204" pitchFamily="34" charset="0"/>
                <a:ea typeface="+mn-ea"/>
                <a:cs typeface="Arial" panose="020B0604020202020204" pitchFamily="34" charset="0"/>
              </a:defRPr>
            </a:lvl4pPr>
            <a:lvl5pPr marL="1638900" indent="-342900" algn="l" defTabSz="914400" rtl="0" eaLnBrk="1" latinLnBrk="0" hangingPunct="1">
              <a:lnSpc>
                <a:spcPts val="3000"/>
              </a:lnSpc>
              <a:spcBef>
                <a:spcPts val="500"/>
              </a:spcBef>
              <a:spcAft>
                <a:spcPts val="300"/>
              </a:spcAft>
              <a:buClr>
                <a:schemeClr val="accent1"/>
              </a:buClr>
              <a:buSzPct val="85000"/>
              <a:buFont typeface="Wingdings 2" panose="05020102010507070707" pitchFamily="18" charset="2"/>
              <a:buChar char=""/>
              <a:defRPr sz="1900" b="0" i="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ct val="0"/>
              </a:spcBef>
              <a:buFont typeface="Wingdings 2" panose="05020102010507070707" pitchFamily="18" charset="2"/>
              <a:buNone/>
            </a:pPr>
            <a:endParaRPr lang="de-DE" sz="2400" b="1" dirty="0">
              <a:solidFill>
                <a:schemeClr val="accent1"/>
              </a:solidFill>
              <a:ea typeface="+mj-ea"/>
            </a:endParaRPr>
          </a:p>
          <a:p>
            <a:pPr marL="0" indent="0">
              <a:lnSpc>
                <a:spcPct val="100000"/>
              </a:lnSpc>
              <a:spcBef>
                <a:spcPct val="0"/>
              </a:spcBef>
              <a:buFont typeface="Wingdings 2" panose="05020102010507070707" pitchFamily="18" charset="2"/>
              <a:buNone/>
            </a:pPr>
            <a:endParaRPr lang="de-DE" sz="2400" b="1" dirty="0">
              <a:solidFill>
                <a:schemeClr val="accent1"/>
              </a:solidFill>
              <a:ea typeface="+mj-ea"/>
            </a:endParaRPr>
          </a:p>
        </p:txBody>
      </p:sp>
      <p:sp>
        <p:nvSpPr>
          <p:cNvPr id="7" name="Textfeld 6">
            <a:extLst>
              <a:ext uri="{FF2B5EF4-FFF2-40B4-BE49-F238E27FC236}">
                <a16:creationId xmlns:a16="http://schemas.microsoft.com/office/drawing/2014/main" id="{6AFEE267-65E3-4325-9887-641CEACE671C}"/>
              </a:ext>
            </a:extLst>
          </p:cNvPr>
          <p:cNvSpPr txBox="1"/>
          <p:nvPr/>
        </p:nvSpPr>
        <p:spPr>
          <a:xfrm>
            <a:off x="2379306" y="1531906"/>
            <a:ext cx="5831633" cy="461665"/>
          </a:xfrm>
          <a:prstGeom prst="rect">
            <a:avLst/>
          </a:prstGeom>
          <a:noFill/>
        </p:spPr>
        <p:txBody>
          <a:bodyPr wrap="square" rtlCol="0">
            <a:spAutoFit/>
          </a:bodyPr>
          <a:lstStyle/>
          <a:p>
            <a:pPr algn="r"/>
            <a:r>
              <a:rPr lang="ar-JO" sz="2400" b="1" dirty="0"/>
              <a:t>أَيُّ التَّعَارِيفِ التَّالِيَةِ يُنَاسِبُ الفعل الاستفهامي «وَضِّح»؟</a:t>
            </a:r>
            <a:endParaRPr lang="de-DE" sz="2400" b="1" dirty="0"/>
          </a:p>
        </p:txBody>
      </p:sp>
      <p:sp>
        <p:nvSpPr>
          <p:cNvPr id="8" name="Textfeld 7">
            <a:extLst>
              <a:ext uri="{FF2B5EF4-FFF2-40B4-BE49-F238E27FC236}">
                <a16:creationId xmlns:a16="http://schemas.microsoft.com/office/drawing/2014/main" id="{C20EEC42-E366-4471-8074-10857D0BE3EB}"/>
              </a:ext>
            </a:extLst>
          </p:cNvPr>
          <p:cNvSpPr txBox="1"/>
          <p:nvPr/>
        </p:nvSpPr>
        <p:spPr>
          <a:xfrm>
            <a:off x="501648" y="2105520"/>
            <a:ext cx="10701337" cy="1140697"/>
          </a:xfrm>
          <a:prstGeom prst="rect">
            <a:avLst/>
          </a:prstGeom>
          <a:noFill/>
        </p:spPr>
        <p:txBody>
          <a:bodyPr wrap="square" rtlCol="0">
            <a:spAutoFit/>
          </a:bodyPr>
          <a:lstStyle/>
          <a:p>
            <a:pPr marL="342900" indent="-342900" algn="r" rtl="1">
              <a:lnSpc>
                <a:spcPct val="150000"/>
              </a:lnSpc>
              <a:buFont typeface="Arial" panose="020B0604020202020204" pitchFamily="34" charset="0"/>
              <a:buChar char="•"/>
            </a:pPr>
            <a:r>
              <a:rPr lang="ar-JO" sz="2400" dirty="0"/>
              <a:t>مُقَارَنَةُ مَسَائِلَ أَوْوَقائِع تَحْتَ جَوَانِبَ مُحَدَّدَةٍ أَوْ مُخْتَارَةٍ بِشَكْلٍ ذَاتِيّ، أَوْ رَبْطُهَا بَعْضَهَا بِبَعْضٍ، لِلتَّوَصُّلِ إِلَى نِقَاطِ التَّشَابُه، أَوْ أَوْجُهِ الشَّبَهِ، أَوِ الاِخْتِلَافِ، وَعَرْضِهَا.</a:t>
            </a:r>
            <a:endParaRPr lang="de-DE" sz="2400" dirty="0">
              <a:solidFill>
                <a:srgbClr val="FF0000"/>
              </a:solidFill>
            </a:endParaRPr>
          </a:p>
        </p:txBody>
      </p:sp>
      <p:sp>
        <p:nvSpPr>
          <p:cNvPr id="10" name="Textfeld 9">
            <a:extLst>
              <a:ext uri="{FF2B5EF4-FFF2-40B4-BE49-F238E27FC236}">
                <a16:creationId xmlns:a16="http://schemas.microsoft.com/office/drawing/2014/main" id="{54F631DF-089E-4D89-8D6A-DD106561E44E}"/>
              </a:ext>
            </a:extLst>
          </p:cNvPr>
          <p:cNvSpPr txBox="1"/>
          <p:nvPr/>
        </p:nvSpPr>
        <p:spPr>
          <a:xfrm>
            <a:off x="501648" y="3556616"/>
            <a:ext cx="10701338" cy="830997"/>
          </a:xfrm>
          <a:prstGeom prst="rect">
            <a:avLst/>
          </a:prstGeom>
          <a:noFill/>
        </p:spPr>
        <p:txBody>
          <a:bodyPr wrap="square" rtlCol="0">
            <a:spAutoFit/>
          </a:bodyPr>
          <a:lstStyle/>
          <a:p>
            <a:pPr marL="342900" indent="-342900" algn="r" rtl="1">
              <a:buFont typeface="Arial" panose="020B0604020202020204" pitchFamily="34" charset="0"/>
              <a:buChar char="•"/>
            </a:pPr>
            <a:r>
              <a:rPr lang="ar-JO" sz="2400" dirty="0"/>
              <a:t>دَعْمُ وَاقِعَةٍ، أَوْ مَسْأَلَةٍ، أَوْ فَرْضِيَّةٍ مِنْ خِلَالِ حُجَجٍ مَفْهُومَةٍ وَوَاضِحَةٍ، وَتَأْيِيدهَا بِشَكْلٍ مَوْضُوعِيّ (عَلَى سَبِيلِ المِثَال).</a:t>
            </a:r>
            <a:endParaRPr lang="de-DE" sz="2400" dirty="0"/>
          </a:p>
        </p:txBody>
      </p:sp>
      <p:sp>
        <p:nvSpPr>
          <p:cNvPr id="11" name="Textfeld 10">
            <a:extLst>
              <a:ext uri="{FF2B5EF4-FFF2-40B4-BE49-F238E27FC236}">
                <a16:creationId xmlns:a16="http://schemas.microsoft.com/office/drawing/2014/main" id="{F3BECC1E-41A4-474D-B08C-283B27B2C7AC}"/>
              </a:ext>
            </a:extLst>
          </p:cNvPr>
          <p:cNvSpPr txBox="1"/>
          <p:nvPr/>
        </p:nvSpPr>
        <p:spPr>
          <a:xfrm>
            <a:off x="501648" y="4772096"/>
            <a:ext cx="10815637" cy="830997"/>
          </a:xfrm>
          <a:prstGeom prst="rect">
            <a:avLst/>
          </a:prstGeom>
          <a:noFill/>
        </p:spPr>
        <p:txBody>
          <a:bodyPr wrap="square" rtlCol="0">
            <a:spAutoFit/>
          </a:bodyPr>
          <a:lstStyle/>
          <a:p>
            <a:pPr marL="342900" indent="-342900" algn="r" rtl="1">
              <a:buFont typeface="Arial" panose="020B0604020202020204" pitchFamily="34" charset="0"/>
              <a:buChar char="•"/>
            </a:pPr>
            <a:r>
              <a:rPr lang="ar-JO" sz="2400" dirty="0"/>
              <a:t>تَقْدِيم الْحَقَائِقِ بِوَضْوحٍ وَفَهْم، وعَرضها وَتَفْسِيرُهَا فِي سِيَاقَات مُنْطَقِيَّة وَتَوْضِيحهَا مِنْ خِلَالِ مَعْلُومَات إِضَافِيَّة وَأَمْثَلَة.</a:t>
            </a:r>
            <a:endParaRPr lang="de-DE" sz="2400" dirty="0"/>
          </a:p>
        </p:txBody>
      </p:sp>
      <p:sp>
        <p:nvSpPr>
          <p:cNvPr id="13" name="Titel 8">
            <a:extLst>
              <a:ext uri="{FF2B5EF4-FFF2-40B4-BE49-F238E27FC236}">
                <a16:creationId xmlns:a16="http://schemas.microsoft.com/office/drawing/2014/main" id="{3AF7B94F-9398-4DA5-923C-A43C239EC39E}"/>
              </a:ext>
            </a:extLst>
          </p:cNvPr>
          <p:cNvSpPr txBox="1">
            <a:spLocks/>
          </p:cNvSpPr>
          <p:nvPr/>
        </p:nvSpPr>
        <p:spPr>
          <a:xfrm>
            <a:off x="4721311" y="431044"/>
            <a:ext cx="7157499" cy="980469"/>
          </a:xfrm>
          <a:prstGeom prst="rect">
            <a:avLst/>
          </a:prstGeom>
        </p:spPr>
        <p:txBody>
          <a:bodyPr vert="horz" lIns="0" tIns="0" rIns="0" bIns="0" rtlCol="0" anchor="t" anchorCtr="0">
            <a:noAutofit/>
          </a:bodyPr>
          <a:lstStyle>
            <a:lvl1pPr algn="l" defTabSz="914400" rtl="0" eaLnBrk="1" latinLnBrk="0" hangingPunct="1">
              <a:lnSpc>
                <a:spcPct val="100000"/>
              </a:lnSpc>
              <a:spcBef>
                <a:spcPct val="0"/>
              </a:spcBef>
              <a:buNone/>
              <a:defRPr sz="2400" b="1" i="0" kern="1200">
                <a:solidFill>
                  <a:schemeClr val="accent1"/>
                </a:solidFill>
                <a:latin typeface="Arial" panose="020B0604020202020204" pitchFamily="34" charset="0"/>
                <a:ea typeface="+mj-ea"/>
                <a:cs typeface="Arial" panose="020B0604020202020204" pitchFamily="34" charset="0"/>
              </a:defRPr>
            </a:lvl1pPr>
          </a:lstStyle>
          <a:p>
            <a:pPr algn="r"/>
            <a:r>
              <a:rPr lang="ar-JO" sz="3600" dirty="0"/>
              <a:t>الحِصَّة الخامِسَة: </a:t>
            </a:r>
            <a:r>
              <a:rPr lang="ar-JO" sz="3600" dirty="0">
                <a:solidFill>
                  <a:srgbClr val="E75112"/>
                </a:solidFill>
              </a:rPr>
              <a:t>«</a:t>
            </a:r>
            <a:r>
              <a:rPr lang="ar-JO" sz="3600" dirty="0"/>
              <a:t>وَضِّح</a:t>
            </a:r>
            <a:r>
              <a:rPr lang="ar-JO" sz="3600" dirty="0">
                <a:solidFill>
                  <a:srgbClr val="E75112"/>
                </a:solidFill>
              </a:rPr>
              <a:t>»</a:t>
            </a:r>
            <a:endParaRPr lang="de-DE" sz="3600" dirty="0"/>
          </a:p>
        </p:txBody>
      </p:sp>
    </p:spTree>
    <p:extLst>
      <p:ext uri="{BB962C8B-B14F-4D97-AF65-F5344CB8AC3E}">
        <p14:creationId xmlns:p14="http://schemas.microsoft.com/office/powerpoint/2010/main" val="166942049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liennummernplatzhalter 5">
            <a:extLst>
              <a:ext uri="{FF2B5EF4-FFF2-40B4-BE49-F238E27FC236}">
                <a16:creationId xmlns:a16="http://schemas.microsoft.com/office/drawing/2014/main" id="{FCD8C944-C2F2-6512-793C-31972BAA37D2}"/>
              </a:ext>
            </a:extLst>
          </p:cNvPr>
          <p:cNvSpPr>
            <a:spLocks noGrp="1"/>
          </p:cNvSpPr>
          <p:nvPr>
            <p:ph type="sldNum" sz="quarter" idx="4"/>
          </p:nvPr>
        </p:nvSpPr>
        <p:spPr>
          <a:xfrm>
            <a:off x="10854588" y="6356350"/>
            <a:ext cx="820799" cy="365125"/>
          </a:xfrm>
          <a:prstGeom prst="rect">
            <a:avLst/>
          </a:prstGeom>
        </p:spPr>
        <p:txBody>
          <a:bodyPr vert="horz" lIns="0" tIns="0" rIns="0" bIns="0" rtlCol="0" anchor="ctr"/>
          <a:lstStyle>
            <a:lvl1pPr algn="l">
              <a:defRPr sz="1000">
                <a:solidFill>
                  <a:schemeClr val="tx1"/>
                </a:solidFill>
              </a:defRPr>
            </a:lvl1pPr>
          </a:lstStyle>
          <a:p>
            <a:pPr algn="r"/>
            <a:fld id="{BD55EF62-6C11-432A-B6B1-8FDA77A7568D}" type="slidenum">
              <a:rPr lang="de-DE" smtClean="0"/>
              <a:pPr algn="r"/>
              <a:t>12</a:t>
            </a:fld>
            <a:endParaRPr lang="de-DE" dirty="0"/>
          </a:p>
        </p:txBody>
      </p:sp>
      <p:sp>
        <p:nvSpPr>
          <p:cNvPr id="12" name="Textplatzhalter 4">
            <a:extLst>
              <a:ext uri="{FF2B5EF4-FFF2-40B4-BE49-F238E27FC236}">
                <a16:creationId xmlns:a16="http://schemas.microsoft.com/office/drawing/2014/main" id="{A11D6FB3-CABF-4ED0-9A7E-DBE72F10435D}"/>
              </a:ext>
            </a:extLst>
          </p:cNvPr>
          <p:cNvSpPr txBox="1">
            <a:spLocks/>
          </p:cNvSpPr>
          <p:nvPr/>
        </p:nvSpPr>
        <p:spPr>
          <a:xfrm>
            <a:off x="501649" y="3573856"/>
            <a:ext cx="11377161" cy="2182390"/>
          </a:xfrm>
          <a:prstGeom prst="rect">
            <a:avLst/>
          </a:prstGeom>
        </p:spPr>
        <p:txBody>
          <a:bodyPr vert="horz" lIns="0" tIns="0" rIns="0" bIns="0" rtlCol="0">
            <a:noAutofit/>
          </a:bodyPr>
          <a:lstStyle>
            <a:lvl1pPr marL="342900" indent="-342900" algn="l" defTabSz="914400" rtl="0" eaLnBrk="1" latinLnBrk="0" hangingPunct="1">
              <a:lnSpc>
                <a:spcPts val="3000"/>
              </a:lnSpc>
              <a:spcBef>
                <a:spcPts val="1000"/>
              </a:spcBef>
              <a:spcAft>
                <a:spcPts val="300"/>
              </a:spcAft>
              <a:buClr>
                <a:schemeClr val="accent1"/>
              </a:buClr>
              <a:buSzPct val="83000"/>
              <a:buFont typeface="Wingdings 2" panose="05020102010507070707" pitchFamily="18" charset="2"/>
              <a:buChar char=""/>
              <a:defRPr sz="1900" b="0" i="0" kern="1200">
                <a:solidFill>
                  <a:schemeClr val="tx1"/>
                </a:solidFill>
                <a:latin typeface="Arial" panose="020B0604020202020204" pitchFamily="34" charset="0"/>
                <a:ea typeface="+mn-ea"/>
                <a:cs typeface="Arial" panose="020B0604020202020204" pitchFamily="34" charset="0"/>
              </a:defRPr>
            </a:lvl1pPr>
            <a:lvl2pPr marL="666900" indent="-342900" algn="l" defTabSz="914400" rtl="0" eaLnBrk="1" latinLnBrk="0" hangingPunct="1">
              <a:lnSpc>
                <a:spcPts val="3000"/>
              </a:lnSpc>
              <a:spcBef>
                <a:spcPts val="500"/>
              </a:spcBef>
              <a:spcAft>
                <a:spcPts val="300"/>
              </a:spcAft>
              <a:buClr>
                <a:schemeClr val="accent1"/>
              </a:buClr>
              <a:buSzPct val="85000"/>
              <a:buFont typeface="Wingdings 2" panose="05020102010507070707" pitchFamily="18" charset="2"/>
              <a:buChar char=""/>
              <a:defRPr sz="1900" b="0" i="0" kern="1200">
                <a:solidFill>
                  <a:schemeClr val="tx1"/>
                </a:solidFill>
                <a:latin typeface="Arial" panose="020B0604020202020204" pitchFamily="34" charset="0"/>
                <a:ea typeface="+mn-ea"/>
                <a:cs typeface="Arial" panose="020B0604020202020204" pitchFamily="34" charset="0"/>
              </a:defRPr>
            </a:lvl2pPr>
            <a:lvl3pPr marL="990900" indent="-342900" algn="l" defTabSz="914400" rtl="0" eaLnBrk="1" latinLnBrk="0" hangingPunct="1">
              <a:lnSpc>
                <a:spcPts val="3000"/>
              </a:lnSpc>
              <a:spcBef>
                <a:spcPts val="500"/>
              </a:spcBef>
              <a:spcAft>
                <a:spcPts val="300"/>
              </a:spcAft>
              <a:buClr>
                <a:schemeClr val="accent1"/>
              </a:buClr>
              <a:buSzPct val="85000"/>
              <a:buFont typeface="Wingdings 2" panose="05020102010507070707" pitchFamily="18" charset="2"/>
              <a:buChar char=""/>
              <a:defRPr sz="1900" b="0" i="0" kern="1200">
                <a:solidFill>
                  <a:schemeClr val="tx1"/>
                </a:solidFill>
                <a:latin typeface="Arial" panose="020B0604020202020204" pitchFamily="34" charset="0"/>
                <a:ea typeface="+mn-ea"/>
                <a:cs typeface="Arial" panose="020B0604020202020204" pitchFamily="34" charset="0"/>
              </a:defRPr>
            </a:lvl3pPr>
            <a:lvl4pPr marL="1314900" indent="-342900" algn="l" defTabSz="914400" rtl="0" eaLnBrk="1" latinLnBrk="0" hangingPunct="1">
              <a:lnSpc>
                <a:spcPts val="3000"/>
              </a:lnSpc>
              <a:spcBef>
                <a:spcPts val="500"/>
              </a:spcBef>
              <a:spcAft>
                <a:spcPts val="300"/>
              </a:spcAft>
              <a:buClr>
                <a:schemeClr val="accent1"/>
              </a:buClr>
              <a:buSzPct val="85000"/>
              <a:buFont typeface="Wingdings 2" panose="05020102010507070707" pitchFamily="18" charset="2"/>
              <a:buChar char=""/>
              <a:defRPr sz="1900" b="0" i="0" kern="1200">
                <a:solidFill>
                  <a:schemeClr val="tx1"/>
                </a:solidFill>
                <a:latin typeface="Arial" panose="020B0604020202020204" pitchFamily="34" charset="0"/>
                <a:ea typeface="+mn-ea"/>
                <a:cs typeface="Arial" panose="020B0604020202020204" pitchFamily="34" charset="0"/>
              </a:defRPr>
            </a:lvl4pPr>
            <a:lvl5pPr marL="1638900" indent="-342900" algn="l" defTabSz="914400" rtl="0" eaLnBrk="1" latinLnBrk="0" hangingPunct="1">
              <a:lnSpc>
                <a:spcPts val="3000"/>
              </a:lnSpc>
              <a:spcBef>
                <a:spcPts val="500"/>
              </a:spcBef>
              <a:spcAft>
                <a:spcPts val="300"/>
              </a:spcAft>
              <a:buClr>
                <a:schemeClr val="accent1"/>
              </a:buClr>
              <a:buSzPct val="85000"/>
              <a:buFont typeface="Wingdings 2" panose="05020102010507070707" pitchFamily="18" charset="2"/>
              <a:buChar char=""/>
              <a:defRPr sz="1900" b="0" i="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ct val="0"/>
              </a:spcBef>
              <a:buFont typeface="Wingdings 2" panose="05020102010507070707" pitchFamily="18" charset="2"/>
              <a:buNone/>
            </a:pPr>
            <a:endParaRPr lang="de-DE" sz="2400" b="1" dirty="0">
              <a:solidFill>
                <a:schemeClr val="accent1"/>
              </a:solidFill>
              <a:ea typeface="+mj-ea"/>
            </a:endParaRPr>
          </a:p>
          <a:p>
            <a:pPr marL="0" indent="0">
              <a:lnSpc>
                <a:spcPct val="100000"/>
              </a:lnSpc>
              <a:spcBef>
                <a:spcPct val="0"/>
              </a:spcBef>
              <a:buFont typeface="Wingdings 2" panose="05020102010507070707" pitchFamily="18" charset="2"/>
              <a:buNone/>
            </a:pPr>
            <a:endParaRPr lang="de-DE" sz="2400" b="1" dirty="0">
              <a:solidFill>
                <a:schemeClr val="accent1"/>
              </a:solidFill>
              <a:ea typeface="+mj-ea"/>
            </a:endParaRPr>
          </a:p>
        </p:txBody>
      </p:sp>
      <p:sp>
        <p:nvSpPr>
          <p:cNvPr id="7" name="Textfeld 6">
            <a:extLst>
              <a:ext uri="{FF2B5EF4-FFF2-40B4-BE49-F238E27FC236}">
                <a16:creationId xmlns:a16="http://schemas.microsoft.com/office/drawing/2014/main" id="{6AFEE267-65E3-4325-9887-641CEACE671C}"/>
              </a:ext>
            </a:extLst>
          </p:cNvPr>
          <p:cNvSpPr txBox="1"/>
          <p:nvPr/>
        </p:nvSpPr>
        <p:spPr>
          <a:xfrm>
            <a:off x="536567" y="3487718"/>
            <a:ext cx="11263512" cy="2554545"/>
          </a:xfrm>
          <a:prstGeom prst="rect">
            <a:avLst/>
          </a:prstGeom>
          <a:solidFill>
            <a:schemeClr val="bg1"/>
          </a:solidFill>
          <a:ln w="19050">
            <a:solidFill>
              <a:schemeClr val="bg1">
                <a:lumMod val="75000"/>
              </a:schemeClr>
            </a:solidFill>
          </a:ln>
        </p:spPr>
        <p:txBody>
          <a:bodyPr wrap="square" rtlCol="0">
            <a:spAutoFit/>
          </a:bodyPr>
          <a:lstStyle/>
          <a:p>
            <a:pPr marL="92075" indent="0" algn="r">
              <a:lnSpc>
                <a:spcPct val="100000"/>
              </a:lnSpc>
              <a:spcBef>
                <a:spcPct val="0"/>
              </a:spcBef>
              <a:buNone/>
            </a:pPr>
            <a:r>
              <a:rPr lang="ar-JO" sz="3200" b="1" dirty="0">
                <a:solidFill>
                  <a:schemeClr val="accent1"/>
                </a:solidFill>
              </a:rPr>
              <a:t>«الفِعل"وَضِّح" يَعْنِي لِي…»</a:t>
            </a:r>
            <a:endParaRPr lang="de-DE" sz="3200" b="1" dirty="0">
              <a:solidFill>
                <a:schemeClr val="accent1"/>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de-DE" sz="3200" dirty="0">
              <a:solidFill>
                <a:srgbClr val="009EE0"/>
              </a:solidFill>
              <a:latin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de-DE" sz="3200" dirty="0">
              <a:solidFill>
                <a:srgbClr val="009EE0"/>
              </a:solidFill>
              <a:latin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de-DE" sz="3200" dirty="0">
              <a:solidFill>
                <a:srgbClr val="009EE0"/>
              </a:solidFill>
              <a:latin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de-DE" sz="3200" dirty="0">
              <a:solidFill>
                <a:srgbClr val="009EE0"/>
              </a:solidFill>
              <a:latin typeface="Calibri"/>
            </a:endParaRPr>
          </a:p>
        </p:txBody>
      </p:sp>
      <p:sp>
        <p:nvSpPr>
          <p:cNvPr id="14" name="Textfeld 13">
            <a:extLst>
              <a:ext uri="{FF2B5EF4-FFF2-40B4-BE49-F238E27FC236}">
                <a16:creationId xmlns:a16="http://schemas.microsoft.com/office/drawing/2014/main" id="{8CF5772D-3047-4BA6-84E8-2B450A5DB77D}"/>
              </a:ext>
            </a:extLst>
          </p:cNvPr>
          <p:cNvSpPr txBox="1"/>
          <p:nvPr/>
        </p:nvSpPr>
        <p:spPr>
          <a:xfrm>
            <a:off x="440420" y="1621434"/>
            <a:ext cx="11234967" cy="1569660"/>
          </a:xfrm>
          <a:prstGeom prst="rect">
            <a:avLst/>
          </a:prstGeom>
          <a:noFill/>
        </p:spPr>
        <p:txBody>
          <a:bodyPr wrap="square">
            <a:spAutoFit/>
          </a:bodyPr>
          <a:lstStyle/>
          <a:p>
            <a:pPr algn="r"/>
            <a:r>
              <a:rPr lang="ar-JO" sz="3200" dirty="0"/>
              <a:t>تَقْدِيم الْحَقَائِقِ بِوَضْوحٍ وَفَهْم، وعَرضها وَتَفْسِيرِهَا فِي سِيَاقَاتٍ مُنْطَقِيَّةٍ وَتَوْضِيحِهَا مِنْ </a:t>
            </a:r>
          </a:p>
          <a:p>
            <a:pPr algn="r"/>
            <a:endParaRPr lang="ar-JO" sz="3200" dirty="0"/>
          </a:p>
          <a:p>
            <a:pPr algn="r"/>
            <a:r>
              <a:rPr lang="ar-JO" sz="3200" dirty="0"/>
              <a:t>خِلَالِ مَعْلُومَاتٍ إِضَافِيَّةٍ وَأَمْثَلَة.</a:t>
            </a:r>
            <a:endParaRPr lang="de-DE" sz="3200" dirty="0"/>
          </a:p>
        </p:txBody>
      </p:sp>
      <p:sp>
        <p:nvSpPr>
          <p:cNvPr id="10" name="Titel 8">
            <a:extLst>
              <a:ext uri="{FF2B5EF4-FFF2-40B4-BE49-F238E27FC236}">
                <a16:creationId xmlns:a16="http://schemas.microsoft.com/office/drawing/2014/main" id="{34B427B3-0837-4D90-8279-394E0C713EB1}"/>
              </a:ext>
            </a:extLst>
          </p:cNvPr>
          <p:cNvSpPr txBox="1">
            <a:spLocks/>
          </p:cNvSpPr>
          <p:nvPr/>
        </p:nvSpPr>
        <p:spPr>
          <a:xfrm>
            <a:off x="4924360" y="492653"/>
            <a:ext cx="7157499" cy="980469"/>
          </a:xfrm>
          <a:prstGeom prst="rect">
            <a:avLst/>
          </a:prstGeom>
        </p:spPr>
        <p:txBody>
          <a:bodyPr vert="horz" lIns="0" tIns="0" rIns="0" bIns="0" rtlCol="0" anchor="t" anchorCtr="0">
            <a:noAutofit/>
          </a:bodyPr>
          <a:lstStyle>
            <a:lvl1pPr algn="l" defTabSz="914400" rtl="0" eaLnBrk="1" latinLnBrk="0" hangingPunct="1">
              <a:lnSpc>
                <a:spcPct val="100000"/>
              </a:lnSpc>
              <a:spcBef>
                <a:spcPct val="0"/>
              </a:spcBef>
              <a:buNone/>
              <a:defRPr sz="2400" b="1" i="0" kern="1200">
                <a:solidFill>
                  <a:schemeClr val="accent1"/>
                </a:solidFill>
                <a:latin typeface="Arial" panose="020B0604020202020204" pitchFamily="34" charset="0"/>
                <a:ea typeface="+mj-ea"/>
                <a:cs typeface="Arial" panose="020B0604020202020204" pitchFamily="34" charset="0"/>
              </a:defRPr>
            </a:lvl1pPr>
          </a:lstStyle>
          <a:p>
            <a:pPr algn="r"/>
            <a:r>
              <a:rPr lang="ar-JO" sz="3600" dirty="0"/>
              <a:t>الحِصَّة الخامِسَة: </a:t>
            </a:r>
            <a:r>
              <a:rPr lang="ar-JO" sz="3600" dirty="0">
                <a:solidFill>
                  <a:srgbClr val="E75112"/>
                </a:solidFill>
              </a:rPr>
              <a:t>«</a:t>
            </a:r>
            <a:r>
              <a:rPr lang="ar-JO" sz="3600" dirty="0"/>
              <a:t>وَضِّح</a:t>
            </a:r>
            <a:r>
              <a:rPr lang="ar-JO" sz="3600" dirty="0">
                <a:solidFill>
                  <a:srgbClr val="E75112"/>
                </a:solidFill>
              </a:rPr>
              <a:t>»</a:t>
            </a:r>
            <a:endParaRPr lang="de-DE" sz="3600" dirty="0"/>
          </a:p>
        </p:txBody>
      </p:sp>
      <p:sp>
        <p:nvSpPr>
          <p:cNvPr id="2" name="Textfeld 1">
            <a:extLst>
              <a:ext uri="{FF2B5EF4-FFF2-40B4-BE49-F238E27FC236}">
                <a16:creationId xmlns:a16="http://schemas.microsoft.com/office/drawing/2014/main" id="{9DC701F4-9CB1-436B-B536-62ACD3E77040}"/>
              </a:ext>
            </a:extLst>
          </p:cNvPr>
          <p:cNvSpPr txBox="1"/>
          <p:nvPr/>
        </p:nvSpPr>
        <p:spPr>
          <a:xfrm>
            <a:off x="3030152" y="4241770"/>
            <a:ext cx="8769927" cy="584775"/>
          </a:xfrm>
          <a:prstGeom prst="rect">
            <a:avLst/>
          </a:prstGeom>
          <a:noFill/>
        </p:spPr>
        <p:txBody>
          <a:bodyPr wrap="square" rtlCol="0">
            <a:spAutoFit/>
          </a:bodyPr>
          <a:lstStyle/>
          <a:p>
            <a:pPr algn="r"/>
            <a:r>
              <a:rPr lang="ar-JO" sz="3200" dirty="0"/>
              <a:t>أَنْ أُوَضِّحَ أَمْرًا مُعَيَّنًا بِمُسَاعَدَةِ مَعْلُومَاتٍ إِضَافِيَّةٍ أَوْ أَمْثِلَة.</a:t>
            </a:r>
            <a:endParaRPr lang="de-DE" sz="32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9793914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liennummernplatzhalter 5">
            <a:extLst>
              <a:ext uri="{FF2B5EF4-FFF2-40B4-BE49-F238E27FC236}">
                <a16:creationId xmlns:a16="http://schemas.microsoft.com/office/drawing/2014/main" id="{FCD8C944-C2F2-6512-793C-31972BAA37D2}"/>
              </a:ext>
            </a:extLst>
          </p:cNvPr>
          <p:cNvSpPr>
            <a:spLocks noGrp="1"/>
          </p:cNvSpPr>
          <p:nvPr>
            <p:ph type="sldNum" sz="quarter" idx="4"/>
          </p:nvPr>
        </p:nvSpPr>
        <p:spPr>
          <a:xfrm>
            <a:off x="10854588" y="6356350"/>
            <a:ext cx="820799" cy="365125"/>
          </a:xfrm>
          <a:prstGeom prst="rect">
            <a:avLst/>
          </a:prstGeom>
        </p:spPr>
        <p:txBody>
          <a:bodyPr vert="horz" lIns="0" tIns="0" rIns="0" bIns="0" rtlCol="0" anchor="ctr"/>
          <a:lstStyle>
            <a:lvl1pPr algn="l">
              <a:defRPr sz="1000">
                <a:solidFill>
                  <a:schemeClr val="tx1"/>
                </a:solidFill>
              </a:defRPr>
            </a:lvl1pPr>
          </a:lstStyle>
          <a:p>
            <a:pPr algn="r"/>
            <a:fld id="{BD55EF62-6C11-432A-B6B1-8FDA77A7568D}" type="slidenum">
              <a:rPr lang="de-DE" smtClean="0"/>
              <a:pPr algn="r"/>
              <a:t>13</a:t>
            </a:fld>
            <a:endParaRPr lang="de-DE" dirty="0"/>
          </a:p>
        </p:txBody>
      </p:sp>
      <p:sp>
        <p:nvSpPr>
          <p:cNvPr id="12" name="Textplatzhalter 4">
            <a:extLst>
              <a:ext uri="{FF2B5EF4-FFF2-40B4-BE49-F238E27FC236}">
                <a16:creationId xmlns:a16="http://schemas.microsoft.com/office/drawing/2014/main" id="{A11D6FB3-CABF-4ED0-9A7E-DBE72F10435D}"/>
              </a:ext>
            </a:extLst>
          </p:cNvPr>
          <p:cNvSpPr txBox="1">
            <a:spLocks/>
          </p:cNvSpPr>
          <p:nvPr/>
        </p:nvSpPr>
        <p:spPr>
          <a:xfrm>
            <a:off x="501649" y="3573856"/>
            <a:ext cx="11377161" cy="2182390"/>
          </a:xfrm>
          <a:prstGeom prst="rect">
            <a:avLst/>
          </a:prstGeom>
        </p:spPr>
        <p:txBody>
          <a:bodyPr vert="horz" lIns="0" tIns="0" rIns="0" bIns="0" rtlCol="0">
            <a:noAutofit/>
          </a:bodyPr>
          <a:lstStyle>
            <a:lvl1pPr marL="342900" indent="-342900" algn="l" defTabSz="914400" rtl="0" eaLnBrk="1" latinLnBrk="0" hangingPunct="1">
              <a:lnSpc>
                <a:spcPts val="3000"/>
              </a:lnSpc>
              <a:spcBef>
                <a:spcPts val="1000"/>
              </a:spcBef>
              <a:spcAft>
                <a:spcPts val="300"/>
              </a:spcAft>
              <a:buClr>
                <a:schemeClr val="accent1"/>
              </a:buClr>
              <a:buSzPct val="83000"/>
              <a:buFont typeface="Wingdings 2" panose="05020102010507070707" pitchFamily="18" charset="2"/>
              <a:buChar char=""/>
              <a:defRPr sz="1900" b="0" i="0" kern="1200">
                <a:solidFill>
                  <a:schemeClr val="tx1"/>
                </a:solidFill>
                <a:latin typeface="Arial" panose="020B0604020202020204" pitchFamily="34" charset="0"/>
                <a:ea typeface="+mn-ea"/>
                <a:cs typeface="Arial" panose="020B0604020202020204" pitchFamily="34" charset="0"/>
              </a:defRPr>
            </a:lvl1pPr>
            <a:lvl2pPr marL="666900" indent="-342900" algn="l" defTabSz="914400" rtl="0" eaLnBrk="1" latinLnBrk="0" hangingPunct="1">
              <a:lnSpc>
                <a:spcPts val="3000"/>
              </a:lnSpc>
              <a:spcBef>
                <a:spcPts val="500"/>
              </a:spcBef>
              <a:spcAft>
                <a:spcPts val="300"/>
              </a:spcAft>
              <a:buClr>
                <a:schemeClr val="accent1"/>
              </a:buClr>
              <a:buSzPct val="85000"/>
              <a:buFont typeface="Wingdings 2" panose="05020102010507070707" pitchFamily="18" charset="2"/>
              <a:buChar char=""/>
              <a:defRPr sz="1900" b="0" i="0" kern="1200">
                <a:solidFill>
                  <a:schemeClr val="tx1"/>
                </a:solidFill>
                <a:latin typeface="Arial" panose="020B0604020202020204" pitchFamily="34" charset="0"/>
                <a:ea typeface="+mn-ea"/>
                <a:cs typeface="Arial" panose="020B0604020202020204" pitchFamily="34" charset="0"/>
              </a:defRPr>
            </a:lvl2pPr>
            <a:lvl3pPr marL="990900" indent="-342900" algn="l" defTabSz="914400" rtl="0" eaLnBrk="1" latinLnBrk="0" hangingPunct="1">
              <a:lnSpc>
                <a:spcPts val="3000"/>
              </a:lnSpc>
              <a:spcBef>
                <a:spcPts val="500"/>
              </a:spcBef>
              <a:spcAft>
                <a:spcPts val="300"/>
              </a:spcAft>
              <a:buClr>
                <a:schemeClr val="accent1"/>
              </a:buClr>
              <a:buSzPct val="85000"/>
              <a:buFont typeface="Wingdings 2" panose="05020102010507070707" pitchFamily="18" charset="2"/>
              <a:buChar char=""/>
              <a:defRPr sz="1900" b="0" i="0" kern="1200">
                <a:solidFill>
                  <a:schemeClr val="tx1"/>
                </a:solidFill>
                <a:latin typeface="Arial" panose="020B0604020202020204" pitchFamily="34" charset="0"/>
                <a:ea typeface="+mn-ea"/>
                <a:cs typeface="Arial" panose="020B0604020202020204" pitchFamily="34" charset="0"/>
              </a:defRPr>
            </a:lvl3pPr>
            <a:lvl4pPr marL="1314900" indent="-342900" algn="l" defTabSz="914400" rtl="0" eaLnBrk="1" latinLnBrk="0" hangingPunct="1">
              <a:lnSpc>
                <a:spcPts val="3000"/>
              </a:lnSpc>
              <a:spcBef>
                <a:spcPts val="500"/>
              </a:spcBef>
              <a:spcAft>
                <a:spcPts val="300"/>
              </a:spcAft>
              <a:buClr>
                <a:schemeClr val="accent1"/>
              </a:buClr>
              <a:buSzPct val="85000"/>
              <a:buFont typeface="Wingdings 2" panose="05020102010507070707" pitchFamily="18" charset="2"/>
              <a:buChar char=""/>
              <a:defRPr sz="1900" b="0" i="0" kern="1200">
                <a:solidFill>
                  <a:schemeClr val="tx1"/>
                </a:solidFill>
                <a:latin typeface="Arial" panose="020B0604020202020204" pitchFamily="34" charset="0"/>
                <a:ea typeface="+mn-ea"/>
                <a:cs typeface="Arial" panose="020B0604020202020204" pitchFamily="34" charset="0"/>
              </a:defRPr>
            </a:lvl4pPr>
            <a:lvl5pPr marL="1638900" indent="-342900" algn="l" defTabSz="914400" rtl="0" eaLnBrk="1" latinLnBrk="0" hangingPunct="1">
              <a:lnSpc>
                <a:spcPts val="3000"/>
              </a:lnSpc>
              <a:spcBef>
                <a:spcPts val="500"/>
              </a:spcBef>
              <a:spcAft>
                <a:spcPts val="300"/>
              </a:spcAft>
              <a:buClr>
                <a:schemeClr val="accent1"/>
              </a:buClr>
              <a:buSzPct val="85000"/>
              <a:buFont typeface="Wingdings 2" panose="05020102010507070707" pitchFamily="18" charset="2"/>
              <a:buChar char=""/>
              <a:defRPr sz="1900" b="0" i="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ct val="0"/>
              </a:spcBef>
              <a:buFont typeface="Wingdings 2" panose="05020102010507070707" pitchFamily="18" charset="2"/>
              <a:buNone/>
            </a:pPr>
            <a:endParaRPr lang="de-DE" sz="2400" b="1" dirty="0">
              <a:solidFill>
                <a:schemeClr val="accent1"/>
              </a:solidFill>
              <a:ea typeface="+mj-ea"/>
            </a:endParaRPr>
          </a:p>
          <a:p>
            <a:pPr marL="0" indent="0">
              <a:lnSpc>
                <a:spcPct val="100000"/>
              </a:lnSpc>
              <a:spcBef>
                <a:spcPct val="0"/>
              </a:spcBef>
              <a:buFont typeface="Wingdings 2" panose="05020102010507070707" pitchFamily="18" charset="2"/>
              <a:buNone/>
            </a:pPr>
            <a:endParaRPr lang="de-DE" sz="2400" b="1" dirty="0">
              <a:solidFill>
                <a:schemeClr val="accent1"/>
              </a:solidFill>
              <a:ea typeface="+mj-ea"/>
            </a:endParaRPr>
          </a:p>
        </p:txBody>
      </p:sp>
      <p:sp>
        <p:nvSpPr>
          <p:cNvPr id="8" name="Textfeld 7">
            <a:extLst>
              <a:ext uri="{FF2B5EF4-FFF2-40B4-BE49-F238E27FC236}">
                <a16:creationId xmlns:a16="http://schemas.microsoft.com/office/drawing/2014/main" id="{C20EEC42-E366-4471-8074-10857D0BE3EB}"/>
              </a:ext>
            </a:extLst>
          </p:cNvPr>
          <p:cNvSpPr txBox="1"/>
          <p:nvPr/>
        </p:nvSpPr>
        <p:spPr>
          <a:xfrm>
            <a:off x="501649" y="1748904"/>
            <a:ext cx="10687050" cy="830997"/>
          </a:xfrm>
          <a:prstGeom prst="rect">
            <a:avLst/>
          </a:prstGeom>
          <a:noFill/>
        </p:spPr>
        <p:txBody>
          <a:bodyPr wrap="square" rtlCol="0">
            <a:spAutoFit/>
          </a:bodyPr>
          <a:lstStyle/>
          <a:p>
            <a:pPr marL="342900" indent="-342900" algn="r" rtl="1">
              <a:buFont typeface="Arial" panose="020B0604020202020204" pitchFamily="34" charset="0"/>
              <a:buChar char="•"/>
            </a:pPr>
            <a:r>
              <a:rPr lang="ar-JO" sz="2400" dirty="0"/>
              <a:t>مُقَارَنَة مسائِل أَوْ مَوَاضِيعَ وَفْقَ جَوَانِب مُحَدَّدَةٍ سَلَفًا أَوْ مُخْتَارَةٍ، أَوْ رَبْطهَا بَعْضِهَا بِبَعْضٍ، بِهَدَفِ تَحْدِيدِ وَعَرْضِ القَوَاسِمِ المُشْتَرَكَةِ، وَأَوْجُهِ التَّشَابُهِ، أَوِ الِاخْتِلَافِ.</a:t>
            </a:r>
            <a:endParaRPr lang="de-DE" sz="2400" dirty="0">
              <a:solidFill>
                <a:srgbClr val="FF0000"/>
              </a:solidFill>
            </a:endParaRPr>
          </a:p>
        </p:txBody>
      </p:sp>
      <p:sp>
        <p:nvSpPr>
          <p:cNvPr id="10" name="Textfeld 9">
            <a:extLst>
              <a:ext uri="{FF2B5EF4-FFF2-40B4-BE49-F238E27FC236}">
                <a16:creationId xmlns:a16="http://schemas.microsoft.com/office/drawing/2014/main" id="{54F631DF-089E-4D89-8D6A-DD106561E44E}"/>
              </a:ext>
            </a:extLst>
          </p:cNvPr>
          <p:cNvSpPr txBox="1"/>
          <p:nvPr/>
        </p:nvSpPr>
        <p:spPr>
          <a:xfrm>
            <a:off x="1064278" y="3219727"/>
            <a:ext cx="10611109" cy="461665"/>
          </a:xfrm>
          <a:prstGeom prst="rect">
            <a:avLst/>
          </a:prstGeom>
          <a:noFill/>
        </p:spPr>
        <p:txBody>
          <a:bodyPr wrap="square" rtlCol="0">
            <a:spAutoFit/>
          </a:bodyPr>
          <a:lstStyle/>
          <a:p>
            <a:pPr marL="342900" indent="-342900" algn="l" rtl="1">
              <a:buFont typeface="Arial" panose="020B0604020202020204" pitchFamily="34" charset="0"/>
              <a:buChar char="•"/>
            </a:pPr>
            <a:r>
              <a:rPr lang="ar-JO" sz="2400" dirty="0"/>
              <a:t>دَعْمُ مَوْضُوعٍ أَوْ سُؤَالٍ أَوْ أُطْرُوحَةٍ بِحُجَجٍ وَاضِحَةٍ وَقَابِلَةٍ لِلْفَهْمِ، وَتَدْعِيمُهَا بِأَدِلَّةٍ مَوْضُوعِيَّةٍ (مَعَ أَمْثِلَةٍ).</a:t>
            </a:r>
            <a:endParaRPr lang="de-DE" dirty="0"/>
          </a:p>
        </p:txBody>
      </p:sp>
      <p:sp>
        <p:nvSpPr>
          <p:cNvPr id="11" name="Textfeld 10">
            <a:extLst>
              <a:ext uri="{FF2B5EF4-FFF2-40B4-BE49-F238E27FC236}">
                <a16:creationId xmlns:a16="http://schemas.microsoft.com/office/drawing/2014/main" id="{F3BECC1E-41A4-474D-B08C-283B27B2C7AC}"/>
              </a:ext>
            </a:extLst>
          </p:cNvPr>
          <p:cNvSpPr txBox="1"/>
          <p:nvPr/>
        </p:nvSpPr>
        <p:spPr>
          <a:xfrm>
            <a:off x="501648" y="4409202"/>
            <a:ext cx="10815637" cy="461665"/>
          </a:xfrm>
          <a:prstGeom prst="rect">
            <a:avLst/>
          </a:prstGeom>
          <a:noFill/>
        </p:spPr>
        <p:txBody>
          <a:bodyPr wrap="square" rtlCol="0">
            <a:spAutoFit/>
          </a:bodyPr>
          <a:lstStyle/>
          <a:p>
            <a:pPr marL="342900" indent="-342900" algn="r" rtl="1">
              <a:buFont typeface="Arial" panose="020B0604020202020204" pitchFamily="34" charset="0"/>
              <a:buChar char="•"/>
            </a:pPr>
            <a:r>
              <a:rPr lang="ar-JO" sz="2400" dirty="0"/>
              <a:t>عرْضُ الْمَوَاضِيعِ بِشَكْلٍ وَاضِحٍ وَقَابِلٍ لِلْفَهْمِ، وَرَبْطُهَا بِسِيَاقَاتِهَا، مَعَ تَوْضِيحِهَا بِمَعْلُومَاتٍ إِضَافِيَّةٍ وَأَمْثِلَةٍ.</a:t>
            </a:r>
            <a:endParaRPr lang="de-DE" dirty="0"/>
          </a:p>
        </p:txBody>
      </p:sp>
      <p:sp>
        <p:nvSpPr>
          <p:cNvPr id="2" name="Textfeld 1">
            <a:extLst>
              <a:ext uri="{FF2B5EF4-FFF2-40B4-BE49-F238E27FC236}">
                <a16:creationId xmlns:a16="http://schemas.microsoft.com/office/drawing/2014/main" id="{1570F15A-8659-4E0A-AA85-FC38BB93A447}"/>
              </a:ext>
            </a:extLst>
          </p:cNvPr>
          <p:cNvSpPr txBox="1"/>
          <p:nvPr/>
        </p:nvSpPr>
        <p:spPr>
          <a:xfrm>
            <a:off x="4780811" y="5319027"/>
            <a:ext cx="6894576" cy="584775"/>
          </a:xfrm>
          <a:prstGeom prst="rect">
            <a:avLst/>
          </a:prstGeom>
          <a:noFill/>
        </p:spPr>
        <p:txBody>
          <a:bodyPr wrap="square" rtlCol="0">
            <a:spAutoFit/>
          </a:bodyPr>
          <a:lstStyle/>
          <a:p>
            <a:r>
              <a:rPr lang="ar-JO" sz="3200" b="1" dirty="0">
                <a:solidFill>
                  <a:schemeClr val="accent5"/>
                </a:solidFill>
              </a:rPr>
              <a:t>قَيِّم</a:t>
            </a:r>
            <a:r>
              <a:rPr lang="de-DE" sz="3200" b="1" dirty="0">
                <a:solidFill>
                  <a:schemeClr val="accent5"/>
                </a:solidFill>
              </a:rPr>
              <a:t> --- </a:t>
            </a:r>
            <a:r>
              <a:rPr lang="ar-JO" sz="3200" b="1" dirty="0">
                <a:solidFill>
                  <a:schemeClr val="accent5"/>
                </a:solidFill>
              </a:rPr>
              <a:t>ناقِش</a:t>
            </a:r>
            <a:r>
              <a:rPr lang="de-DE" sz="3200" b="1" dirty="0">
                <a:solidFill>
                  <a:schemeClr val="accent5"/>
                </a:solidFill>
              </a:rPr>
              <a:t> --- </a:t>
            </a:r>
            <a:r>
              <a:rPr lang="ar-JO" sz="3200" b="1" dirty="0">
                <a:solidFill>
                  <a:schemeClr val="accent5">
                    <a:lumMod val="75000"/>
                  </a:schemeClr>
                </a:solidFill>
              </a:rPr>
              <a:t>عَلِّل/ بَرْهِن</a:t>
            </a:r>
            <a:endParaRPr lang="de-DE" sz="3200" b="1" dirty="0">
              <a:solidFill>
                <a:schemeClr val="accent5">
                  <a:lumMod val="75000"/>
                </a:schemeClr>
              </a:solidFill>
            </a:endParaRPr>
          </a:p>
        </p:txBody>
      </p:sp>
      <p:sp>
        <p:nvSpPr>
          <p:cNvPr id="4" name="Ellipse 3">
            <a:extLst>
              <a:ext uri="{FF2B5EF4-FFF2-40B4-BE49-F238E27FC236}">
                <a16:creationId xmlns:a16="http://schemas.microsoft.com/office/drawing/2014/main" id="{959FFB73-47D8-43B2-A0C6-491F57A5F42D}"/>
              </a:ext>
            </a:extLst>
          </p:cNvPr>
          <p:cNvSpPr/>
          <p:nvPr/>
        </p:nvSpPr>
        <p:spPr>
          <a:xfrm>
            <a:off x="6885432" y="5203032"/>
            <a:ext cx="2066544" cy="914400"/>
          </a:xfrm>
          <a:prstGeom prst="ellipse">
            <a:avLst/>
          </a:prstGeom>
          <a:noFill/>
          <a:ln w="76200">
            <a:solidFill>
              <a:srgbClr val="F29400"/>
            </a:solidFill>
          </a:ln>
        </p:spPr>
        <p:style>
          <a:lnRef idx="2">
            <a:schemeClr val="accent1">
              <a:shade val="15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de-DE" sz="2250" dirty="0"/>
          </a:p>
        </p:txBody>
      </p:sp>
      <p:sp>
        <p:nvSpPr>
          <p:cNvPr id="5" name="Textfeld 4">
            <a:extLst>
              <a:ext uri="{FF2B5EF4-FFF2-40B4-BE49-F238E27FC236}">
                <a16:creationId xmlns:a16="http://schemas.microsoft.com/office/drawing/2014/main" id="{AEAB09E4-24C3-42D1-98FE-BD59E1C72573}"/>
              </a:ext>
            </a:extLst>
          </p:cNvPr>
          <p:cNvSpPr txBox="1"/>
          <p:nvPr/>
        </p:nvSpPr>
        <p:spPr>
          <a:xfrm>
            <a:off x="6995900" y="187922"/>
            <a:ext cx="4951997" cy="646331"/>
          </a:xfrm>
          <a:prstGeom prst="rect">
            <a:avLst/>
          </a:prstGeom>
          <a:noFill/>
        </p:spPr>
        <p:txBody>
          <a:bodyPr wrap="none" rtlCol="0">
            <a:spAutoFit/>
          </a:bodyPr>
          <a:lstStyle/>
          <a:p>
            <a:r>
              <a:rPr lang="ar-JO" sz="3600" b="1" dirty="0">
                <a:solidFill>
                  <a:srgbClr val="E75112"/>
                </a:solidFill>
              </a:rPr>
              <a:t>الحِصَّة السَّادِسة: </a:t>
            </a:r>
            <a:r>
              <a:rPr lang="ar-JO" sz="3600" dirty="0">
                <a:solidFill>
                  <a:srgbClr val="E75112"/>
                </a:solidFill>
              </a:rPr>
              <a:t>«</a:t>
            </a:r>
            <a:r>
              <a:rPr lang="ar-JO" sz="3600" b="1" dirty="0">
                <a:solidFill>
                  <a:srgbClr val="E75112"/>
                </a:solidFill>
              </a:rPr>
              <a:t>عَلِّل/ بَرْهن</a:t>
            </a:r>
            <a:r>
              <a:rPr lang="ar-JO" sz="3600" dirty="0">
                <a:solidFill>
                  <a:srgbClr val="E75112"/>
                </a:solidFill>
              </a:rPr>
              <a:t>»</a:t>
            </a:r>
            <a:endParaRPr lang="de-DE" sz="3600" dirty="0"/>
          </a:p>
        </p:txBody>
      </p:sp>
    </p:spTree>
    <p:extLst>
      <p:ext uri="{BB962C8B-B14F-4D97-AF65-F5344CB8AC3E}">
        <p14:creationId xmlns:p14="http://schemas.microsoft.com/office/powerpoint/2010/main" val="30835588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11"/>
                                        </p:tgtEl>
                                      </p:cBhvr>
                                    </p:animEffect>
                                    <p:set>
                                      <p:cBhvr>
                                        <p:cTn id="7" dur="1" fill="hold">
                                          <p:stCondLst>
                                            <p:cond delay="499"/>
                                          </p:stCondLst>
                                        </p:cTn>
                                        <p:tgtEl>
                                          <p:spTgt spid="11"/>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10" presetClass="exit" presetSubtype="0" fill="hold" grpId="0" nodeType="clickEffect">
                                  <p:stCondLst>
                                    <p:cond delay="0"/>
                                  </p:stCondLst>
                                  <p:childTnLst>
                                    <p:animEffect transition="out" filter="fade">
                                      <p:cBhvr>
                                        <p:cTn id="11" dur="500"/>
                                        <p:tgtEl>
                                          <p:spTgt spid="8"/>
                                        </p:tgtEl>
                                      </p:cBhvr>
                                    </p:animEffect>
                                    <p:set>
                                      <p:cBhvr>
                                        <p:cTn id="12" dur="1" fill="hold">
                                          <p:stCondLst>
                                            <p:cond delay="499"/>
                                          </p:stCondLst>
                                        </p:cTn>
                                        <p:tgtEl>
                                          <p:spTgt spid="8"/>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2"/>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4"/>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1" grpId="0"/>
      <p:bldP spid="2" grpId="0"/>
      <p:bldP spid="4" grpId="0" animBg="1"/>
      <p:bldP spid="5"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el 8">
            <a:extLst>
              <a:ext uri="{FF2B5EF4-FFF2-40B4-BE49-F238E27FC236}">
                <a16:creationId xmlns:a16="http://schemas.microsoft.com/office/drawing/2014/main" id="{FBCE1234-7256-8885-BC25-4C4BC082830B}"/>
              </a:ext>
            </a:extLst>
          </p:cNvPr>
          <p:cNvSpPr>
            <a:spLocks noGrp="1"/>
          </p:cNvSpPr>
          <p:nvPr>
            <p:ph type="title"/>
          </p:nvPr>
        </p:nvSpPr>
        <p:spPr>
          <a:xfrm>
            <a:off x="501650" y="439513"/>
            <a:ext cx="10815395" cy="980469"/>
          </a:xfrm>
        </p:spPr>
        <p:txBody>
          <a:bodyPr/>
          <a:lstStyle/>
          <a:p>
            <a:pPr algn="r"/>
            <a:r>
              <a:rPr lang="ar-JO" sz="3600" dirty="0"/>
              <a:t>الحِصَّة السابِعَة: </a:t>
            </a:r>
            <a:r>
              <a:rPr lang="ar-JO" sz="3600" dirty="0">
                <a:solidFill>
                  <a:srgbClr val="E75112"/>
                </a:solidFill>
              </a:rPr>
              <a:t>«</a:t>
            </a:r>
            <a:r>
              <a:rPr lang="ar-JO" sz="3600" dirty="0"/>
              <a:t>انْتَقِد/ اتَّخِذ مَوْقفاً نقدياً</a:t>
            </a:r>
            <a:r>
              <a:rPr lang="ar-JO" sz="3600" dirty="0">
                <a:solidFill>
                  <a:srgbClr val="E75112"/>
                </a:solidFill>
              </a:rPr>
              <a:t>»</a:t>
            </a:r>
            <a:endParaRPr lang="de-DE" sz="3600" dirty="0"/>
          </a:p>
        </p:txBody>
      </p:sp>
      <p:sp>
        <p:nvSpPr>
          <p:cNvPr id="3" name="Foliennummernplatzhalter 5">
            <a:extLst>
              <a:ext uri="{FF2B5EF4-FFF2-40B4-BE49-F238E27FC236}">
                <a16:creationId xmlns:a16="http://schemas.microsoft.com/office/drawing/2014/main" id="{FCD8C944-C2F2-6512-793C-31972BAA37D2}"/>
              </a:ext>
            </a:extLst>
          </p:cNvPr>
          <p:cNvSpPr>
            <a:spLocks noGrp="1"/>
          </p:cNvSpPr>
          <p:nvPr>
            <p:ph type="sldNum" sz="quarter" idx="4"/>
          </p:nvPr>
        </p:nvSpPr>
        <p:spPr>
          <a:xfrm>
            <a:off x="10854588" y="6356350"/>
            <a:ext cx="820799" cy="365125"/>
          </a:xfrm>
          <a:prstGeom prst="rect">
            <a:avLst/>
          </a:prstGeom>
        </p:spPr>
        <p:txBody>
          <a:bodyPr vert="horz" lIns="0" tIns="0" rIns="0" bIns="0" rtlCol="0" anchor="ctr"/>
          <a:lstStyle>
            <a:lvl1pPr algn="l">
              <a:defRPr sz="1000">
                <a:solidFill>
                  <a:schemeClr val="tx1"/>
                </a:solidFill>
              </a:defRPr>
            </a:lvl1pPr>
          </a:lstStyle>
          <a:p>
            <a:pPr algn="r"/>
            <a:fld id="{BD55EF62-6C11-432A-B6B1-8FDA77A7568D}" type="slidenum">
              <a:rPr lang="de-DE" smtClean="0"/>
              <a:pPr algn="r"/>
              <a:t>14</a:t>
            </a:fld>
            <a:endParaRPr lang="de-DE" dirty="0"/>
          </a:p>
        </p:txBody>
      </p:sp>
      <p:sp>
        <p:nvSpPr>
          <p:cNvPr id="4" name="Textplatzhalter 3">
            <a:extLst>
              <a:ext uri="{FF2B5EF4-FFF2-40B4-BE49-F238E27FC236}">
                <a16:creationId xmlns:a16="http://schemas.microsoft.com/office/drawing/2014/main" id="{9F004F54-5B3D-428F-B426-5FA925FE5B67}"/>
              </a:ext>
            </a:extLst>
          </p:cNvPr>
          <p:cNvSpPr>
            <a:spLocks noGrp="1"/>
          </p:cNvSpPr>
          <p:nvPr>
            <p:ph type="body" sz="quarter" idx="14"/>
          </p:nvPr>
        </p:nvSpPr>
        <p:spPr>
          <a:xfrm>
            <a:off x="1416116" y="2139903"/>
            <a:ext cx="2504072" cy="3168313"/>
          </a:xfrm>
        </p:spPr>
        <p:txBody>
          <a:bodyPr/>
          <a:lstStyle/>
          <a:p>
            <a:endParaRPr lang="de-DE" dirty="0"/>
          </a:p>
          <a:p>
            <a:endParaRPr lang="de-DE" dirty="0"/>
          </a:p>
          <a:p>
            <a:endParaRPr lang="de-DE" dirty="0"/>
          </a:p>
          <a:p>
            <a:endParaRPr lang="de-DE" dirty="0"/>
          </a:p>
        </p:txBody>
      </p:sp>
      <p:graphicFrame>
        <p:nvGraphicFramePr>
          <p:cNvPr id="5" name="Tabelle 5">
            <a:extLst>
              <a:ext uri="{FF2B5EF4-FFF2-40B4-BE49-F238E27FC236}">
                <a16:creationId xmlns:a16="http://schemas.microsoft.com/office/drawing/2014/main" id="{273FF60A-5947-42A5-AE12-AB3538ADCAA9}"/>
              </a:ext>
            </a:extLst>
          </p:cNvPr>
          <p:cNvGraphicFramePr>
            <a:graphicFrameLocks noGrp="1"/>
          </p:cNvGraphicFramePr>
          <p:nvPr>
            <p:extLst>
              <p:ext uri="{D42A27DB-BD31-4B8C-83A1-F6EECF244321}">
                <p14:modId xmlns:p14="http://schemas.microsoft.com/office/powerpoint/2010/main" val="1524024472"/>
              </p:ext>
            </p:extLst>
          </p:nvPr>
        </p:nvGraphicFramePr>
        <p:xfrm>
          <a:off x="528897" y="1105520"/>
          <a:ext cx="9877689" cy="4976771"/>
        </p:xfrm>
        <a:graphic>
          <a:graphicData uri="http://schemas.openxmlformats.org/drawingml/2006/table">
            <a:tbl>
              <a:tblPr firstRow="1" bandRow="1">
                <a:tableStyleId>{5C22544A-7EE6-4342-B048-85BDC9FD1C3A}</a:tableStyleId>
              </a:tblPr>
              <a:tblGrid>
                <a:gridCol w="7461060">
                  <a:extLst>
                    <a:ext uri="{9D8B030D-6E8A-4147-A177-3AD203B41FA5}">
                      <a16:colId xmlns:a16="http://schemas.microsoft.com/office/drawing/2014/main" val="2899760709"/>
                    </a:ext>
                  </a:extLst>
                </a:gridCol>
                <a:gridCol w="2416629">
                  <a:extLst>
                    <a:ext uri="{9D8B030D-6E8A-4147-A177-3AD203B41FA5}">
                      <a16:colId xmlns:a16="http://schemas.microsoft.com/office/drawing/2014/main" val="541680952"/>
                    </a:ext>
                  </a:extLst>
                </a:gridCol>
              </a:tblGrid>
              <a:tr h="467350">
                <a:tc>
                  <a:txBody>
                    <a:bodyPr/>
                    <a:lstStyle/>
                    <a:p>
                      <a:pPr algn="r"/>
                      <a:r>
                        <a:rPr lang="ar-JO" sz="2400" dirty="0"/>
                        <a:t>المُحْتَوَى</a:t>
                      </a:r>
                      <a:endParaRPr lang="de-DE" sz="2400" dirty="0">
                        <a:latin typeface="Arial" panose="020B0604020202020204" pitchFamily="34" charset="0"/>
                        <a:cs typeface="Arial" panose="020B0604020202020204" pitchFamily="34" charset="0"/>
                      </a:endParaRPr>
                    </a:p>
                  </a:txBody>
                  <a:tcPr/>
                </a:tc>
                <a:tc>
                  <a:txBody>
                    <a:bodyPr/>
                    <a:lstStyle/>
                    <a:p>
                      <a:pPr algn="r"/>
                      <a:r>
                        <a:rPr lang="ar-JO" sz="2400" dirty="0"/>
                        <a:t>البِنْيَة</a:t>
                      </a:r>
                      <a:endParaRPr lang="de-DE" sz="24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3216497574"/>
                  </a:ext>
                </a:extLst>
              </a:tr>
              <a:tr h="1028171">
                <a:tc>
                  <a:txBody>
                    <a:bodyPr/>
                    <a:lstStyle/>
                    <a:p>
                      <a:pPr algn="r"/>
                      <a:r>
                        <a:rPr lang="ar-JO" sz="2400" b="0" dirty="0"/>
                        <a:t>يُسَاهِمُ تَوْفِيرُ الطَّاقَةِ بِشَكْلٍ فَعَّالٍ فِي حِمَايَةِ بِيئَتِنَا.</a:t>
                      </a:r>
                    </a:p>
                    <a:p>
                      <a:pPr algn="l"/>
                      <a:endParaRPr lang="de-DE" sz="2400" b="0" dirty="0">
                        <a:latin typeface="Arial" panose="020B0604020202020204" pitchFamily="34" charset="0"/>
                        <a:cs typeface="Arial" panose="020B0604020202020204" pitchFamily="34" charset="0"/>
                      </a:endParaRPr>
                    </a:p>
                  </a:txBody>
                  <a:tcPr anchor="ctr"/>
                </a:tc>
                <a:tc>
                  <a:txBody>
                    <a:bodyPr/>
                    <a:lstStyle/>
                    <a:p>
                      <a:endParaRPr lang="de-DE" sz="2000" dirty="0">
                        <a:latin typeface="Arial" panose="020B0604020202020204" pitchFamily="34" charset="0"/>
                        <a:cs typeface="Arial" panose="020B0604020202020204" pitchFamily="34" charset="0"/>
                      </a:endParaRPr>
                    </a:p>
                    <a:p>
                      <a:endParaRPr lang="de-DE" sz="2000" dirty="0">
                        <a:latin typeface="Arial" panose="020B0604020202020204" pitchFamily="34" charset="0"/>
                        <a:cs typeface="Arial" panose="020B0604020202020204" pitchFamily="34" charset="0"/>
                      </a:endParaRPr>
                    </a:p>
                    <a:p>
                      <a:endParaRPr lang="de-DE" sz="20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8395020"/>
                  </a:ext>
                </a:extLst>
              </a:tr>
              <a:tr h="1103810">
                <a:tc>
                  <a:txBody>
                    <a:bodyPr/>
                    <a:lstStyle/>
                    <a:p>
                      <a:pPr algn="r"/>
                      <a:r>
                        <a:rPr lang="ar-JO" sz="2400" b="0" dirty="0"/>
                        <a:t>عندمَا نُقَلِّلُ اسْتِخْدَامَ الْكَهْرَبَاءِ وَالتَّدْفِئَةِ، نَسْتَهْلِكُ كَمِّيَّاتٍ أَقَلَّ مِنَ الْوُقُودِ الأُحْفُورِيِّ مِثْلَ الْفَحْمِ وَالنَّفْطِ وَالْغَازِ.</a:t>
                      </a:r>
                    </a:p>
                    <a:p>
                      <a:endParaRPr lang="ar-JO" sz="2400" dirty="0"/>
                    </a:p>
                  </a:txBody>
                  <a:tcPr anchor="ctr"/>
                </a:tc>
                <a:tc>
                  <a:txBody>
                    <a:bodyPr/>
                    <a:lstStyle/>
                    <a:p>
                      <a:endParaRPr lang="de-DE" sz="20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243638738"/>
                  </a:ext>
                </a:extLst>
              </a:tr>
              <a:tr h="1103810">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ar-JO" sz="2400" dirty="0"/>
                        <a:t>وَبِذَلِكَ تَنْتُجُ كَمِّيَّاتٌ أَقَلُّ مِنَ الغَازَاتِ الدَّفِيئَةِ الضَّارَّةِ، الَّتِي تُسَاهِمُ فِي التَّغَيُّرِ المُنَاخِيِّ، كَمَا نُسَاعِدُ عَلَى الحِفَاظِ عَلَى المَوَارِدِ الطَّبِيعِيَّةِ.</a:t>
                      </a:r>
                      <a:endParaRPr lang="de-DE" sz="2400" dirty="0">
                        <a:latin typeface="Arial" panose="020B0604020202020204" pitchFamily="34" charset="0"/>
                        <a:cs typeface="Arial" panose="020B0604020202020204" pitchFamily="34" charset="0"/>
                      </a:endParaRPr>
                    </a:p>
                    <a:p>
                      <a:endParaRPr lang="de-DE" sz="2400" b="1" dirty="0">
                        <a:latin typeface="Arial" panose="020B0604020202020204" pitchFamily="34" charset="0"/>
                        <a:cs typeface="Arial" panose="020B0604020202020204" pitchFamily="34" charset="0"/>
                      </a:endParaRPr>
                    </a:p>
                  </a:txBody>
                  <a:tcPr anchor="ctr"/>
                </a:tc>
                <a:tc>
                  <a:txBody>
                    <a:bodyPr/>
                    <a:lstStyle/>
                    <a:p>
                      <a:pPr algn="r"/>
                      <a:r>
                        <a:rPr lang="ar-JO" sz="2000" b="1" dirty="0"/>
                        <a:t>الدَّلِيل / التَّوْضِيح</a:t>
                      </a:r>
                    </a:p>
                  </a:txBody>
                  <a:tcPr/>
                </a:tc>
                <a:extLst>
                  <a:ext uri="{0D108BD9-81ED-4DB2-BD59-A6C34878D82A}">
                    <a16:rowId xmlns:a16="http://schemas.microsoft.com/office/drawing/2014/main" val="1394427"/>
                  </a:ext>
                </a:extLst>
              </a:tr>
              <a:tr h="1103810">
                <a:tc>
                  <a:txBody>
                    <a:bodyPr/>
                    <a:lstStyle/>
                    <a:p>
                      <a:pPr algn="r"/>
                      <a:r>
                        <a:rPr lang="ar-JO" sz="2400" b="0" dirty="0"/>
                        <a:t>أَرَى أَنَّهُ يَجِبُ عَلَى كُلِّ شَخْصٍ أَنْ يُحَاوِلَ تَوْفِيرَ الطَّاقَةِ؛ لِأَنَّ ذَلِكَ يَعُودُ بِالفَائِدَةِ عَلَى البِيئَةِ وَعَلَيْنَا نَحْنُ أَيْضًا عَلَى المَدَى الطَّوِيلِ.</a:t>
                      </a:r>
                      <a:endParaRPr lang="de-DE" sz="2400" b="0" dirty="0">
                        <a:latin typeface="Arial" panose="020B0604020202020204" pitchFamily="34" charset="0"/>
                        <a:cs typeface="Arial" panose="020B0604020202020204" pitchFamily="34" charset="0"/>
                      </a:endParaRPr>
                    </a:p>
                  </a:txBody>
                  <a:tcPr anchor="ctr"/>
                </a:tc>
                <a:tc>
                  <a:txBody>
                    <a:bodyPr/>
                    <a:lstStyle/>
                    <a:p>
                      <a:pPr algn="r"/>
                      <a:r>
                        <a:rPr lang="ar-JO" sz="2000" b="1" dirty="0">
                          <a:latin typeface="Arial" panose="020B0604020202020204" pitchFamily="34" charset="0"/>
                          <a:cs typeface="Arial" panose="020B0604020202020204" pitchFamily="34" charset="0"/>
                        </a:rPr>
                        <a:t>الرَّأي</a:t>
                      </a:r>
                      <a:endParaRPr lang="de-DE" sz="2000" b="1"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2934691991"/>
                  </a:ext>
                </a:extLst>
              </a:tr>
            </a:tbl>
          </a:graphicData>
        </a:graphic>
      </p:graphicFrame>
      <p:sp>
        <p:nvSpPr>
          <p:cNvPr id="7" name="Textfeld 6">
            <a:extLst>
              <a:ext uri="{FF2B5EF4-FFF2-40B4-BE49-F238E27FC236}">
                <a16:creationId xmlns:a16="http://schemas.microsoft.com/office/drawing/2014/main" id="{63788277-69DC-4E77-8659-4B5BF3F2FD6B}"/>
              </a:ext>
            </a:extLst>
          </p:cNvPr>
          <p:cNvSpPr txBox="1"/>
          <p:nvPr/>
        </p:nvSpPr>
        <p:spPr>
          <a:xfrm>
            <a:off x="8052318" y="2257283"/>
            <a:ext cx="2354268" cy="400110"/>
          </a:xfrm>
          <a:prstGeom prst="rect">
            <a:avLst/>
          </a:prstGeom>
          <a:noFill/>
        </p:spPr>
        <p:txBody>
          <a:bodyPr wrap="square" rtlCol="0">
            <a:spAutoFit/>
          </a:bodyPr>
          <a:lstStyle/>
          <a:p>
            <a:pPr algn="r" fontAlgn="t"/>
            <a:r>
              <a:rPr lang="ar-JO" sz="2000" b="1" dirty="0">
                <a:latin typeface="Arial" panose="020B0604020202020204" pitchFamily="34" charset="0"/>
              </a:rPr>
              <a:t>الأُطروحَة</a:t>
            </a:r>
            <a:endParaRPr lang="de-DE" sz="2000" b="1" dirty="0">
              <a:latin typeface="Arial" panose="020B0604020202020204" pitchFamily="34" charset="0"/>
            </a:endParaRPr>
          </a:p>
        </p:txBody>
      </p:sp>
      <p:sp>
        <p:nvSpPr>
          <p:cNvPr id="8" name="Textfeld 7">
            <a:extLst>
              <a:ext uri="{FF2B5EF4-FFF2-40B4-BE49-F238E27FC236}">
                <a16:creationId xmlns:a16="http://schemas.microsoft.com/office/drawing/2014/main" id="{4AF331D3-2A06-41C9-9310-F972328F29F8}"/>
              </a:ext>
            </a:extLst>
          </p:cNvPr>
          <p:cNvSpPr txBox="1"/>
          <p:nvPr/>
        </p:nvSpPr>
        <p:spPr>
          <a:xfrm>
            <a:off x="7945213" y="3193796"/>
            <a:ext cx="2449089" cy="400110"/>
          </a:xfrm>
          <a:prstGeom prst="rect">
            <a:avLst/>
          </a:prstGeom>
          <a:noFill/>
        </p:spPr>
        <p:txBody>
          <a:bodyPr wrap="square" rtlCol="0">
            <a:spAutoFit/>
          </a:bodyPr>
          <a:lstStyle/>
          <a:p>
            <a:pPr algn="r" fontAlgn="t"/>
            <a:r>
              <a:rPr lang="ar-JO" sz="2000" b="1" dirty="0"/>
              <a:t>الحُجّة</a:t>
            </a:r>
            <a:endParaRPr lang="de-DE" sz="2000" b="1" i="0" u="none" strike="noStrike" dirty="0">
              <a:effectLst/>
              <a:latin typeface="Arial" panose="020B0604020202020204" pitchFamily="34" charset="0"/>
            </a:endParaRPr>
          </a:p>
        </p:txBody>
      </p:sp>
    </p:spTree>
    <p:extLst>
      <p:ext uri="{BB962C8B-B14F-4D97-AF65-F5344CB8AC3E}">
        <p14:creationId xmlns:p14="http://schemas.microsoft.com/office/powerpoint/2010/main" val="29954493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el 8">
            <a:extLst>
              <a:ext uri="{FF2B5EF4-FFF2-40B4-BE49-F238E27FC236}">
                <a16:creationId xmlns:a16="http://schemas.microsoft.com/office/drawing/2014/main" id="{FBCE1234-7256-8885-BC25-4C4BC082830B}"/>
              </a:ext>
            </a:extLst>
          </p:cNvPr>
          <p:cNvSpPr>
            <a:spLocks noGrp="1"/>
          </p:cNvSpPr>
          <p:nvPr>
            <p:ph type="title"/>
          </p:nvPr>
        </p:nvSpPr>
        <p:spPr>
          <a:xfrm>
            <a:off x="501650" y="439513"/>
            <a:ext cx="10678968" cy="980469"/>
          </a:xfrm>
        </p:spPr>
        <p:txBody>
          <a:bodyPr/>
          <a:lstStyle/>
          <a:p>
            <a:pPr algn="r"/>
            <a:r>
              <a:rPr lang="ar-JO" sz="3600" dirty="0"/>
              <a:t>الحِصَّة السابِعَة: </a:t>
            </a:r>
            <a:r>
              <a:rPr lang="ar-JO" sz="3600" dirty="0">
                <a:solidFill>
                  <a:srgbClr val="E75112"/>
                </a:solidFill>
              </a:rPr>
              <a:t>«</a:t>
            </a:r>
            <a:r>
              <a:rPr lang="ar-JO" sz="3600" dirty="0"/>
              <a:t>انْتَقِد/ اتَّخِذ مَوْقفاً نقدياً</a:t>
            </a:r>
            <a:r>
              <a:rPr lang="ar-JO" sz="3600" dirty="0">
                <a:solidFill>
                  <a:srgbClr val="E75112"/>
                </a:solidFill>
              </a:rPr>
              <a:t>»</a:t>
            </a:r>
            <a:endParaRPr lang="de-DE" sz="3600" dirty="0"/>
          </a:p>
        </p:txBody>
      </p:sp>
      <p:sp>
        <p:nvSpPr>
          <p:cNvPr id="3" name="Foliennummernplatzhalter 5">
            <a:extLst>
              <a:ext uri="{FF2B5EF4-FFF2-40B4-BE49-F238E27FC236}">
                <a16:creationId xmlns:a16="http://schemas.microsoft.com/office/drawing/2014/main" id="{FCD8C944-C2F2-6512-793C-31972BAA37D2}"/>
              </a:ext>
            </a:extLst>
          </p:cNvPr>
          <p:cNvSpPr>
            <a:spLocks noGrp="1"/>
          </p:cNvSpPr>
          <p:nvPr>
            <p:ph type="sldNum" sz="quarter" idx="4"/>
          </p:nvPr>
        </p:nvSpPr>
        <p:spPr>
          <a:xfrm>
            <a:off x="10854588" y="6356350"/>
            <a:ext cx="820799" cy="365125"/>
          </a:xfrm>
          <a:prstGeom prst="rect">
            <a:avLst/>
          </a:prstGeom>
        </p:spPr>
        <p:txBody>
          <a:bodyPr vert="horz" lIns="0" tIns="0" rIns="0" bIns="0" rtlCol="0" anchor="ctr"/>
          <a:lstStyle>
            <a:lvl1pPr algn="l">
              <a:defRPr sz="1000">
                <a:solidFill>
                  <a:schemeClr val="tx1"/>
                </a:solidFill>
              </a:defRPr>
            </a:lvl1pPr>
          </a:lstStyle>
          <a:p>
            <a:pPr algn="r"/>
            <a:fld id="{BD55EF62-6C11-432A-B6B1-8FDA77A7568D}" type="slidenum">
              <a:rPr lang="de-DE" smtClean="0"/>
              <a:pPr algn="r"/>
              <a:t>15</a:t>
            </a:fld>
            <a:endParaRPr lang="de-DE" dirty="0"/>
          </a:p>
        </p:txBody>
      </p:sp>
      <p:sp>
        <p:nvSpPr>
          <p:cNvPr id="4" name="Textplatzhalter 3">
            <a:extLst>
              <a:ext uri="{FF2B5EF4-FFF2-40B4-BE49-F238E27FC236}">
                <a16:creationId xmlns:a16="http://schemas.microsoft.com/office/drawing/2014/main" id="{9F004F54-5B3D-428F-B426-5FA925FE5B67}"/>
              </a:ext>
            </a:extLst>
          </p:cNvPr>
          <p:cNvSpPr>
            <a:spLocks noGrp="1"/>
          </p:cNvSpPr>
          <p:nvPr>
            <p:ph type="body" sz="quarter" idx="14"/>
          </p:nvPr>
        </p:nvSpPr>
        <p:spPr>
          <a:xfrm>
            <a:off x="1416116" y="2139903"/>
            <a:ext cx="2504072" cy="3168313"/>
          </a:xfrm>
        </p:spPr>
        <p:txBody>
          <a:bodyPr/>
          <a:lstStyle/>
          <a:p>
            <a:endParaRPr lang="de-DE" dirty="0"/>
          </a:p>
          <a:p>
            <a:endParaRPr lang="de-DE" dirty="0"/>
          </a:p>
          <a:p>
            <a:endParaRPr lang="de-DE" dirty="0"/>
          </a:p>
          <a:p>
            <a:endParaRPr lang="de-DE" dirty="0"/>
          </a:p>
        </p:txBody>
      </p:sp>
      <p:sp>
        <p:nvSpPr>
          <p:cNvPr id="11" name="Textfeld 10">
            <a:extLst>
              <a:ext uri="{FF2B5EF4-FFF2-40B4-BE49-F238E27FC236}">
                <a16:creationId xmlns:a16="http://schemas.microsoft.com/office/drawing/2014/main" id="{1546EFE1-CD15-4D82-8627-FB0FD216D27E}"/>
              </a:ext>
            </a:extLst>
          </p:cNvPr>
          <p:cNvSpPr txBox="1"/>
          <p:nvPr/>
        </p:nvSpPr>
        <p:spPr>
          <a:xfrm>
            <a:off x="2519190" y="2377690"/>
            <a:ext cx="7157499" cy="1815882"/>
          </a:xfrm>
          <a:prstGeom prst="rect">
            <a:avLst/>
          </a:prstGeom>
          <a:solidFill>
            <a:schemeClr val="bg1"/>
          </a:solidFill>
          <a:ln>
            <a:solidFill>
              <a:schemeClr val="bg1">
                <a:lumMod val="75000"/>
              </a:schemeClr>
            </a:solidFill>
          </a:ln>
        </p:spPr>
        <p:txBody>
          <a:bodyPr wrap="square">
            <a:spAutoFit/>
          </a:bodyPr>
          <a:lstStyle/>
          <a:p>
            <a:pPr algn="ctr"/>
            <a:endParaRPr lang="de-DE" sz="2800" b="0" i="0" dirty="0">
              <a:solidFill>
                <a:schemeClr val="accent1"/>
              </a:solidFill>
              <a:effectLst/>
              <a:latin typeface="-apple-system"/>
            </a:endParaRPr>
          </a:p>
          <a:p>
            <a:pPr algn="ctr"/>
            <a:r>
              <a:rPr lang="ar-JO" sz="2800" dirty="0"/>
              <a:t>«لَا أُرِيدُ أَنْ أُقَيِّدَ نَفْسِيَ مِنْ أَجْلِ تَوْفِيرِ الطَّاقَةِ،</a:t>
            </a:r>
            <a:br>
              <a:rPr lang="ar-JO" sz="2800" dirty="0"/>
            </a:br>
            <a:r>
              <a:rPr lang="ar-JO" sz="2800" dirty="0"/>
              <a:t>لِأَنَّ كَثِيرِينَ غَيْرِي لَا يَفْعَلُونَ ذَلِكَ ولَا يُرَاعُونَ اسْتِهْلَاكَهُم لِلطَّاقَةِ.»</a:t>
            </a:r>
            <a:endParaRPr lang="de-DE" sz="2800" b="0" i="0" dirty="0">
              <a:solidFill>
                <a:schemeClr val="accent1"/>
              </a:solidFill>
              <a:effectLst/>
              <a:latin typeface="-apple-system"/>
            </a:endParaRPr>
          </a:p>
        </p:txBody>
      </p:sp>
      <p:sp>
        <p:nvSpPr>
          <p:cNvPr id="13" name="Textfeld 12">
            <a:extLst>
              <a:ext uri="{FF2B5EF4-FFF2-40B4-BE49-F238E27FC236}">
                <a16:creationId xmlns:a16="http://schemas.microsoft.com/office/drawing/2014/main" id="{B329E077-73F4-48F3-95A6-56E40F60AE67}"/>
              </a:ext>
            </a:extLst>
          </p:cNvPr>
          <p:cNvSpPr txBox="1"/>
          <p:nvPr/>
        </p:nvSpPr>
        <p:spPr>
          <a:xfrm>
            <a:off x="3438362" y="4952020"/>
            <a:ext cx="5324253" cy="523220"/>
          </a:xfrm>
          <a:prstGeom prst="rect">
            <a:avLst/>
          </a:prstGeom>
          <a:noFill/>
        </p:spPr>
        <p:txBody>
          <a:bodyPr wrap="square">
            <a:spAutoFit/>
          </a:bodyPr>
          <a:lstStyle/>
          <a:p>
            <a:pPr algn="ctr"/>
            <a:r>
              <a:rPr lang="ar-JO" sz="2800" b="1" dirty="0"/>
              <a:t>اتَّخِذ مَوْقفاً نقدياَّ مِنْ هٰذِهِ العِبَارَةِ.</a:t>
            </a:r>
            <a:endParaRPr lang="de-DE" sz="2800" b="1" i="0" dirty="0">
              <a:solidFill>
                <a:srgbClr val="1D2125"/>
              </a:solidFill>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4096040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el 8">
            <a:extLst>
              <a:ext uri="{FF2B5EF4-FFF2-40B4-BE49-F238E27FC236}">
                <a16:creationId xmlns:a16="http://schemas.microsoft.com/office/drawing/2014/main" id="{FBCE1234-7256-8885-BC25-4C4BC082830B}"/>
              </a:ext>
            </a:extLst>
          </p:cNvPr>
          <p:cNvSpPr>
            <a:spLocks noGrp="1"/>
          </p:cNvSpPr>
          <p:nvPr>
            <p:ph type="title"/>
          </p:nvPr>
        </p:nvSpPr>
        <p:spPr>
          <a:xfrm>
            <a:off x="501650" y="439513"/>
            <a:ext cx="11301583" cy="980469"/>
          </a:xfrm>
        </p:spPr>
        <p:txBody>
          <a:bodyPr/>
          <a:lstStyle/>
          <a:p>
            <a:pPr algn="r"/>
            <a:r>
              <a:rPr lang="ar-JO" sz="3600" dirty="0"/>
              <a:t>الحِصَّة الثامِنة: </a:t>
            </a:r>
            <a:r>
              <a:rPr lang="ar-JO" sz="3600" dirty="0">
                <a:solidFill>
                  <a:srgbClr val="E75112"/>
                </a:solidFill>
              </a:rPr>
              <a:t>«</a:t>
            </a:r>
            <a:r>
              <a:rPr lang="ar-JO" sz="3600" dirty="0"/>
              <a:t>تَناوَل بالبَحْث، ناقِش</a:t>
            </a:r>
            <a:r>
              <a:rPr lang="ar-JO" sz="3600" dirty="0">
                <a:solidFill>
                  <a:srgbClr val="E75112"/>
                </a:solidFill>
              </a:rPr>
              <a:t>»</a:t>
            </a:r>
            <a:endParaRPr lang="de-DE" sz="3600" dirty="0"/>
          </a:p>
        </p:txBody>
      </p:sp>
      <p:sp>
        <p:nvSpPr>
          <p:cNvPr id="3" name="Foliennummernplatzhalter 5">
            <a:extLst>
              <a:ext uri="{FF2B5EF4-FFF2-40B4-BE49-F238E27FC236}">
                <a16:creationId xmlns:a16="http://schemas.microsoft.com/office/drawing/2014/main" id="{FCD8C944-C2F2-6512-793C-31972BAA37D2}"/>
              </a:ext>
            </a:extLst>
          </p:cNvPr>
          <p:cNvSpPr>
            <a:spLocks noGrp="1"/>
          </p:cNvSpPr>
          <p:nvPr>
            <p:ph type="sldNum" sz="quarter" idx="4"/>
          </p:nvPr>
        </p:nvSpPr>
        <p:spPr>
          <a:xfrm>
            <a:off x="10854588" y="6356350"/>
            <a:ext cx="820799" cy="365125"/>
          </a:xfrm>
          <a:prstGeom prst="rect">
            <a:avLst/>
          </a:prstGeom>
        </p:spPr>
        <p:txBody>
          <a:bodyPr vert="horz" lIns="0" tIns="0" rIns="0" bIns="0" rtlCol="0" anchor="ctr"/>
          <a:lstStyle>
            <a:lvl1pPr algn="l">
              <a:defRPr sz="1000">
                <a:solidFill>
                  <a:schemeClr val="tx1"/>
                </a:solidFill>
              </a:defRPr>
            </a:lvl1pPr>
          </a:lstStyle>
          <a:p>
            <a:pPr algn="r"/>
            <a:fld id="{BD55EF62-6C11-432A-B6B1-8FDA77A7568D}" type="slidenum">
              <a:rPr lang="de-DE" smtClean="0"/>
              <a:pPr algn="r"/>
              <a:t>16</a:t>
            </a:fld>
            <a:endParaRPr lang="de-DE" dirty="0"/>
          </a:p>
        </p:txBody>
      </p:sp>
      <p:sp>
        <p:nvSpPr>
          <p:cNvPr id="4" name="Textfeld 3">
            <a:extLst>
              <a:ext uri="{FF2B5EF4-FFF2-40B4-BE49-F238E27FC236}">
                <a16:creationId xmlns:a16="http://schemas.microsoft.com/office/drawing/2014/main" id="{B30CDFBB-15E4-4C81-8CB2-CF291B6075C5}"/>
              </a:ext>
            </a:extLst>
          </p:cNvPr>
          <p:cNvSpPr txBox="1"/>
          <p:nvPr/>
        </p:nvSpPr>
        <p:spPr>
          <a:xfrm>
            <a:off x="514291" y="1959431"/>
            <a:ext cx="7752631" cy="3570208"/>
          </a:xfrm>
          <a:prstGeom prst="rect">
            <a:avLst/>
          </a:prstGeom>
          <a:noFill/>
        </p:spPr>
        <p:txBody>
          <a:bodyPr wrap="square" rtlCol="0">
            <a:spAutoFit/>
          </a:bodyPr>
          <a:lstStyle/>
          <a:p>
            <a:r>
              <a:rPr lang="ar-JO" sz="2400" dirty="0"/>
              <a:t>خِتَامُ الحِصَّة</a:t>
            </a:r>
            <a:endParaRPr lang="de-DE" sz="2400" dirty="0"/>
          </a:p>
          <a:p>
            <a:endParaRPr lang="de-DE" sz="2400" b="1" dirty="0">
              <a:highlight>
                <a:srgbClr val="C0C0C0"/>
              </a:highlight>
            </a:endParaRPr>
          </a:p>
          <a:p>
            <a:endParaRPr lang="de-DE" b="1" dirty="0"/>
          </a:p>
          <a:p>
            <a:r>
              <a:rPr lang="ar-JO" sz="1600" b="1" dirty="0"/>
              <a:t>مُفْرَدَاتٌ مِنَ الحِصَّتَيْنِ السَّابِعَةِ وَالثَّامِنَةِ:</a:t>
            </a:r>
          </a:p>
          <a:p>
            <a:endParaRPr lang="ar-JO" sz="1600" b="1" dirty="0"/>
          </a:p>
          <a:p>
            <a:r>
              <a:rPr lang="ar-JO" sz="1600" dirty="0"/>
              <a:t>ناقِش </a:t>
            </a:r>
            <a:r>
              <a:rPr lang="de-DE" sz="1600" dirty="0"/>
              <a:t> 		</a:t>
            </a:r>
            <a:r>
              <a:rPr lang="ar-JO" sz="1600" dirty="0"/>
              <a:t>تَناول بالبحث</a:t>
            </a:r>
            <a:r>
              <a:rPr lang="de-DE" sz="1600" dirty="0"/>
              <a:t> </a:t>
            </a:r>
            <a:r>
              <a:rPr lang="ar-JO" sz="1600" dirty="0"/>
              <a:t> </a:t>
            </a:r>
            <a:r>
              <a:rPr lang="de-DE" sz="1600" dirty="0"/>
              <a:t>	</a:t>
            </a:r>
            <a:r>
              <a:rPr lang="ar-JO" sz="1600" b="1" dirty="0"/>
              <a:t> </a:t>
            </a:r>
            <a:r>
              <a:rPr lang="ar-JO" sz="1600" dirty="0"/>
              <a:t>المُبِيدَاتُ الحَشَرِيَّة  </a:t>
            </a:r>
            <a:r>
              <a:rPr lang="de-DE" sz="1600" dirty="0"/>
              <a:t> 	</a:t>
            </a:r>
            <a:r>
              <a:rPr lang="ar-JO" sz="1600" dirty="0"/>
              <a:t>رأي معلَّل</a:t>
            </a:r>
            <a:r>
              <a:rPr lang="de-DE" sz="1600" dirty="0"/>
              <a:t>	</a:t>
            </a:r>
            <a:r>
              <a:rPr lang="ar-JO" sz="1600" dirty="0"/>
              <a:t>زِرَاعَةُ الفَوَاكِه</a:t>
            </a:r>
            <a:r>
              <a:rPr lang="de-DE" sz="1600" dirty="0"/>
              <a:t> </a:t>
            </a:r>
          </a:p>
          <a:p>
            <a:pPr defTabSz="719138"/>
            <a:r>
              <a:rPr lang="ar-JO" sz="1600" dirty="0"/>
              <a:t>مُثِيرٌ لِلْجَدَل </a:t>
            </a:r>
            <a:r>
              <a:rPr lang="de-DE" sz="1600" dirty="0"/>
              <a:t>		</a:t>
            </a:r>
            <a:r>
              <a:rPr lang="ar-JO" sz="1600" dirty="0"/>
              <a:t>المَوضوع</a:t>
            </a:r>
            <a:r>
              <a:rPr lang="de-DE" sz="1600" dirty="0"/>
              <a:t> 			</a:t>
            </a:r>
            <a:r>
              <a:rPr lang="ar-JO" sz="1600" b="1" dirty="0"/>
              <a:t> </a:t>
            </a:r>
            <a:r>
              <a:rPr lang="ar-JO" sz="1600" dirty="0"/>
              <a:t>الحَصَاد</a:t>
            </a:r>
            <a:r>
              <a:rPr lang="de-DE" sz="1600" dirty="0"/>
              <a:t> 			</a:t>
            </a:r>
            <a:r>
              <a:rPr lang="ar-JO" sz="1600" dirty="0"/>
              <a:t>الآفَات</a:t>
            </a:r>
            <a:endParaRPr lang="de-DE" sz="1600" dirty="0"/>
          </a:p>
          <a:p>
            <a:pPr defTabSz="719138"/>
            <a:r>
              <a:rPr lang="ar-JO" sz="1600" dirty="0"/>
              <a:t>مَخاطِر</a:t>
            </a:r>
            <a:r>
              <a:rPr lang="de-DE" sz="1600" dirty="0"/>
              <a:t>			</a:t>
            </a:r>
            <a:r>
              <a:rPr lang="ar-JO" sz="1600" dirty="0"/>
              <a:t> المَحْصُول </a:t>
            </a:r>
            <a:r>
              <a:rPr lang="de-DE" sz="1600" dirty="0"/>
              <a:t>		</a:t>
            </a:r>
            <a:r>
              <a:rPr lang="ar-JO" sz="1600" b="1" dirty="0"/>
              <a:t> </a:t>
            </a:r>
            <a:r>
              <a:rPr lang="ar-JO" sz="1600" dirty="0"/>
              <a:t>زِيَادَةُ الإِنْتَاج</a:t>
            </a:r>
            <a:r>
              <a:rPr lang="de-DE" sz="1600" dirty="0"/>
              <a:t> 	</a:t>
            </a:r>
            <a:r>
              <a:rPr lang="ar-JO" sz="1600" dirty="0"/>
              <a:t> المُسْتَهْلِك</a:t>
            </a:r>
          </a:p>
          <a:p>
            <a:pPr defTabSz="719138"/>
            <a:r>
              <a:rPr lang="ar-JO" sz="1600" dirty="0"/>
              <a:t> تَأْمِينُ الغِذَاءِ</a:t>
            </a:r>
            <a:r>
              <a:rPr lang="de-DE" sz="1600" dirty="0"/>
              <a:t> 	</a:t>
            </a:r>
            <a:r>
              <a:rPr lang="ar-JO" sz="1600" dirty="0"/>
              <a:t>الصِّحَّة</a:t>
            </a:r>
            <a:r>
              <a:rPr lang="de-DE" sz="1600" dirty="0"/>
              <a:t> 		</a:t>
            </a:r>
            <a:r>
              <a:rPr lang="ar-JO" sz="1600" dirty="0"/>
              <a:t>إيجابيّات</a:t>
            </a:r>
            <a:r>
              <a:rPr lang="de-DE" sz="1600" dirty="0"/>
              <a:t> 			</a:t>
            </a:r>
            <a:r>
              <a:rPr lang="ar-JO" sz="1600" dirty="0"/>
              <a:t>مُقاوَمة</a:t>
            </a:r>
            <a:r>
              <a:rPr lang="de-DE" sz="1600" dirty="0"/>
              <a:t>		</a:t>
            </a:r>
            <a:r>
              <a:rPr lang="ar-JO" sz="1600" b="1" dirty="0"/>
              <a:t> </a:t>
            </a:r>
            <a:r>
              <a:rPr lang="ar-JO" sz="1600" dirty="0"/>
              <a:t>حَلْقَةٌ مُفْرَغَة </a:t>
            </a:r>
            <a:r>
              <a:rPr lang="de-DE" sz="1600" dirty="0"/>
              <a:t>		</a:t>
            </a:r>
            <a:r>
              <a:rPr lang="ar-JO" sz="1600" dirty="0"/>
              <a:t>البيئَة</a:t>
            </a:r>
            <a:r>
              <a:rPr lang="de-DE" sz="1600" dirty="0"/>
              <a:t>	 		</a:t>
            </a:r>
            <a:r>
              <a:rPr lang="ar-JO" sz="1600" dirty="0"/>
              <a:t>فيلم</a:t>
            </a:r>
            <a:endParaRPr lang="de-DE" sz="1600" dirty="0"/>
          </a:p>
          <a:p>
            <a:pPr defTabSz="719138"/>
            <a:r>
              <a:rPr lang="ar-JO" sz="1600" dirty="0"/>
              <a:t>طُرُقٌ بَدِيلَة </a:t>
            </a:r>
            <a:r>
              <a:rPr lang="de-DE" sz="1600" dirty="0"/>
              <a:t>	</a:t>
            </a:r>
            <a:r>
              <a:rPr lang="ar-JO" sz="1600" dirty="0"/>
              <a:t>الأَعْدَاءُ الطَّبِيعِيُّون</a:t>
            </a:r>
            <a:r>
              <a:rPr lang="de-DE" sz="1600" dirty="0"/>
              <a:t>	</a:t>
            </a:r>
            <a:r>
              <a:rPr lang="ar-JO" sz="1600" dirty="0"/>
              <a:t>مُسْتَدَامَة</a:t>
            </a:r>
            <a:r>
              <a:rPr lang="de-DE" sz="1600" dirty="0"/>
              <a:t>		</a:t>
            </a:r>
            <a:r>
              <a:rPr lang="ar-JO" sz="1600" dirty="0"/>
              <a:t>تمرين:سَحَابَةُ كَلِمَات</a:t>
            </a:r>
            <a:r>
              <a:rPr lang="de-DE" sz="1600" dirty="0"/>
              <a:t>		</a:t>
            </a:r>
            <a:r>
              <a:rPr lang="ar-JO" sz="1600" dirty="0"/>
              <a:t>وَرَقَةُ عَمَل</a:t>
            </a:r>
            <a:r>
              <a:rPr lang="de-DE" sz="1600" dirty="0"/>
              <a:t> 		</a:t>
            </a:r>
            <a:r>
              <a:rPr lang="ar-JO" sz="1600" dirty="0"/>
              <a:t>حُجَج</a:t>
            </a:r>
            <a:r>
              <a:rPr lang="de-DE" sz="1600" dirty="0"/>
              <a:t> 		</a:t>
            </a:r>
            <a:r>
              <a:rPr lang="ar-JO" sz="1600" dirty="0"/>
              <a:t>مُقَدِّمَةُ الرَّأْي</a:t>
            </a:r>
            <a:r>
              <a:rPr lang="de-DE" sz="1600" dirty="0"/>
              <a:t>		</a:t>
            </a:r>
            <a:r>
              <a:rPr lang="ar-JO" sz="1600" dirty="0"/>
              <a:t>أفكار</a:t>
            </a:r>
            <a:r>
              <a:rPr lang="de-DE" sz="1600" dirty="0"/>
              <a:t>		</a:t>
            </a:r>
            <a:r>
              <a:rPr lang="ar-JO" sz="1600" dirty="0"/>
              <a:t>  مَع</a:t>
            </a:r>
            <a:r>
              <a:rPr lang="de-DE" sz="1600" dirty="0"/>
              <a:t> 			</a:t>
            </a:r>
            <a:r>
              <a:rPr lang="ar-JO" sz="1600" dirty="0"/>
              <a:t>ضِد</a:t>
            </a:r>
            <a:r>
              <a:rPr lang="de-DE" sz="1600" dirty="0"/>
              <a:t>		</a:t>
            </a:r>
            <a:r>
              <a:rPr lang="ar-JO" sz="1600" dirty="0"/>
              <a:t>قَرار              الفِعل الاستفهامي  </a:t>
            </a:r>
            <a:endParaRPr lang="de-DE" sz="1600" dirty="0"/>
          </a:p>
        </p:txBody>
      </p:sp>
      <p:sp>
        <p:nvSpPr>
          <p:cNvPr id="6" name="Textfeld 5">
            <a:extLst>
              <a:ext uri="{FF2B5EF4-FFF2-40B4-BE49-F238E27FC236}">
                <a16:creationId xmlns:a16="http://schemas.microsoft.com/office/drawing/2014/main" id="{4021233C-76A1-46DA-B1E4-7289B2C5E996}"/>
              </a:ext>
            </a:extLst>
          </p:cNvPr>
          <p:cNvSpPr txBox="1"/>
          <p:nvPr/>
        </p:nvSpPr>
        <p:spPr>
          <a:xfrm>
            <a:off x="8524175" y="2578581"/>
            <a:ext cx="3140192" cy="338554"/>
          </a:xfrm>
          <a:prstGeom prst="rect">
            <a:avLst/>
          </a:prstGeom>
          <a:noFill/>
        </p:spPr>
        <p:txBody>
          <a:bodyPr wrap="square" rtlCol="0">
            <a:spAutoFit/>
          </a:bodyPr>
          <a:lstStyle/>
          <a:p>
            <a:pPr algn="r"/>
            <a:r>
              <a:rPr lang="ar-JO" sz="1600" dirty="0"/>
              <a:t>مِثَالٌ عَلَى شَبَكَةٍ تِسَاعِيَّةٍ (9 خَانَات).</a:t>
            </a:r>
            <a:endParaRPr lang="de-DE" dirty="0"/>
          </a:p>
        </p:txBody>
      </p:sp>
      <p:pic>
        <p:nvPicPr>
          <p:cNvPr id="7" name="Grafik 6">
            <a:extLst>
              <a:ext uri="{FF2B5EF4-FFF2-40B4-BE49-F238E27FC236}">
                <a16:creationId xmlns:a16="http://schemas.microsoft.com/office/drawing/2014/main" id="{1D2E7228-607F-4A31-9D50-A7F74436E2EB}"/>
              </a:ext>
            </a:extLst>
          </p:cNvPr>
          <p:cNvPicPr>
            <a:picLocks noChangeAspect="1"/>
          </p:cNvPicPr>
          <p:nvPr/>
        </p:nvPicPr>
        <p:blipFill>
          <a:blip r:embed="rId3"/>
          <a:stretch>
            <a:fillRect/>
          </a:stretch>
        </p:blipFill>
        <p:spPr>
          <a:xfrm>
            <a:off x="8637240" y="2917135"/>
            <a:ext cx="2914062" cy="3259254"/>
          </a:xfrm>
          <a:prstGeom prst="rect">
            <a:avLst/>
          </a:prstGeom>
        </p:spPr>
      </p:pic>
    </p:spTree>
    <p:extLst>
      <p:ext uri="{BB962C8B-B14F-4D97-AF65-F5344CB8AC3E}">
        <p14:creationId xmlns:p14="http://schemas.microsoft.com/office/powerpoint/2010/main" val="21038100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liennummernplatzhalter 5">
            <a:extLst>
              <a:ext uri="{FF2B5EF4-FFF2-40B4-BE49-F238E27FC236}">
                <a16:creationId xmlns:a16="http://schemas.microsoft.com/office/drawing/2014/main" id="{FCD8C944-C2F2-6512-793C-31972BAA37D2}"/>
              </a:ext>
            </a:extLst>
          </p:cNvPr>
          <p:cNvSpPr>
            <a:spLocks noGrp="1"/>
          </p:cNvSpPr>
          <p:nvPr>
            <p:ph type="sldNum" sz="quarter" idx="4"/>
          </p:nvPr>
        </p:nvSpPr>
        <p:spPr>
          <a:xfrm>
            <a:off x="10854588" y="6356350"/>
            <a:ext cx="820799" cy="365125"/>
          </a:xfrm>
          <a:prstGeom prst="rect">
            <a:avLst/>
          </a:prstGeom>
        </p:spPr>
        <p:txBody>
          <a:bodyPr vert="horz" lIns="0" tIns="0" rIns="0" bIns="0" rtlCol="0" anchor="ctr"/>
          <a:lstStyle>
            <a:lvl1pPr algn="l">
              <a:defRPr sz="1000">
                <a:solidFill>
                  <a:schemeClr val="tx1"/>
                </a:solidFill>
              </a:defRPr>
            </a:lvl1pPr>
          </a:lstStyle>
          <a:p>
            <a:pPr algn="r"/>
            <a:fld id="{BD55EF62-6C11-432A-B6B1-8FDA77A7568D}" type="slidenum">
              <a:rPr lang="de-DE" smtClean="0"/>
              <a:pPr algn="r"/>
              <a:t>17</a:t>
            </a:fld>
            <a:endParaRPr lang="de-DE" dirty="0"/>
          </a:p>
        </p:txBody>
      </p:sp>
      <p:sp>
        <p:nvSpPr>
          <p:cNvPr id="8" name="Titel 8">
            <a:extLst>
              <a:ext uri="{FF2B5EF4-FFF2-40B4-BE49-F238E27FC236}">
                <a16:creationId xmlns:a16="http://schemas.microsoft.com/office/drawing/2014/main" id="{70DB85C3-15D6-4448-A1DD-D9D6986893F0}"/>
              </a:ext>
            </a:extLst>
          </p:cNvPr>
          <p:cNvSpPr txBox="1">
            <a:spLocks/>
          </p:cNvSpPr>
          <p:nvPr/>
        </p:nvSpPr>
        <p:spPr>
          <a:xfrm>
            <a:off x="501650" y="404813"/>
            <a:ext cx="11385550" cy="980469"/>
          </a:xfrm>
          <a:prstGeom prst="rect">
            <a:avLst/>
          </a:prstGeom>
        </p:spPr>
        <p:txBody>
          <a:bodyPr vert="horz" lIns="0" tIns="0" rIns="0" bIns="0" rtlCol="0" anchor="t" anchorCtr="0">
            <a:noAutofit/>
          </a:bodyPr>
          <a:lstStyle>
            <a:lvl1pPr algn="l" defTabSz="914400" rtl="0" eaLnBrk="1" latinLnBrk="0" hangingPunct="1">
              <a:lnSpc>
                <a:spcPct val="100000"/>
              </a:lnSpc>
              <a:spcBef>
                <a:spcPct val="0"/>
              </a:spcBef>
              <a:buNone/>
              <a:defRPr sz="2400" b="1" i="0" kern="1200">
                <a:solidFill>
                  <a:schemeClr val="accent1"/>
                </a:solidFill>
                <a:latin typeface="Arial" panose="020B0604020202020204" pitchFamily="34" charset="0"/>
                <a:ea typeface="+mj-ea"/>
                <a:cs typeface="Arial" panose="020B0604020202020204" pitchFamily="34" charset="0"/>
              </a:defRPr>
            </a:lvl1pPr>
          </a:lstStyle>
          <a:p>
            <a:pPr algn="r"/>
            <a:r>
              <a:rPr lang="ar-JO" sz="3200" dirty="0"/>
              <a:t>الحِصَّة التَّاسِعَة: </a:t>
            </a:r>
            <a:r>
              <a:rPr lang="ar-JO" sz="3200" dirty="0">
                <a:solidFill>
                  <a:srgbClr val="E75112"/>
                </a:solidFill>
              </a:rPr>
              <a:t>«</a:t>
            </a:r>
            <a:r>
              <a:rPr lang="ar-JO" sz="3200" dirty="0"/>
              <a:t>تَناوَل بالبَحْث، ناقِش</a:t>
            </a:r>
            <a:r>
              <a:rPr lang="ar-JO" sz="3200" dirty="0">
                <a:solidFill>
                  <a:srgbClr val="E75112"/>
                </a:solidFill>
              </a:rPr>
              <a:t>» </a:t>
            </a:r>
            <a:r>
              <a:rPr lang="ar-JO" sz="3200" dirty="0"/>
              <a:t>(1)</a:t>
            </a:r>
            <a:endParaRPr lang="de-DE" sz="3200" dirty="0"/>
          </a:p>
        </p:txBody>
      </p:sp>
      <p:sp>
        <p:nvSpPr>
          <p:cNvPr id="10" name="Textfeld 9">
            <a:extLst>
              <a:ext uri="{FF2B5EF4-FFF2-40B4-BE49-F238E27FC236}">
                <a16:creationId xmlns:a16="http://schemas.microsoft.com/office/drawing/2014/main" id="{2BB92E11-DFC2-492D-ACDD-9971117CE4EC}"/>
              </a:ext>
            </a:extLst>
          </p:cNvPr>
          <p:cNvSpPr txBox="1"/>
          <p:nvPr/>
        </p:nvSpPr>
        <p:spPr>
          <a:xfrm>
            <a:off x="501650" y="1521540"/>
            <a:ext cx="10705066" cy="6001643"/>
          </a:xfrm>
          <a:prstGeom prst="rect">
            <a:avLst/>
          </a:prstGeom>
          <a:noFill/>
        </p:spPr>
        <p:txBody>
          <a:bodyPr wrap="square" rtlCol="0">
            <a:spAutoFit/>
          </a:bodyPr>
          <a:lstStyle/>
          <a:p>
            <a:pPr algn="r" rtl="1"/>
            <a:r>
              <a:rPr lang="ar-JO" sz="2400" b="1" dirty="0"/>
              <a:t>مَهَمَّةُ العَمَلِ الثُّنَائِيّ</a:t>
            </a:r>
          </a:p>
          <a:p>
            <a:pPr marL="457200" indent="-457200" algn="r" rtl="1">
              <a:buFont typeface="+mj-lt"/>
              <a:buAutoNum type="arabicPeriod"/>
            </a:pPr>
            <a:r>
              <a:rPr lang="ar-JO" sz="2400" dirty="0"/>
              <a:t>خُذُوا لَقْطَةَ شَاشَةٍ لِهٰذِهِ المَهَامِّ.</a:t>
            </a:r>
          </a:p>
          <a:p>
            <a:pPr marL="457200" indent="-457200" algn="r" rtl="1">
              <a:buFont typeface="+mj-lt"/>
              <a:buAutoNum type="arabicPeriod"/>
            </a:pPr>
            <a:r>
              <a:rPr lang="ar-JO" sz="2400" dirty="0"/>
              <a:t>اِنْتَقِلُوا إِلَى جَلْسَةِ المَجْمُوعَةِ الفَرْعِيَّةِ الَّتِي تُحَدِّدُهَا لَكُمُ المُعَلِّمَةُ / المُعَلِّم.</a:t>
            </a:r>
          </a:p>
          <a:p>
            <a:pPr marL="457200" indent="-457200" algn="r" rtl="1">
              <a:buFont typeface="+mj-lt"/>
              <a:buAutoNum type="arabicPeriod"/>
            </a:pPr>
            <a:r>
              <a:rPr lang="ar-JO" sz="2400" dirty="0"/>
              <a:t>اِقْرَؤُوا نُصُوصَ وَرَقَةِ العَمَلِ بَيْنَكُمْ تَبَادُلِيًّا.</a:t>
            </a:r>
          </a:p>
          <a:p>
            <a:pPr marL="457200" indent="-457200" algn="r" rtl="1">
              <a:buFont typeface="+mj-lt"/>
              <a:buAutoNum type="arabicPeriod"/>
            </a:pPr>
            <a:r>
              <a:rPr lang="ar-JO" sz="2400" dirty="0"/>
              <a:t>صِفُوا الِاخْتِلَافَاتِ بَيْنَ </a:t>
            </a:r>
            <a:r>
              <a:rPr lang="ar-JO" sz="2400" b="1" dirty="0"/>
              <a:t>الفِعْلِ الِاسْتِفْهَامِيّ «تَنَاوَل بِالْبَحْثِ»</a:t>
            </a:r>
            <a:r>
              <a:rPr lang="de-DE" sz="2400" b="1" dirty="0"/>
              <a:t> </a:t>
            </a:r>
            <a:r>
              <a:rPr lang="ar-JO" sz="2400" dirty="0"/>
              <a:t>و</a:t>
            </a:r>
            <a:r>
              <a:rPr lang="ar-JO" sz="2400" b="1" dirty="0"/>
              <a:t>الفِعْلِ الِاسْتِفْهَامِي</a:t>
            </a:r>
            <a:r>
              <a:rPr lang="de-DE" sz="2400" b="1" dirty="0"/>
              <a:t> </a:t>
            </a:r>
            <a:r>
              <a:rPr lang="ar-JO" sz="2400" b="1" dirty="0"/>
              <a:t>«نَاقِش»</a:t>
            </a:r>
            <a:br>
              <a:rPr lang="ar-JO" sz="2400" dirty="0"/>
            </a:br>
            <a:r>
              <a:rPr lang="ar-JO" sz="2400" dirty="0"/>
              <a:t>(فِي نِقَاطٍ مُخْتَصَرَةٍ).</a:t>
            </a:r>
          </a:p>
          <a:p>
            <a:pPr marL="457200" indent="-457200" algn="r" rtl="1">
              <a:buFont typeface="+mj-lt"/>
              <a:buAutoNum type="arabicPeriod"/>
            </a:pPr>
            <a:r>
              <a:rPr lang="ar-JO" sz="2400" dirty="0"/>
              <a:t>اُكْتُبُوا نَصًّا مُشْتَرَكًا، وَأَضِيفُوا جَوَانِبَ وَأَفْكَارًا خَاصَّةً بِكُمْ</a:t>
            </a:r>
            <a:br>
              <a:rPr lang="ar-JO" sz="2400" dirty="0"/>
            </a:br>
            <a:r>
              <a:rPr lang="ar-JO" sz="2400" dirty="0"/>
              <a:t>(اُنْظُرُوا وَرَقَةَ العَمَلِ، الجَدْوَلَ المُتَعَلِّقَ بِالمَهَمَّةِ </a:t>
            </a:r>
            <a:r>
              <a:rPr lang="ar-JO" sz="2400" b="1" dirty="0"/>
              <a:t>ب</a:t>
            </a:r>
            <a:r>
              <a:rPr lang="ar-JO" sz="2400" dirty="0"/>
              <a:t>). </a:t>
            </a:r>
          </a:p>
          <a:p>
            <a:pPr marL="342900" indent="-342900" algn="r" rtl="1">
              <a:buFont typeface="Arial" panose="020B0604020202020204" pitchFamily="34" charset="0"/>
              <a:buChar char="•"/>
            </a:pPr>
            <a:r>
              <a:rPr lang="ar-JO" sz="2400" b="1" dirty="0"/>
              <a:t>جلْسَاتُ المَجْمُوعَاتِ الفَرْعِيَّة أَرْقَامٌ فَرْدِيَّة (1، 3، 5، …):</a:t>
            </a:r>
            <a:br>
              <a:rPr lang="ar-JO" sz="2400" dirty="0"/>
            </a:br>
            <a:r>
              <a:rPr lang="ar-JO" sz="2400" b="1" dirty="0"/>
              <a:t>نَاقِشُوا</a:t>
            </a:r>
            <a:r>
              <a:rPr lang="ar-JO" sz="2400" dirty="0"/>
              <a:t> إِلَى أَيِّ مَدًى يُعَدُّ اسْتِخْدَامُ المُبِيدَاتِ فِي زِرَاعَةِ الفَوَاكِه مُجْدِيًا.</a:t>
            </a:r>
          </a:p>
          <a:p>
            <a:pPr marL="342900" indent="-342900" algn="r" rtl="1">
              <a:buFont typeface="Arial" panose="020B0604020202020204" pitchFamily="34" charset="0"/>
              <a:buChar char="•"/>
            </a:pPr>
            <a:r>
              <a:rPr lang="ar-JO" sz="2400" b="1" dirty="0"/>
              <a:t>جلْسَاتُ المَجْمُوعَاتِ الفَرْعِيَّة َأرْقَامٌ زَوْجِيَّة (2، 4، 6، …):</a:t>
            </a:r>
            <a:br>
              <a:rPr lang="ar-JO" sz="2400" dirty="0"/>
            </a:br>
            <a:r>
              <a:rPr lang="ar-JO" sz="2400" b="1" dirty="0"/>
              <a:t>تَنَاوَلُوا بِالْبَحْثِ</a:t>
            </a:r>
            <a:r>
              <a:rPr lang="ar-JO" sz="2400" dirty="0"/>
              <a:t> اسْتِخْدَامَ المُبِيدَاتِ فِي زِرَاعَةِ الفَوَاكِه.</a:t>
            </a:r>
          </a:p>
          <a:p>
            <a:pPr algn="r" rtl="1"/>
            <a:r>
              <a:rPr lang="ar-JO" sz="2400" dirty="0"/>
              <a:t>6. سَلِّمُوا النَّصَّ المُشْتَرَكَ إِلَى المُعَلِّمَةِ / المُعَلِّم.</a:t>
            </a:r>
          </a:p>
          <a:p>
            <a:pPr marL="457200" indent="-457200" algn="r" rtl="1">
              <a:buFont typeface="+mj-lt"/>
              <a:buAutoNum type="arabicPeriod"/>
            </a:pPr>
            <a:endParaRPr lang="ar-JO" sz="2400" dirty="0"/>
          </a:p>
          <a:p>
            <a:pPr marL="457200" indent="-457200" algn="r" rtl="1">
              <a:buFont typeface="+mj-lt"/>
              <a:buAutoNum type="arabicPeriod"/>
            </a:pPr>
            <a:endParaRPr lang="ar-JO" sz="2400" dirty="0"/>
          </a:p>
          <a:p>
            <a:pPr marL="457200" indent="-457200" algn="r" rtl="1">
              <a:buFont typeface="+mj-lt"/>
              <a:buAutoNum type="arabicPeriod"/>
            </a:pPr>
            <a:endParaRPr lang="ar-JO" sz="2400" dirty="0"/>
          </a:p>
        </p:txBody>
      </p:sp>
    </p:spTree>
    <p:extLst>
      <p:ext uri="{BB962C8B-B14F-4D97-AF65-F5344CB8AC3E}">
        <p14:creationId xmlns:p14="http://schemas.microsoft.com/office/powerpoint/2010/main" val="24397044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liennummernplatzhalter 5">
            <a:extLst>
              <a:ext uri="{FF2B5EF4-FFF2-40B4-BE49-F238E27FC236}">
                <a16:creationId xmlns:a16="http://schemas.microsoft.com/office/drawing/2014/main" id="{FCD8C944-C2F2-6512-793C-31972BAA37D2}"/>
              </a:ext>
            </a:extLst>
          </p:cNvPr>
          <p:cNvSpPr>
            <a:spLocks noGrp="1"/>
          </p:cNvSpPr>
          <p:nvPr>
            <p:ph type="sldNum" sz="quarter" idx="4"/>
          </p:nvPr>
        </p:nvSpPr>
        <p:spPr>
          <a:xfrm>
            <a:off x="10854588" y="6356350"/>
            <a:ext cx="820799" cy="365125"/>
          </a:xfrm>
          <a:prstGeom prst="rect">
            <a:avLst/>
          </a:prstGeom>
        </p:spPr>
        <p:txBody>
          <a:bodyPr vert="horz" lIns="0" tIns="0" rIns="0" bIns="0" rtlCol="0" anchor="ctr"/>
          <a:lstStyle>
            <a:lvl1pPr algn="l">
              <a:defRPr sz="1000">
                <a:solidFill>
                  <a:schemeClr val="tx1"/>
                </a:solidFill>
              </a:defRPr>
            </a:lvl1pPr>
          </a:lstStyle>
          <a:p>
            <a:pPr algn="r"/>
            <a:fld id="{BD55EF62-6C11-432A-B6B1-8FDA77A7568D}" type="slidenum">
              <a:rPr lang="de-DE" smtClean="0"/>
              <a:pPr algn="r"/>
              <a:t>18</a:t>
            </a:fld>
            <a:endParaRPr lang="de-DE" dirty="0"/>
          </a:p>
        </p:txBody>
      </p:sp>
      <p:sp>
        <p:nvSpPr>
          <p:cNvPr id="8" name="Titel 8">
            <a:extLst>
              <a:ext uri="{FF2B5EF4-FFF2-40B4-BE49-F238E27FC236}">
                <a16:creationId xmlns:a16="http://schemas.microsoft.com/office/drawing/2014/main" id="{70DB85C3-15D6-4448-A1DD-D9D6986893F0}"/>
              </a:ext>
            </a:extLst>
          </p:cNvPr>
          <p:cNvSpPr txBox="1">
            <a:spLocks/>
          </p:cNvSpPr>
          <p:nvPr/>
        </p:nvSpPr>
        <p:spPr>
          <a:xfrm>
            <a:off x="501650" y="439513"/>
            <a:ext cx="11537950" cy="980469"/>
          </a:xfrm>
          <a:prstGeom prst="rect">
            <a:avLst/>
          </a:prstGeom>
        </p:spPr>
        <p:txBody>
          <a:bodyPr vert="horz" lIns="0" tIns="0" rIns="0" bIns="0" rtlCol="0" anchor="t" anchorCtr="0">
            <a:noAutofit/>
          </a:bodyPr>
          <a:lstStyle>
            <a:lvl1pPr algn="l" defTabSz="914400" rtl="0" eaLnBrk="1" latinLnBrk="0" hangingPunct="1">
              <a:lnSpc>
                <a:spcPct val="100000"/>
              </a:lnSpc>
              <a:spcBef>
                <a:spcPct val="0"/>
              </a:spcBef>
              <a:buNone/>
              <a:defRPr sz="2400" b="1" i="0" kern="1200">
                <a:solidFill>
                  <a:schemeClr val="accent1"/>
                </a:solidFill>
                <a:latin typeface="Arial" panose="020B0604020202020204" pitchFamily="34" charset="0"/>
                <a:ea typeface="+mj-ea"/>
                <a:cs typeface="Arial" panose="020B0604020202020204" pitchFamily="34" charset="0"/>
              </a:defRPr>
            </a:lvl1pPr>
          </a:lstStyle>
          <a:p>
            <a:pPr algn="r"/>
            <a:r>
              <a:rPr lang="ar-JO" sz="3200" dirty="0"/>
              <a:t>الحِصَّة التَّاسِعَة: </a:t>
            </a:r>
            <a:r>
              <a:rPr lang="ar-JO" sz="3200" dirty="0">
                <a:solidFill>
                  <a:srgbClr val="E75112"/>
                </a:solidFill>
              </a:rPr>
              <a:t>«</a:t>
            </a:r>
            <a:r>
              <a:rPr lang="ar-JO" sz="3200" dirty="0"/>
              <a:t>تَناوَل بالبَحْث، ناقِش</a:t>
            </a:r>
            <a:r>
              <a:rPr lang="ar-JO" sz="3200" dirty="0">
                <a:solidFill>
                  <a:srgbClr val="E75112"/>
                </a:solidFill>
              </a:rPr>
              <a:t>» </a:t>
            </a:r>
            <a:r>
              <a:rPr lang="ar-JO" sz="3200" dirty="0"/>
              <a:t>(2)</a:t>
            </a:r>
            <a:endParaRPr lang="de-DE" sz="3200" dirty="0"/>
          </a:p>
        </p:txBody>
      </p:sp>
      <p:graphicFrame>
        <p:nvGraphicFramePr>
          <p:cNvPr id="2" name="Tabelle 3">
            <a:extLst>
              <a:ext uri="{FF2B5EF4-FFF2-40B4-BE49-F238E27FC236}">
                <a16:creationId xmlns:a16="http://schemas.microsoft.com/office/drawing/2014/main" id="{F320325F-9827-4E43-A4E3-67CD424CDF4C}"/>
              </a:ext>
            </a:extLst>
          </p:cNvPr>
          <p:cNvGraphicFramePr>
            <a:graphicFrameLocks noGrp="1"/>
          </p:cNvGraphicFramePr>
          <p:nvPr>
            <p:extLst>
              <p:ext uri="{D42A27DB-BD31-4B8C-83A1-F6EECF244321}">
                <p14:modId xmlns:p14="http://schemas.microsoft.com/office/powerpoint/2010/main" val="4108676124"/>
              </p:ext>
            </p:extLst>
          </p:nvPr>
        </p:nvGraphicFramePr>
        <p:xfrm>
          <a:off x="501649" y="1951038"/>
          <a:ext cx="11173738" cy="4079716"/>
        </p:xfrm>
        <a:graphic>
          <a:graphicData uri="http://schemas.openxmlformats.org/drawingml/2006/table">
            <a:tbl>
              <a:tblPr firstRow="1" bandRow="1">
                <a:tableStyleId>{5C22544A-7EE6-4342-B048-85BDC9FD1C3A}</a:tableStyleId>
              </a:tblPr>
              <a:tblGrid>
                <a:gridCol w="5586869">
                  <a:extLst>
                    <a:ext uri="{9D8B030D-6E8A-4147-A177-3AD203B41FA5}">
                      <a16:colId xmlns:a16="http://schemas.microsoft.com/office/drawing/2014/main" val="4022034216"/>
                    </a:ext>
                  </a:extLst>
                </a:gridCol>
                <a:gridCol w="5586869">
                  <a:extLst>
                    <a:ext uri="{9D8B030D-6E8A-4147-A177-3AD203B41FA5}">
                      <a16:colId xmlns:a16="http://schemas.microsoft.com/office/drawing/2014/main" val="908358153"/>
                    </a:ext>
                  </a:extLst>
                </a:gridCol>
              </a:tblGrid>
              <a:tr h="738981">
                <a:tc>
                  <a:txBody>
                    <a:bodyPr/>
                    <a:lstStyle/>
                    <a:p>
                      <a:pPr algn="ctr"/>
                      <a:r>
                        <a:rPr lang="ar-JO" sz="2400" dirty="0">
                          <a:solidFill>
                            <a:schemeClr val="bg1"/>
                          </a:solidFill>
                        </a:rPr>
                        <a:t>«تَناوَل بالبَحْث» </a:t>
                      </a:r>
                      <a:endParaRPr lang="de-DE" sz="2400" dirty="0">
                        <a:solidFill>
                          <a:schemeClr val="bg1"/>
                        </a:solidFill>
                      </a:endParaRPr>
                    </a:p>
                  </a:txBody>
                  <a:tcPr anchor="ctr">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tcPr>
                </a:tc>
                <a:tc>
                  <a:txBody>
                    <a:bodyPr/>
                    <a:lstStyle/>
                    <a:p>
                      <a:pPr algn="ctr"/>
                      <a:r>
                        <a:rPr lang="ar-JO" sz="2400" dirty="0">
                          <a:solidFill>
                            <a:schemeClr val="bg1"/>
                          </a:solidFill>
                        </a:rPr>
                        <a:t>«ناقِش» </a:t>
                      </a:r>
                      <a:endParaRPr lang="de-DE" sz="2400" dirty="0">
                        <a:solidFill>
                          <a:schemeClr val="bg1"/>
                        </a:solidFill>
                      </a:endParaRPr>
                    </a:p>
                  </a:txBody>
                  <a:tcPr anchor="ctr">
                    <a:lnL w="28575" cap="flat" cmpd="sng" algn="ctr">
                      <a:solidFill>
                        <a:schemeClr val="bg1"/>
                      </a:solidFill>
                      <a:prstDash val="solid"/>
                      <a:round/>
                      <a:headEnd type="none" w="med" len="med"/>
                      <a:tailEnd type="none" w="med" len="med"/>
                    </a:lnL>
                    <a:lnB w="28575"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2805116836"/>
                  </a:ext>
                </a:extLst>
              </a:tr>
              <a:tr h="738981">
                <a:tc>
                  <a:txBody>
                    <a:bodyPr/>
                    <a:lstStyle/>
                    <a:p>
                      <a:pPr>
                        <a:lnSpc>
                          <a:spcPct val="150000"/>
                        </a:lnSpc>
                      </a:pPr>
                      <a:endParaRPr lang="de-DE" dirty="0"/>
                    </a:p>
                    <a:p>
                      <a:pPr>
                        <a:lnSpc>
                          <a:spcPct val="150000"/>
                        </a:lnSpc>
                      </a:pPr>
                      <a:endParaRPr lang="de-DE" dirty="0"/>
                    </a:p>
                    <a:p>
                      <a:pPr>
                        <a:lnSpc>
                          <a:spcPct val="150000"/>
                        </a:lnSpc>
                      </a:pPr>
                      <a:endParaRPr lang="de-DE" dirty="0"/>
                    </a:p>
                    <a:p>
                      <a:pPr>
                        <a:lnSpc>
                          <a:spcPct val="150000"/>
                        </a:lnSpc>
                      </a:pPr>
                      <a:endParaRPr lang="de-DE" dirty="0"/>
                    </a:p>
                    <a:p>
                      <a:pPr>
                        <a:lnSpc>
                          <a:spcPct val="150000"/>
                        </a:lnSpc>
                      </a:pPr>
                      <a:endParaRPr lang="de-DE" dirty="0"/>
                    </a:p>
                    <a:p>
                      <a:pPr>
                        <a:lnSpc>
                          <a:spcPct val="150000"/>
                        </a:lnSpc>
                      </a:pPr>
                      <a:endParaRPr lang="de-DE" dirty="0"/>
                    </a:p>
                    <a:p>
                      <a:pPr>
                        <a:lnSpc>
                          <a:spcPct val="150000"/>
                        </a:lnSpc>
                      </a:pPr>
                      <a:endParaRPr lang="de-DE" dirty="0"/>
                    </a:p>
                    <a:p>
                      <a:pPr>
                        <a:lnSpc>
                          <a:spcPct val="150000"/>
                        </a:lnSpc>
                      </a:pPr>
                      <a:endParaRPr lang="de-DE" dirty="0"/>
                    </a:p>
                  </a:txBody>
                  <a:tcPr>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tcPr>
                </a:tc>
                <a:tc>
                  <a:txBody>
                    <a:bodyPr/>
                    <a:lstStyle/>
                    <a:p>
                      <a:pPr>
                        <a:lnSpc>
                          <a:spcPct val="150000"/>
                        </a:lnSpc>
                      </a:pPr>
                      <a:endParaRPr lang="de-DE" dirty="0"/>
                    </a:p>
                  </a:txBody>
                  <a:tcPr>
                    <a:lnL w="28575" cap="flat" cmpd="sng" algn="ctr">
                      <a:solidFill>
                        <a:schemeClr val="bg1"/>
                      </a:solidFill>
                      <a:prstDash val="solid"/>
                      <a:round/>
                      <a:headEnd type="none" w="med" len="med"/>
                      <a:tailEnd type="none" w="med" len="med"/>
                    </a:lnL>
                    <a:lnT w="28575" cap="flat" cmpd="sng" algn="ctr">
                      <a:solidFill>
                        <a:schemeClr val="bg1"/>
                      </a:solidFill>
                      <a:prstDash val="solid"/>
                      <a:round/>
                      <a:headEnd type="none" w="med" len="med"/>
                      <a:tailEnd type="none" w="med" len="med"/>
                    </a:lnT>
                  </a:tcPr>
                </a:tc>
                <a:extLst>
                  <a:ext uri="{0D108BD9-81ED-4DB2-BD59-A6C34878D82A}">
                    <a16:rowId xmlns:a16="http://schemas.microsoft.com/office/drawing/2014/main" val="3354200189"/>
                  </a:ext>
                </a:extLst>
              </a:tr>
            </a:tbl>
          </a:graphicData>
        </a:graphic>
      </p:graphicFrame>
    </p:spTree>
    <p:extLst>
      <p:ext uri="{BB962C8B-B14F-4D97-AF65-F5344CB8AC3E}">
        <p14:creationId xmlns:p14="http://schemas.microsoft.com/office/powerpoint/2010/main" val="230908503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el 8">
            <a:extLst>
              <a:ext uri="{FF2B5EF4-FFF2-40B4-BE49-F238E27FC236}">
                <a16:creationId xmlns:a16="http://schemas.microsoft.com/office/drawing/2014/main" id="{FBCE1234-7256-8885-BC25-4C4BC082830B}"/>
              </a:ext>
            </a:extLst>
          </p:cNvPr>
          <p:cNvSpPr>
            <a:spLocks noGrp="1"/>
          </p:cNvSpPr>
          <p:nvPr>
            <p:ph type="title"/>
          </p:nvPr>
        </p:nvSpPr>
        <p:spPr>
          <a:xfrm>
            <a:off x="501650" y="439513"/>
            <a:ext cx="10826152" cy="980469"/>
          </a:xfrm>
        </p:spPr>
        <p:txBody>
          <a:bodyPr/>
          <a:lstStyle/>
          <a:p>
            <a:pPr algn="r"/>
            <a:r>
              <a:rPr lang="ar-JO" sz="3600" dirty="0"/>
              <a:t>الحِصَّة العاشِرَة: </a:t>
            </a:r>
            <a:r>
              <a:rPr lang="ar-JO" sz="3600" dirty="0">
                <a:solidFill>
                  <a:srgbClr val="E75112"/>
                </a:solidFill>
              </a:rPr>
              <a:t>«</a:t>
            </a:r>
            <a:r>
              <a:rPr lang="ar-JO" sz="3600" dirty="0"/>
              <a:t>اصْدِر حُكما، قَيِّم</a:t>
            </a:r>
            <a:r>
              <a:rPr lang="ar-JO" sz="3600" dirty="0">
                <a:solidFill>
                  <a:srgbClr val="E75112"/>
                </a:solidFill>
              </a:rPr>
              <a:t>»</a:t>
            </a:r>
            <a:endParaRPr lang="de-DE" sz="3600" dirty="0"/>
          </a:p>
        </p:txBody>
      </p:sp>
      <p:sp>
        <p:nvSpPr>
          <p:cNvPr id="3" name="Foliennummernplatzhalter 5">
            <a:extLst>
              <a:ext uri="{FF2B5EF4-FFF2-40B4-BE49-F238E27FC236}">
                <a16:creationId xmlns:a16="http://schemas.microsoft.com/office/drawing/2014/main" id="{FCD8C944-C2F2-6512-793C-31972BAA37D2}"/>
              </a:ext>
            </a:extLst>
          </p:cNvPr>
          <p:cNvSpPr>
            <a:spLocks noGrp="1"/>
          </p:cNvSpPr>
          <p:nvPr>
            <p:ph type="sldNum" sz="quarter" idx="4"/>
          </p:nvPr>
        </p:nvSpPr>
        <p:spPr>
          <a:xfrm>
            <a:off x="10854588" y="6356350"/>
            <a:ext cx="820799" cy="365125"/>
          </a:xfrm>
          <a:prstGeom prst="rect">
            <a:avLst/>
          </a:prstGeom>
        </p:spPr>
        <p:txBody>
          <a:bodyPr vert="horz" lIns="0" tIns="0" rIns="0" bIns="0" rtlCol="0" anchor="ctr"/>
          <a:lstStyle>
            <a:lvl1pPr algn="l">
              <a:defRPr sz="1000">
                <a:solidFill>
                  <a:schemeClr val="tx1"/>
                </a:solidFill>
              </a:defRPr>
            </a:lvl1pPr>
          </a:lstStyle>
          <a:p>
            <a:pPr algn="r"/>
            <a:fld id="{BD55EF62-6C11-432A-B6B1-8FDA77A7568D}" type="slidenum">
              <a:rPr lang="de-DE" smtClean="0"/>
              <a:pPr algn="r"/>
              <a:t>19</a:t>
            </a:fld>
            <a:endParaRPr lang="de-DE" dirty="0"/>
          </a:p>
        </p:txBody>
      </p:sp>
      <p:sp>
        <p:nvSpPr>
          <p:cNvPr id="2" name="Rectangle 1"/>
          <p:cNvSpPr>
            <a:spLocks noGrp="1" noChangeArrowheads="1"/>
          </p:cNvSpPr>
          <p:nvPr>
            <p:ph type="body" sz="quarter" idx="14"/>
          </p:nvPr>
        </p:nvSpPr>
        <p:spPr bwMode="auto">
          <a:xfrm>
            <a:off x="395218" y="908094"/>
            <a:ext cx="11280845" cy="60324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indent="0" algn="r" eaLnBrk="0" fontAlgn="base" hangingPunct="0">
              <a:lnSpc>
                <a:spcPct val="100000"/>
              </a:lnSpc>
              <a:spcBef>
                <a:spcPct val="0"/>
              </a:spcBef>
              <a:spcAft>
                <a:spcPct val="0"/>
              </a:spcAft>
              <a:buClrTx/>
              <a:buSzTx/>
              <a:buFontTx/>
              <a:buNone/>
            </a:pPr>
            <a:r>
              <a:rPr kumimoji="0" lang="ar-SA" altLang="de-DE" sz="2800" b="1" i="0" u="none" strike="noStrike" cap="none" normalizeH="0" baseline="0" dirty="0">
                <a:ln>
                  <a:noFill/>
                </a:ln>
                <a:solidFill>
                  <a:schemeClr val="tx1"/>
                </a:solidFill>
                <a:effectLst/>
                <a:latin typeface="Arial" panose="020B0604020202020204" pitchFamily="34" charset="0"/>
              </a:rPr>
              <a:t>أُطْرُوحَات / فَرَضِيَّات</a:t>
            </a:r>
            <a:endParaRPr kumimoji="0" lang="ar-JO" altLang="de-DE" sz="2800" b="1" i="0" u="none" strike="noStrike" cap="none" normalizeH="0" baseline="0" dirty="0">
              <a:ln>
                <a:noFill/>
              </a:ln>
              <a:solidFill>
                <a:schemeClr val="tx1"/>
              </a:solidFill>
              <a:effectLst/>
              <a:latin typeface="Arial" panose="020B0604020202020204" pitchFamily="34" charset="0"/>
            </a:endParaRPr>
          </a:p>
          <a:p>
            <a:pPr marL="0" indent="0" algn="r" eaLnBrk="0" fontAlgn="base" hangingPunct="0">
              <a:lnSpc>
                <a:spcPct val="100000"/>
              </a:lnSpc>
              <a:spcBef>
                <a:spcPct val="0"/>
              </a:spcBef>
              <a:spcAft>
                <a:spcPct val="0"/>
              </a:spcAft>
              <a:buClrTx/>
              <a:buSzTx/>
              <a:buFontTx/>
              <a:buNone/>
            </a:pPr>
            <a:endParaRPr kumimoji="0" lang="de-DE" altLang="de-DE" sz="2800" b="0" i="0" u="none" strike="noStrike" cap="none" normalizeH="0" baseline="0" dirty="0">
              <a:ln>
                <a:noFill/>
              </a:ln>
              <a:solidFill>
                <a:schemeClr val="tx1"/>
              </a:solidFill>
              <a:effectLst/>
              <a:latin typeface="Arial" panose="020B0604020202020204" pitchFamily="34" charset="0"/>
            </a:endParaRPr>
          </a:p>
          <a:p>
            <a:pPr algn="r" rtl="1" eaLnBrk="0" fontAlgn="base" hangingPunct="0">
              <a:lnSpc>
                <a:spcPct val="150000"/>
              </a:lnSpc>
              <a:spcBef>
                <a:spcPct val="0"/>
              </a:spcBef>
              <a:spcAft>
                <a:spcPct val="0"/>
              </a:spcAft>
              <a:buClrTx/>
              <a:buSzTx/>
              <a:buFont typeface="Arial" panose="020B0604020202020204" pitchFamily="34" charset="0"/>
              <a:buChar char="•"/>
            </a:pPr>
            <a:r>
              <a:rPr kumimoji="0" lang="ar-SA" altLang="de-DE" sz="2800" b="0" i="0" u="none" strike="noStrike" cap="none" normalizeH="0" baseline="0" dirty="0">
                <a:ln>
                  <a:noFill/>
                </a:ln>
                <a:solidFill>
                  <a:schemeClr val="tx1"/>
                </a:solidFill>
                <a:effectLst/>
                <a:latin typeface="Arial" panose="020B0604020202020204" pitchFamily="34" charset="0"/>
              </a:rPr>
              <a:t>المُبِيدَاتُ هِيَ أَفْضَلُ وَسِيلَةٍ لِمُكَافَحَةِ الآفَاتِ.</a:t>
            </a:r>
            <a:endParaRPr kumimoji="0" lang="ar-JO" altLang="de-DE" sz="2800" b="0" i="0" u="none" strike="noStrike" cap="none" normalizeH="0" baseline="0" dirty="0">
              <a:ln>
                <a:noFill/>
              </a:ln>
              <a:solidFill>
                <a:schemeClr val="tx1"/>
              </a:solidFill>
              <a:effectLst/>
              <a:latin typeface="Arial" panose="020B0604020202020204" pitchFamily="34" charset="0"/>
            </a:endParaRPr>
          </a:p>
          <a:p>
            <a:pPr algn="r" rtl="1" eaLnBrk="0" fontAlgn="base" hangingPunct="0">
              <a:lnSpc>
                <a:spcPct val="150000"/>
              </a:lnSpc>
              <a:spcBef>
                <a:spcPct val="0"/>
              </a:spcBef>
              <a:spcAft>
                <a:spcPct val="0"/>
              </a:spcAft>
              <a:buClrTx/>
              <a:buSzTx/>
              <a:buFont typeface="Arial" panose="020B0604020202020204" pitchFamily="34" charset="0"/>
              <a:buChar char="•"/>
            </a:pPr>
            <a:r>
              <a:rPr lang="ar-SA" altLang="de-DE" sz="2800" dirty="0"/>
              <a:t>حُرِّيَّةُ الرَّأْيِ فِي الدِّيمُقْرَاطِيَّةِ لَيْسَ لَهَا حُدُودٌ.</a:t>
            </a:r>
            <a:endParaRPr lang="ar-JO" altLang="de-DE" sz="2800" dirty="0"/>
          </a:p>
          <a:p>
            <a:pPr algn="r" rtl="1" eaLnBrk="0" fontAlgn="base" hangingPunct="0">
              <a:lnSpc>
                <a:spcPct val="150000"/>
              </a:lnSpc>
              <a:spcBef>
                <a:spcPct val="0"/>
              </a:spcBef>
              <a:spcAft>
                <a:spcPct val="0"/>
              </a:spcAft>
              <a:buClrTx/>
              <a:buSzTx/>
              <a:buFont typeface="Arial" panose="020B0604020202020204" pitchFamily="34" charset="0"/>
              <a:buChar char="•"/>
            </a:pPr>
            <a:r>
              <a:rPr lang="ar-SA" altLang="de-DE" sz="2800" dirty="0"/>
              <a:t>يَجِبُ تَقْيِيدُ اسْتِخْدَامِ الْهَوَاتِفِ الْمَحْمُولَةِ فِي الْمَدْرَسَةِ.</a:t>
            </a:r>
            <a:endParaRPr lang="ar-JO" altLang="de-DE" sz="2800" dirty="0"/>
          </a:p>
          <a:p>
            <a:pPr algn="r" rtl="1" eaLnBrk="0" fontAlgn="base" hangingPunct="0">
              <a:lnSpc>
                <a:spcPct val="150000"/>
              </a:lnSpc>
              <a:spcBef>
                <a:spcPct val="0"/>
              </a:spcBef>
              <a:spcAft>
                <a:spcPct val="0"/>
              </a:spcAft>
              <a:buClrTx/>
              <a:buSzTx/>
              <a:buFont typeface="Arial" panose="020B0604020202020204" pitchFamily="34" charset="0"/>
              <a:buChar char="•"/>
            </a:pPr>
            <a:r>
              <a:rPr lang="ar-SA" altLang="de-DE" sz="2800" dirty="0"/>
              <a:t>إِنَّ بَدْءَ الدَّوَامِ الْمَدْرَسِيِّ فِي السَّاعَةِ التَّاسِعَةِ بَدَلًا مِنَ الثَّامِنَةِ سَيَجْعَلُ الطُّلَّابَ أَكْثَرَ قُدْرَةً عَلَى الأَدَاءِ</a:t>
            </a:r>
            <a:r>
              <a:rPr lang="ar-JO" altLang="de-DE" sz="2800" dirty="0"/>
              <a:t>.</a:t>
            </a:r>
          </a:p>
          <a:p>
            <a:pPr algn="r" rtl="1" eaLnBrk="0" fontAlgn="base" hangingPunct="0">
              <a:lnSpc>
                <a:spcPct val="150000"/>
              </a:lnSpc>
              <a:spcBef>
                <a:spcPct val="0"/>
              </a:spcBef>
              <a:spcAft>
                <a:spcPct val="0"/>
              </a:spcAft>
              <a:buClrTx/>
              <a:buSzTx/>
              <a:buFont typeface="Arial" panose="020B0604020202020204" pitchFamily="34" charset="0"/>
              <a:buChar char="•"/>
            </a:pPr>
            <a:r>
              <a:rPr kumimoji="0" lang="ar-JO" altLang="de-DE" sz="2800" b="0" i="0" u="none" strike="noStrike" cap="none" normalizeH="0" baseline="0" dirty="0">
                <a:ln>
                  <a:noFill/>
                </a:ln>
                <a:solidFill>
                  <a:schemeClr val="tx1"/>
                </a:solidFill>
                <a:effectLst/>
                <a:latin typeface="Arial" panose="020B0604020202020204" pitchFamily="34" charset="0"/>
              </a:rPr>
              <a:t>...</a:t>
            </a:r>
          </a:p>
          <a:p>
            <a:pPr algn="r" rtl="1" eaLnBrk="0" fontAlgn="base" hangingPunct="0">
              <a:lnSpc>
                <a:spcPct val="150000"/>
              </a:lnSpc>
              <a:spcBef>
                <a:spcPct val="0"/>
              </a:spcBef>
              <a:spcAft>
                <a:spcPct val="0"/>
              </a:spcAft>
              <a:buClrTx/>
              <a:buSzTx/>
              <a:buFont typeface="Arial" panose="020B0604020202020204" pitchFamily="34" charset="0"/>
              <a:buChar char="•"/>
            </a:pPr>
            <a:r>
              <a:rPr lang="ar-JO" altLang="de-DE" sz="2800" dirty="0"/>
              <a:t>...</a:t>
            </a:r>
          </a:p>
          <a:p>
            <a:pPr algn="r" rtl="1" eaLnBrk="0" fontAlgn="base" hangingPunct="0">
              <a:lnSpc>
                <a:spcPct val="150000"/>
              </a:lnSpc>
              <a:spcBef>
                <a:spcPct val="0"/>
              </a:spcBef>
              <a:spcAft>
                <a:spcPct val="0"/>
              </a:spcAft>
              <a:buClrTx/>
              <a:buSzTx/>
              <a:buFont typeface="Arial" panose="020B0604020202020204" pitchFamily="34" charset="0"/>
              <a:buChar char="•"/>
            </a:pPr>
            <a:r>
              <a:rPr kumimoji="0" lang="ar-JO" altLang="de-DE" sz="2800" b="0" i="0" u="none" strike="noStrike" cap="none" normalizeH="0" baseline="0" dirty="0">
                <a:ln>
                  <a:noFill/>
                </a:ln>
                <a:solidFill>
                  <a:schemeClr val="tx1"/>
                </a:solidFill>
                <a:effectLst/>
                <a:latin typeface="Arial" panose="020B0604020202020204" pitchFamily="34" charset="0"/>
              </a:rPr>
              <a:t>...</a:t>
            </a:r>
            <a:br>
              <a:rPr kumimoji="0" lang="de-DE" altLang="de-DE" sz="2800" b="0" i="0" u="none" strike="noStrike" cap="none" normalizeH="0" baseline="0" dirty="0">
                <a:ln>
                  <a:noFill/>
                </a:ln>
                <a:solidFill>
                  <a:schemeClr val="tx1"/>
                </a:solidFill>
                <a:effectLst/>
                <a:latin typeface="Arial" panose="020B0604020202020204" pitchFamily="34" charset="0"/>
              </a:rPr>
            </a:br>
            <a:endParaRPr kumimoji="0" lang="de-DE" altLang="de-DE" sz="24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00023501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a:extLst>
              <a:ext uri="{FF2B5EF4-FFF2-40B4-BE49-F238E27FC236}">
                <a16:creationId xmlns:a16="http://schemas.microsoft.com/office/drawing/2014/main" id="{7233753D-D207-4B78-DACA-0112B423FED9}"/>
              </a:ext>
            </a:extLst>
          </p:cNvPr>
          <p:cNvSpPr>
            <a:spLocks noGrp="1"/>
          </p:cNvSpPr>
          <p:nvPr>
            <p:ph type="title"/>
          </p:nvPr>
        </p:nvSpPr>
        <p:spPr>
          <a:xfrm>
            <a:off x="514902" y="418065"/>
            <a:ext cx="8848827" cy="980469"/>
          </a:xfrm>
        </p:spPr>
        <p:txBody>
          <a:bodyPr/>
          <a:lstStyle/>
          <a:p>
            <a:pPr algn="r"/>
            <a:r>
              <a:rPr lang="ar-JO" dirty="0"/>
              <a:t>مَادَّةٌ إِرْشَادِيَّةٌ إِضَافِيَّةٌ لِلدَّوْرَةِ</a:t>
            </a:r>
            <a:br>
              <a:rPr lang="ar-JO" dirty="0"/>
            </a:br>
            <a:r>
              <a:rPr lang="ar-JO" dirty="0"/>
              <a:t>«التَّعَرُّفُ عَلَى الأَسْئِلَةِ الاِسْتِفْهَامِيَّةِ/ الإرشاديَّةِ وَتَطْبِيقُهَا»</a:t>
            </a:r>
            <a:endParaRPr lang="de-DE" dirty="0"/>
          </a:p>
        </p:txBody>
      </p:sp>
      <p:sp>
        <p:nvSpPr>
          <p:cNvPr id="7" name="Textplatzhalter 6">
            <a:extLst>
              <a:ext uri="{FF2B5EF4-FFF2-40B4-BE49-F238E27FC236}">
                <a16:creationId xmlns:a16="http://schemas.microsoft.com/office/drawing/2014/main" id="{B3ABFF00-79BA-A5B7-637C-1D13CB9273BE}"/>
              </a:ext>
            </a:extLst>
          </p:cNvPr>
          <p:cNvSpPr>
            <a:spLocks noGrp="1"/>
          </p:cNvSpPr>
          <p:nvPr>
            <p:ph type="body" sz="quarter" idx="13"/>
          </p:nvPr>
        </p:nvSpPr>
        <p:spPr>
          <a:xfrm>
            <a:off x="514902" y="1674686"/>
            <a:ext cx="10650810" cy="4470081"/>
          </a:xfrm>
        </p:spPr>
        <p:txBody>
          <a:bodyPr/>
          <a:lstStyle/>
          <a:p>
            <a:pPr algn="r"/>
            <a:r>
              <a:rPr lang="ar-JO" sz="2000" dirty="0"/>
              <a:t>يمكن استخدام هذا العرض التقديمي كمادّةٍ مرافقة لدورة التعرّف على </a:t>
            </a:r>
            <a:r>
              <a:rPr lang="ar-JO" sz="2000" b="1" dirty="0"/>
              <a:t>«الأفعال الاستفهاميّة</a:t>
            </a:r>
            <a:r>
              <a:rPr lang="ar-JO" sz="2000" dirty="0"/>
              <a:t> </a:t>
            </a:r>
            <a:r>
              <a:rPr lang="ar-JO" sz="2000" b="1" dirty="0"/>
              <a:t>وتطبيقها»</a:t>
            </a:r>
            <a:r>
              <a:rPr lang="ar-JO" sz="2000" dirty="0"/>
              <a:t> وكذلك لمسار الدرس النموذجي المرتبط بها.</a:t>
            </a:r>
          </a:p>
          <a:p>
            <a:pPr algn="r"/>
            <a:r>
              <a:rPr lang="ar-JO" sz="2000" dirty="0"/>
              <a:t>يمكن عرض الشرائح، على غرار ما يُكتب على السبورة، ضمن أداة مؤتمرات الفيديو المستخدمة. وبعد النقر بزرّ الفأرة الأيمن على الشريحة، يمكن اختيار </a:t>
            </a:r>
            <a:r>
              <a:rPr lang="ar-JO" sz="2000" b="1" dirty="0"/>
              <a:t>«خيارات المؤشّر»</a:t>
            </a:r>
            <a:r>
              <a:rPr lang="ar-JO" sz="2000" dirty="0"/>
              <a:t> ثم </a:t>
            </a:r>
            <a:r>
              <a:rPr lang="ar-JO" sz="2000" b="1" dirty="0"/>
              <a:t>«القلم»</a:t>
            </a:r>
            <a:r>
              <a:rPr lang="ar-JO" sz="2000" dirty="0"/>
              <a:t> أو </a:t>
            </a:r>
            <a:r>
              <a:rPr lang="ar-JO" sz="2000" b="1" dirty="0"/>
              <a:t>«أداة التمييز»</a:t>
            </a:r>
            <a:r>
              <a:rPr lang="ar-JO" sz="2000" dirty="0"/>
              <a:t>، وبذلك يمكن تعديل الشريحة أثناء عرض الشاشة.</a:t>
            </a:r>
          </a:p>
          <a:p>
            <a:pPr algn="r"/>
            <a:r>
              <a:rPr lang="ar-JO" sz="2000" dirty="0"/>
              <a:t>يجب ترجمة الشرائح إلى لغاتٍ أخرى عند الحاجة، وقد يتطلّب الأمر أيضًا إنشاء تطبيقات تعليميّة خاصّة. ويمكن الاطّلاع على الشروحات المتعلّقة بذلك في مخطّط الدرس.</a:t>
            </a:r>
            <a:br>
              <a:rPr lang="ar-JO" sz="2000" dirty="0"/>
            </a:br>
            <a:r>
              <a:rPr lang="ar-JO" sz="2000" dirty="0"/>
              <a:t>كما توجد ملاحظات حول إمكانيّات استخدام الشرائح ضمن خانة الملاحظات.</a:t>
            </a:r>
          </a:p>
          <a:p>
            <a:pPr algn="r"/>
            <a:r>
              <a:rPr lang="ar-JO" sz="2000" dirty="0"/>
              <a:t>يُفهَم هذا المساق الرقمي، ومسار الدرس، والشرائح على أنّها </a:t>
            </a:r>
            <a:r>
              <a:rPr lang="ar-JO" sz="2000" b="1" dirty="0"/>
              <a:t>مقترحات</a:t>
            </a:r>
            <a:r>
              <a:rPr lang="ar-JO" sz="2000" dirty="0"/>
              <a:t>، ويمكن تكييفها بما يتناسب مع خصائص كلّ مجموعة تعليميّة.</a:t>
            </a:r>
            <a:br>
              <a:rPr lang="ar-JO" sz="2000" dirty="0"/>
            </a:br>
            <a:endParaRPr lang="ar-JO" sz="2000" dirty="0"/>
          </a:p>
          <a:p>
            <a:pPr algn="r"/>
            <a:endParaRPr lang="de-DE" sz="1600" dirty="0"/>
          </a:p>
        </p:txBody>
      </p:sp>
      <p:sp>
        <p:nvSpPr>
          <p:cNvPr id="2" name="Foliennummernplatzhalter 5">
            <a:extLst>
              <a:ext uri="{FF2B5EF4-FFF2-40B4-BE49-F238E27FC236}">
                <a16:creationId xmlns:a16="http://schemas.microsoft.com/office/drawing/2014/main" id="{3EEAE5CC-F2E4-71D5-66CA-5A02F327982A}"/>
              </a:ext>
            </a:extLst>
          </p:cNvPr>
          <p:cNvSpPr>
            <a:spLocks noGrp="1"/>
          </p:cNvSpPr>
          <p:nvPr>
            <p:ph type="sldNum" sz="quarter" idx="4"/>
          </p:nvPr>
        </p:nvSpPr>
        <p:spPr>
          <a:xfrm>
            <a:off x="10854588" y="6356350"/>
            <a:ext cx="820799" cy="365125"/>
          </a:xfrm>
          <a:prstGeom prst="rect">
            <a:avLst/>
          </a:prstGeom>
        </p:spPr>
        <p:txBody>
          <a:bodyPr vert="horz" lIns="0" tIns="0" rIns="0" bIns="0" rtlCol="0" anchor="ctr"/>
          <a:lstStyle>
            <a:lvl1pPr algn="l">
              <a:defRPr sz="1000">
                <a:solidFill>
                  <a:schemeClr val="tx1"/>
                </a:solidFill>
              </a:defRPr>
            </a:lvl1pPr>
          </a:lstStyle>
          <a:p>
            <a:pPr algn="r"/>
            <a:fld id="{BD55EF62-6C11-432A-B6B1-8FDA77A7568D}" type="slidenum">
              <a:rPr lang="de-DE" smtClean="0"/>
              <a:pPr algn="r"/>
              <a:t>2</a:t>
            </a:fld>
            <a:endParaRPr lang="de-DE" dirty="0"/>
          </a:p>
        </p:txBody>
      </p:sp>
    </p:spTree>
    <p:extLst>
      <p:ext uri="{BB962C8B-B14F-4D97-AF65-F5344CB8AC3E}">
        <p14:creationId xmlns:p14="http://schemas.microsoft.com/office/powerpoint/2010/main" val="53832057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el 8">
            <a:extLst>
              <a:ext uri="{FF2B5EF4-FFF2-40B4-BE49-F238E27FC236}">
                <a16:creationId xmlns:a16="http://schemas.microsoft.com/office/drawing/2014/main" id="{FBCE1234-7256-8885-BC25-4C4BC082830B}"/>
              </a:ext>
            </a:extLst>
          </p:cNvPr>
          <p:cNvSpPr>
            <a:spLocks noGrp="1"/>
          </p:cNvSpPr>
          <p:nvPr>
            <p:ph type="title"/>
          </p:nvPr>
        </p:nvSpPr>
        <p:spPr>
          <a:xfrm>
            <a:off x="501650" y="439513"/>
            <a:ext cx="11062821" cy="980469"/>
          </a:xfrm>
        </p:spPr>
        <p:txBody>
          <a:bodyPr/>
          <a:lstStyle/>
          <a:p>
            <a:pPr algn="r"/>
            <a:r>
              <a:rPr lang="ar-JO" sz="3600" dirty="0"/>
              <a:t>الحِصَّة العاشِرَة: </a:t>
            </a:r>
            <a:r>
              <a:rPr lang="ar-JO" sz="3600" dirty="0">
                <a:solidFill>
                  <a:srgbClr val="E75112"/>
                </a:solidFill>
              </a:rPr>
              <a:t>«</a:t>
            </a:r>
            <a:r>
              <a:rPr lang="ar-JO" sz="3600" dirty="0"/>
              <a:t>اصْدِر حُكما، قَيِّم</a:t>
            </a:r>
            <a:r>
              <a:rPr lang="ar-JO" sz="3600" dirty="0">
                <a:solidFill>
                  <a:srgbClr val="E75112"/>
                </a:solidFill>
              </a:rPr>
              <a:t>»</a:t>
            </a:r>
            <a:endParaRPr lang="de-DE" sz="3600" dirty="0"/>
          </a:p>
        </p:txBody>
      </p:sp>
      <p:sp>
        <p:nvSpPr>
          <p:cNvPr id="3" name="Foliennummernplatzhalter 5">
            <a:extLst>
              <a:ext uri="{FF2B5EF4-FFF2-40B4-BE49-F238E27FC236}">
                <a16:creationId xmlns:a16="http://schemas.microsoft.com/office/drawing/2014/main" id="{FCD8C944-C2F2-6512-793C-31972BAA37D2}"/>
              </a:ext>
            </a:extLst>
          </p:cNvPr>
          <p:cNvSpPr>
            <a:spLocks noGrp="1"/>
          </p:cNvSpPr>
          <p:nvPr>
            <p:ph type="sldNum" sz="quarter" idx="4"/>
          </p:nvPr>
        </p:nvSpPr>
        <p:spPr>
          <a:xfrm>
            <a:off x="10854588" y="6356350"/>
            <a:ext cx="820799" cy="365125"/>
          </a:xfrm>
          <a:prstGeom prst="rect">
            <a:avLst/>
          </a:prstGeom>
        </p:spPr>
        <p:txBody>
          <a:bodyPr vert="horz" lIns="0" tIns="0" rIns="0" bIns="0" rtlCol="0" anchor="ctr"/>
          <a:lstStyle>
            <a:lvl1pPr algn="l">
              <a:defRPr sz="1000">
                <a:solidFill>
                  <a:schemeClr val="tx1"/>
                </a:solidFill>
              </a:defRPr>
            </a:lvl1pPr>
          </a:lstStyle>
          <a:p>
            <a:pPr algn="r"/>
            <a:fld id="{BD55EF62-6C11-432A-B6B1-8FDA77A7568D}" type="slidenum">
              <a:rPr lang="de-DE" smtClean="0"/>
              <a:pPr algn="r"/>
              <a:t>20</a:t>
            </a:fld>
            <a:endParaRPr lang="de-DE" dirty="0"/>
          </a:p>
        </p:txBody>
      </p:sp>
      <p:sp>
        <p:nvSpPr>
          <p:cNvPr id="7" name="Textfeld 6">
            <a:extLst>
              <a:ext uri="{FF2B5EF4-FFF2-40B4-BE49-F238E27FC236}">
                <a16:creationId xmlns:a16="http://schemas.microsoft.com/office/drawing/2014/main" id="{35B7347D-D83A-4DBC-8F8F-AA40700B8B16}"/>
              </a:ext>
            </a:extLst>
          </p:cNvPr>
          <p:cNvSpPr txBox="1"/>
          <p:nvPr/>
        </p:nvSpPr>
        <p:spPr>
          <a:xfrm>
            <a:off x="510092" y="1728425"/>
            <a:ext cx="11234967" cy="584775"/>
          </a:xfrm>
          <a:prstGeom prst="rect">
            <a:avLst/>
          </a:prstGeom>
          <a:noFill/>
        </p:spPr>
        <p:txBody>
          <a:bodyPr wrap="square">
            <a:spAutoFit/>
          </a:bodyPr>
          <a:lstStyle/>
          <a:p>
            <a:pPr algn="r"/>
            <a:r>
              <a:rPr lang="ar-JO" sz="3200" dirty="0"/>
              <a:t>أن تصيغَ تقديراً أو تَقييماً شَخْصِيّاً مُستقلاً بشأن أمْرٍ ما وتبرِّرَه بِشَكْل مُناسِب.</a:t>
            </a:r>
            <a:endParaRPr lang="de-DE" sz="3200" dirty="0"/>
          </a:p>
        </p:txBody>
      </p:sp>
      <p:sp>
        <p:nvSpPr>
          <p:cNvPr id="11" name="Textfeld 10">
            <a:extLst>
              <a:ext uri="{FF2B5EF4-FFF2-40B4-BE49-F238E27FC236}">
                <a16:creationId xmlns:a16="http://schemas.microsoft.com/office/drawing/2014/main" id="{A691DB97-2696-4A26-8EF5-8701128278A5}"/>
              </a:ext>
            </a:extLst>
          </p:cNvPr>
          <p:cNvSpPr txBox="1"/>
          <p:nvPr/>
        </p:nvSpPr>
        <p:spPr>
          <a:xfrm>
            <a:off x="510440" y="3394954"/>
            <a:ext cx="11263512" cy="2062103"/>
          </a:xfrm>
          <a:prstGeom prst="rect">
            <a:avLst/>
          </a:prstGeom>
          <a:solidFill>
            <a:schemeClr val="bg1"/>
          </a:solidFill>
          <a:ln w="19050">
            <a:solidFill>
              <a:schemeClr val="bg1">
                <a:lumMod val="75000"/>
              </a:schemeClr>
            </a:solidFill>
          </a:ln>
        </p:spPr>
        <p:txBody>
          <a:bodyPr wrap="square" rtlCol="0">
            <a:spAutoFit/>
          </a:bodyPr>
          <a:lstStyle/>
          <a:p>
            <a:pPr algn="r"/>
            <a:r>
              <a:rPr lang="ar-JO" sz="3200" b="1" dirty="0">
                <a:solidFill>
                  <a:schemeClr val="accent6"/>
                </a:solidFill>
              </a:rPr>
              <a:t>«أن أُقَيِّمَ أمراً ما أو أن أصْدِرَ حُكْماً عليْهِ يَعْنِي لِي…»</a:t>
            </a:r>
            <a:endParaRPr lang="de-DE" sz="3200" b="1" dirty="0">
              <a:solidFill>
                <a:schemeClr val="accent6"/>
              </a:solidFill>
              <a:latin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de-DE" sz="3200" dirty="0">
              <a:solidFill>
                <a:srgbClr val="009EE0"/>
              </a:solidFill>
              <a:latin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de-DE" sz="3200" dirty="0">
              <a:solidFill>
                <a:srgbClr val="009EE0"/>
              </a:solidFill>
              <a:latin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de-DE" sz="3200" dirty="0">
              <a:solidFill>
                <a:srgbClr val="009EE0"/>
              </a:solidFill>
              <a:latin typeface="Calibri"/>
            </a:endParaRPr>
          </a:p>
        </p:txBody>
      </p:sp>
      <p:sp>
        <p:nvSpPr>
          <p:cNvPr id="2" name="Textfeld 1">
            <a:extLst>
              <a:ext uri="{FF2B5EF4-FFF2-40B4-BE49-F238E27FC236}">
                <a16:creationId xmlns:a16="http://schemas.microsoft.com/office/drawing/2014/main" id="{7259D9B5-57E5-446E-BF6A-E7A7D5A775F3}"/>
              </a:ext>
            </a:extLst>
          </p:cNvPr>
          <p:cNvSpPr txBox="1"/>
          <p:nvPr/>
        </p:nvSpPr>
        <p:spPr>
          <a:xfrm>
            <a:off x="1437254" y="4102840"/>
            <a:ext cx="10336698" cy="523220"/>
          </a:xfrm>
          <a:prstGeom prst="rect">
            <a:avLst/>
          </a:prstGeom>
          <a:noFill/>
        </p:spPr>
        <p:txBody>
          <a:bodyPr wrap="square" rtlCol="0">
            <a:spAutoFit/>
          </a:bodyPr>
          <a:lstStyle/>
          <a:p>
            <a:pPr lvl="0" algn="r">
              <a:defRPr/>
            </a:pPr>
            <a:r>
              <a:rPr lang="ar-JO" sz="2800" dirty="0"/>
              <a:t>التَّعْلِيقُ عَلَى أَمْرٍ مَا أَوْ رَأْيٍ مَا، مِنْ خِلَالِ كِتَابَةِ أَسْبَابِ كَوْنِهِ جَيِّدًا أَوْ سَيِّئًا مِنْ وِجْهَةِ نَظَرِي.</a:t>
            </a:r>
            <a:endParaRPr kumimoji="0" lang="de-DE" sz="2800" b="0" i="0" u="none" strike="noStrike" kern="1200" cap="none" spc="0" normalizeH="0" baseline="0" noProof="0" dirty="0">
              <a:ln>
                <a:noFill/>
              </a:ln>
              <a:effectLst/>
              <a:uLnTx/>
              <a:uFillTx/>
              <a:latin typeface="Calibri"/>
            </a:endParaRPr>
          </a:p>
        </p:txBody>
      </p:sp>
      <p:sp>
        <p:nvSpPr>
          <p:cNvPr id="4" name="Textfeld 3">
            <a:extLst>
              <a:ext uri="{FF2B5EF4-FFF2-40B4-BE49-F238E27FC236}">
                <a16:creationId xmlns:a16="http://schemas.microsoft.com/office/drawing/2014/main" id="{FA76A611-1BAE-4AA3-987F-5440481980DE}"/>
              </a:ext>
            </a:extLst>
          </p:cNvPr>
          <p:cNvSpPr txBox="1"/>
          <p:nvPr/>
        </p:nvSpPr>
        <p:spPr>
          <a:xfrm>
            <a:off x="6442075" y="2458441"/>
            <a:ext cx="5815435" cy="646331"/>
          </a:xfrm>
          <a:prstGeom prst="rect">
            <a:avLst/>
          </a:prstGeom>
          <a:noFill/>
        </p:spPr>
        <p:txBody>
          <a:bodyPr wrap="square" rtlCol="0">
            <a:spAutoFit/>
          </a:bodyPr>
          <a:lstStyle/>
          <a:p>
            <a:endParaRPr lang="de-DE" sz="3600" b="1" dirty="0">
              <a:solidFill>
                <a:srgbClr val="FF0000"/>
              </a:solidFill>
            </a:endParaRPr>
          </a:p>
        </p:txBody>
      </p:sp>
    </p:spTree>
    <p:extLst>
      <p:ext uri="{BB962C8B-B14F-4D97-AF65-F5344CB8AC3E}">
        <p14:creationId xmlns:p14="http://schemas.microsoft.com/office/powerpoint/2010/main" val="28063075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el 8">
            <a:extLst>
              <a:ext uri="{FF2B5EF4-FFF2-40B4-BE49-F238E27FC236}">
                <a16:creationId xmlns:a16="http://schemas.microsoft.com/office/drawing/2014/main" id="{FBCE1234-7256-8885-BC25-4C4BC082830B}"/>
              </a:ext>
            </a:extLst>
          </p:cNvPr>
          <p:cNvSpPr>
            <a:spLocks noGrp="1"/>
          </p:cNvSpPr>
          <p:nvPr>
            <p:ph type="title"/>
          </p:nvPr>
        </p:nvSpPr>
        <p:spPr>
          <a:xfrm>
            <a:off x="4517888" y="220987"/>
            <a:ext cx="7157499" cy="980469"/>
          </a:xfrm>
        </p:spPr>
        <p:txBody>
          <a:bodyPr/>
          <a:lstStyle/>
          <a:p>
            <a:pPr algn="r"/>
            <a:r>
              <a:rPr lang="ar-JO" sz="3600" dirty="0"/>
              <a:t>الحصَّة الحاديَة عشَر: مُراجَعَة</a:t>
            </a:r>
            <a:endParaRPr lang="de-DE" sz="3600" dirty="0"/>
          </a:p>
        </p:txBody>
      </p:sp>
      <p:sp>
        <p:nvSpPr>
          <p:cNvPr id="3" name="Foliennummernplatzhalter 5">
            <a:extLst>
              <a:ext uri="{FF2B5EF4-FFF2-40B4-BE49-F238E27FC236}">
                <a16:creationId xmlns:a16="http://schemas.microsoft.com/office/drawing/2014/main" id="{FCD8C944-C2F2-6512-793C-31972BAA37D2}"/>
              </a:ext>
            </a:extLst>
          </p:cNvPr>
          <p:cNvSpPr>
            <a:spLocks noGrp="1"/>
          </p:cNvSpPr>
          <p:nvPr>
            <p:ph type="sldNum" sz="quarter" idx="4"/>
          </p:nvPr>
        </p:nvSpPr>
        <p:spPr>
          <a:xfrm>
            <a:off x="10854588" y="6356350"/>
            <a:ext cx="820799" cy="365125"/>
          </a:xfrm>
          <a:prstGeom prst="rect">
            <a:avLst/>
          </a:prstGeom>
        </p:spPr>
        <p:txBody>
          <a:bodyPr vert="horz" lIns="0" tIns="0" rIns="0" bIns="0" rtlCol="0" anchor="ctr"/>
          <a:lstStyle>
            <a:lvl1pPr algn="l">
              <a:defRPr sz="1000">
                <a:solidFill>
                  <a:schemeClr val="tx1"/>
                </a:solidFill>
              </a:defRPr>
            </a:lvl1pPr>
          </a:lstStyle>
          <a:p>
            <a:pPr algn="r"/>
            <a:fld id="{BD55EF62-6C11-432A-B6B1-8FDA77A7568D}" type="slidenum">
              <a:rPr lang="de-DE" smtClean="0"/>
              <a:pPr algn="r"/>
              <a:t>21</a:t>
            </a:fld>
            <a:endParaRPr lang="de-DE" dirty="0"/>
          </a:p>
        </p:txBody>
      </p:sp>
      <p:sp>
        <p:nvSpPr>
          <p:cNvPr id="4" name="Textplatzhalter 3">
            <a:extLst>
              <a:ext uri="{FF2B5EF4-FFF2-40B4-BE49-F238E27FC236}">
                <a16:creationId xmlns:a16="http://schemas.microsoft.com/office/drawing/2014/main" id="{185E005E-DE15-4D0A-9706-54D0AA3AC790}"/>
              </a:ext>
            </a:extLst>
          </p:cNvPr>
          <p:cNvSpPr>
            <a:spLocks noGrp="1"/>
          </p:cNvSpPr>
          <p:nvPr>
            <p:ph type="body" sz="quarter" idx="14"/>
          </p:nvPr>
        </p:nvSpPr>
        <p:spPr>
          <a:xfrm>
            <a:off x="514902" y="1964290"/>
            <a:ext cx="9078421" cy="3168313"/>
          </a:xfrm>
        </p:spPr>
        <p:txBody>
          <a:bodyPr/>
          <a:lstStyle/>
          <a:p>
            <a:pPr marL="0" indent="0">
              <a:buNone/>
            </a:pPr>
            <a:endParaRPr lang="de-DE" dirty="0"/>
          </a:p>
        </p:txBody>
      </p:sp>
    </p:spTree>
    <p:extLst>
      <p:ext uri="{BB962C8B-B14F-4D97-AF65-F5344CB8AC3E}">
        <p14:creationId xmlns:p14="http://schemas.microsoft.com/office/powerpoint/2010/main" val="375459423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el 8">
            <a:extLst>
              <a:ext uri="{FF2B5EF4-FFF2-40B4-BE49-F238E27FC236}">
                <a16:creationId xmlns:a16="http://schemas.microsoft.com/office/drawing/2014/main" id="{FBCE1234-7256-8885-BC25-4C4BC082830B}"/>
              </a:ext>
            </a:extLst>
          </p:cNvPr>
          <p:cNvSpPr>
            <a:spLocks noGrp="1"/>
          </p:cNvSpPr>
          <p:nvPr>
            <p:ph type="title"/>
          </p:nvPr>
        </p:nvSpPr>
        <p:spPr>
          <a:xfrm>
            <a:off x="4797653" y="304963"/>
            <a:ext cx="7157499" cy="980469"/>
          </a:xfrm>
        </p:spPr>
        <p:txBody>
          <a:bodyPr/>
          <a:lstStyle/>
          <a:p>
            <a:pPr algn="r"/>
            <a:r>
              <a:rPr lang="ar-JO" sz="3600" dirty="0"/>
              <a:t>الحصَّة الحاديَة عشَر: مُراجَعَة</a:t>
            </a:r>
            <a:endParaRPr lang="de-DE" sz="3600" dirty="0"/>
          </a:p>
        </p:txBody>
      </p:sp>
      <p:sp>
        <p:nvSpPr>
          <p:cNvPr id="3" name="Foliennummernplatzhalter 5">
            <a:extLst>
              <a:ext uri="{FF2B5EF4-FFF2-40B4-BE49-F238E27FC236}">
                <a16:creationId xmlns:a16="http://schemas.microsoft.com/office/drawing/2014/main" id="{FCD8C944-C2F2-6512-793C-31972BAA37D2}"/>
              </a:ext>
            </a:extLst>
          </p:cNvPr>
          <p:cNvSpPr>
            <a:spLocks noGrp="1"/>
          </p:cNvSpPr>
          <p:nvPr>
            <p:ph type="sldNum" sz="quarter" idx="4"/>
          </p:nvPr>
        </p:nvSpPr>
        <p:spPr>
          <a:xfrm>
            <a:off x="10854588" y="6356350"/>
            <a:ext cx="820799" cy="365125"/>
          </a:xfrm>
          <a:prstGeom prst="rect">
            <a:avLst/>
          </a:prstGeom>
        </p:spPr>
        <p:txBody>
          <a:bodyPr vert="horz" lIns="0" tIns="0" rIns="0" bIns="0" rtlCol="0" anchor="ctr"/>
          <a:lstStyle>
            <a:lvl1pPr algn="l">
              <a:defRPr sz="1000">
                <a:solidFill>
                  <a:schemeClr val="tx1"/>
                </a:solidFill>
              </a:defRPr>
            </a:lvl1pPr>
          </a:lstStyle>
          <a:p>
            <a:pPr algn="r"/>
            <a:fld id="{BD55EF62-6C11-432A-B6B1-8FDA77A7568D}" type="slidenum">
              <a:rPr lang="de-DE" smtClean="0"/>
              <a:pPr algn="r"/>
              <a:t>22</a:t>
            </a:fld>
            <a:endParaRPr lang="de-DE" dirty="0"/>
          </a:p>
        </p:txBody>
      </p:sp>
      <p:sp>
        <p:nvSpPr>
          <p:cNvPr id="4" name="Textplatzhalter 3">
            <a:extLst>
              <a:ext uri="{FF2B5EF4-FFF2-40B4-BE49-F238E27FC236}">
                <a16:creationId xmlns:a16="http://schemas.microsoft.com/office/drawing/2014/main" id="{185E005E-DE15-4D0A-9706-54D0AA3AC790}"/>
              </a:ext>
            </a:extLst>
          </p:cNvPr>
          <p:cNvSpPr>
            <a:spLocks noGrp="1"/>
          </p:cNvSpPr>
          <p:nvPr>
            <p:ph type="body" sz="quarter" idx="14"/>
          </p:nvPr>
        </p:nvSpPr>
        <p:spPr>
          <a:xfrm>
            <a:off x="514902" y="1964290"/>
            <a:ext cx="9078421" cy="3168313"/>
          </a:xfrm>
        </p:spPr>
        <p:txBody>
          <a:bodyPr/>
          <a:lstStyle/>
          <a:p>
            <a:pPr marL="0" indent="0">
              <a:buNone/>
            </a:pPr>
            <a:endParaRPr lang="de-DE" dirty="0"/>
          </a:p>
        </p:txBody>
      </p:sp>
    </p:spTree>
    <p:extLst>
      <p:ext uri="{BB962C8B-B14F-4D97-AF65-F5344CB8AC3E}">
        <p14:creationId xmlns:p14="http://schemas.microsoft.com/office/powerpoint/2010/main" val="379307246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el 8">
            <a:extLst>
              <a:ext uri="{FF2B5EF4-FFF2-40B4-BE49-F238E27FC236}">
                <a16:creationId xmlns:a16="http://schemas.microsoft.com/office/drawing/2014/main" id="{FBCE1234-7256-8885-BC25-4C4BC082830B}"/>
              </a:ext>
            </a:extLst>
          </p:cNvPr>
          <p:cNvSpPr>
            <a:spLocks noGrp="1"/>
          </p:cNvSpPr>
          <p:nvPr>
            <p:ph type="title"/>
          </p:nvPr>
        </p:nvSpPr>
        <p:spPr>
          <a:xfrm>
            <a:off x="4747079" y="362556"/>
            <a:ext cx="7157499" cy="980469"/>
          </a:xfrm>
        </p:spPr>
        <p:txBody>
          <a:bodyPr/>
          <a:lstStyle/>
          <a:p>
            <a:pPr algn="r"/>
            <a:r>
              <a:rPr lang="ar-JO" sz="3600" dirty="0"/>
              <a:t>الحصَّة الأولى: عدِّد/ اُذْكُر</a:t>
            </a:r>
            <a:endParaRPr lang="de-DE" sz="3600" dirty="0"/>
          </a:p>
        </p:txBody>
      </p:sp>
      <p:sp>
        <p:nvSpPr>
          <p:cNvPr id="3" name="Foliennummernplatzhalter 5">
            <a:extLst>
              <a:ext uri="{FF2B5EF4-FFF2-40B4-BE49-F238E27FC236}">
                <a16:creationId xmlns:a16="http://schemas.microsoft.com/office/drawing/2014/main" id="{FCD8C944-C2F2-6512-793C-31972BAA37D2}"/>
              </a:ext>
            </a:extLst>
          </p:cNvPr>
          <p:cNvSpPr>
            <a:spLocks noGrp="1"/>
          </p:cNvSpPr>
          <p:nvPr>
            <p:ph type="sldNum" sz="quarter" idx="4"/>
          </p:nvPr>
        </p:nvSpPr>
        <p:spPr>
          <a:xfrm>
            <a:off x="10854588" y="6356350"/>
            <a:ext cx="820799" cy="365125"/>
          </a:xfrm>
          <a:prstGeom prst="rect">
            <a:avLst/>
          </a:prstGeom>
        </p:spPr>
        <p:txBody>
          <a:bodyPr vert="horz" lIns="0" tIns="0" rIns="0" bIns="0" rtlCol="0" anchor="ctr"/>
          <a:lstStyle>
            <a:lvl1pPr algn="l">
              <a:defRPr sz="1000">
                <a:solidFill>
                  <a:schemeClr val="tx1"/>
                </a:solidFill>
              </a:defRPr>
            </a:lvl1pPr>
          </a:lstStyle>
          <a:p>
            <a:pPr algn="r"/>
            <a:fld id="{BD55EF62-6C11-432A-B6B1-8FDA77A7568D}" type="slidenum">
              <a:rPr lang="de-DE" smtClean="0"/>
              <a:pPr algn="r"/>
              <a:t>3</a:t>
            </a:fld>
            <a:endParaRPr lang="de-DE" dirty="0"/>
          </a:p>
        </p:txBody>
      </p:sp>
      <p:sp>
        <p:nvSpPr>
          <p:cNvPr id="5" name="Textplatzhalter 4">
            <a:extLst>
              <a:ext uri="{FF2B5EF4-FFF2-40B4-BE49-F238E27FC236}">
                <a16:creationId xmlns:a16="http://schemas.microsoft.com/office/drawing/2014/main" id="{B12DE56E-1BFB-4D51-A8B2-4C7EB72A10E0}"/>
              </a:ext>
            </a:extLst>
          </p:cNvPr>
          <p:cNvSpPr>
            <a:spLocks noGrp="1"/>
          </p:cNvSpPr>
          <p:nvPr>
            <p:ph type="body" sz="quarter" idx="14"/>
          </p:nvPr>
        </p:nvSpPr>
        <p:spPr>
          <a:xfrm>
            <a:off x="1254696" y="1520825"/>
            <a:ext cx="9992424" cy="1571244"/>
          </a:xfrm>
        </p:spPr>
        <p:txBody>
          <a:bodyPr/>
          <a:lstStyle/>
          <a:p>
            <a:pPr marL="0" indent="0" algn="r">
              <a:lnSpc>
                <a:spcPct val="150000"/>
              </a:lnSpc>
              <a:buNone/>
            </a:pPr>
            <a:r>
              <a:rPr lang="ar-JO" sz="3200" dirty="0"/>
              <a:t>ذِكْرالمعلومات أو الجوانب المتعلِّقة بموضوعٍ ما، وجَمْعُها، وإعادةُ عَرْضِها.</a:t>
            </a:r>
            <a:endParaRPr lang="de-DE" sz="3200" b="1" dirty="0">
              <a:solidFill>
                <a:schemeClr val="tx1">
                  <a:lumMod val="50000"/>
                  <a:lumOff val="50000"/>
                </a:schemeClr>
              </a:solidFill>
            </a:endParaRPr>
          </a:p>
        </p:txBody>
      </p:sp>
      <p:sp>
        <p:nvSpPr>
          <p:cNvPr id="12" name="Textplatzhalter 4">
            <a:extLst>
              <a:ext uri="{FF2B5EF4-FFF2-40B4-BE49-F238E27FC236}">
                <a16:creationId xmlns:a16="http://schemas.microsoft.com/office/drawing/2014/main" id="{A11D6FB3-CABF-4ED0-9A7E-DBE72F10435D}"/>
              </a:ext>
            </a:extLst>
          </p:cNvPr>
          <p:cNvSpPr txBox="1">
            <a:spLocks/>
          </p:cNvSpPr>
          <p:nvPr/>
        </p:nvSpPr>
        <p:spPr>
          <a:xfrm>
            <a:off x="1254696" y="3200215"/>
            <a:ext cx="9992424" cy="2978335"/>
          </a:xfrm>
          <a:prstGeom prst="rect">
            <a:avLst/>
          </a:prstGeom>
          <a:solidFill>
            <a:schemeClr val="bg1"/>
          </a:solidFill>
          <a:ln>
            <a:solidFill>
              <a:schemeClr val="bg1">
                <a:lumMod val="75000"/>
              </a:schemeClr>
            </a:solidFill>
          </a:ln>
        </p:spPr>
        <p:txBody>
          <a:bodyPr vert="horz" lIns="0" tIns="0" rIns="0" bIns="0" rtlCol="0">
            <a:noAutofit/>
          </a:bodyPr>
          <a:lstStyle>
            <a:lvl1pPr marL="342900" indent="-342900" algn="l" defTabSz="914400" rtl="0" eaLnBrk="1" latinLnBrk="0" hangingPunct="1">
              <a:lnSpc>
                <a:spcPts val="3000"/>
              </a:lnSpc>
              <a:spcBef>
                <a:spcPts val="1000"/>
              </a:spcBef>
              <a:spcAft>
                <a:spcPts val="300"/>
              </a:spcAft>
              <a:buClr>
                <a:schemeClr val="accent1"/>
              </a:buClr>
              <a:buSzPct val="83000"/>
              <a:buFont typeface="Wingdings 2" panose="05020102010507070707" pitchFamily="18" charset="2"/>
              <a:buChar char=""/>
              <a:defRPr sz="1900" b="0" i="0" kern="1200">
                <a:solidFill>
                  <a:schemeClr val="tx1"/>
                </a:solidFill>
                <a:latin typeface="Arial" panose="020B0604020202020204" pitchFamily="34" charset="0"/>
                <a:ea typeface="+mn-ea"/>
                <a:cs typeface="Arial" panose="020B0604020202020204" pitchFamily="34" charset="0"/>
              </a:defRPr>
            </a:lvl1pPr>
            <a:lvl2pPr marL="666900" indent="-342900" algn="l" defTabSz="914400" rtl="0" eaLnBrk="1" latinLnBrk="0" hangingPunct="1">
              <a:lnSpc>
                <a:spcPts val="3000"/>
              </a:lnSpc>
              <a:spcBef>
                <a:spcPts val="500"/>
              </a:spcBef>
              <a:spcAft>
                <a:spcPts val="300"/>
              </a:spcAft>
              <a:buClr>
                <a:schemeClr val="accent1"/>
              </a:buClr>
              <a:buSzPct val="85000"/>
              <a:buFont typeface="Wingdings 2" panose="05020102010507070707" pitchFamily="18" charset="2"/>
              <a:buChar char=""/>
              <a:defRPr sz="1900" b="0" i="0" kern="1200">
                <a:solidFill>
                  <a:schemeClr val="tx1"/>
                </a:solidFill>
                <a:latin typeface="Arial" panose="020B0604020202020204" pitchFamily="34" charset="0"/>
                <a:ea typeface="+mn-ea"/>
                <a:cs typeface="Arial" panose="020B0604020202020204" pitchFamily="34" charset="0"/>
              </a:defRPr>
            </a:lvl2pPr>
            <a:lvl3pPr marL="990900" indent="-342900" algn="l" defTabSz="914400" rtl="0" eaLnBrk="1" latinLnBrk="0" hangingPunct="1">
              <a:lnSpc>
                <a:spcPts val="3000"/>
              </a:lnSpc>
              <a:spcBef>
                <a:spcPts val="500"/>
              </a:spcBef>
              <a:spcAft>
                <a:spcPts val="300"/>
              </a:spcAft>
              <a:buClr>
                <a:schemeClr val="accent1"/>
              </a:buClr>
              <a:buSzPct val="85000"/>
              <a:buFont typeface="Wingdings 2" panose="05020102010507070707" pitchFamily="18" charset="2"/>
              <a:buChar char=""/>
              <a:defRPr sz="1900" b="0" i="0" kern="1200">
                <a:solidFill>
                  <a:schemeClr val="tx1"/>
                </a:solidFill>
                <a:latin typeface="Arial" panose="020B0604020202020204" pitchFamily="34" charset="0"/>
                <a:ea typeface="+mn-ea"/>
                <a:cs typeface="Arial" panose="020B0604020202020204" pitchFamily="34" charset="0"/>
              </a:defRPr>
            </a:lvl3pPr>
            <a:lvl4pPr marL="1314900" indent="-342900" algn="l" defTabSz="914400" rtl="0" eaLnBrk="1" latinLnBrk="0" hangingPunct="1">
              <a:lnSpc>
                <a:spcPts val="3000"/>
              </a:lnSpc>
              <a:spcBef>
                <a:spcPts val="500"/>
              </a:spcBef>
              <a:spcAft>
                <a:spcPts val="300"/>
              </a:spcAft>
              <a:buClr>
                <a:schemeClr val="accent1"/>
              </a:buClr>
              <a:buSzPct val="85000"/>
              <a:buFont typeface="Wingdings 2" panose="05020102010507070707" pitchFamily="18" charset="2"/>
              <a:buChar char=""/>
              <a:defRPr sz="1900" b="0" i="0" kern="1200">
                <a:solidFill>
                  <a:schemeClr val="tx1"/>
                </a:solidFill>
                <a:latin typeface="Arial" panose="020B0604020202020204" pitchFamily="34" charset="0"/>
                <a:ea typeface="+mn-ea"/>
                <a:cs typeface="Arial" panose="020B0604020202020204" pitchFamily="34" charset="0"/>
              </a:defRPr>
            </a:lvl4pPr>
            <a:lvl5pPr marL="1638900" indent="-342900" algn="l" defTabSz="914400" rtl="0" eaLnBrk="1" latinLnBrk="0" hangingPunct="1">
              <a:lnSpc>
                <a:spcPts val="3000"/>
              </a:lnSpc>
              <a:spcBef>
                <a:spcPts val="500"/>
              </a:spcBef>
              <a:spcAft>
                <a:spcPts val="300"/>
              </a:spcAft>
              <a:buClr>
                <a:schemeClr val="accent1"/>
              </a:buClr>
              <a:buSzPct val="85000"/>
              <a:buFont typeface="Wingdings 2" panose="05020102010507070707" pitchFamily="18" charset="2"/>
              <a:buChar char=""/>
              <a:defRPr sz="1900" b="0" i="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lnSpc>
                <a:spcPct val="100000"/>
              </a:lnSpc>
              <a:spcBef>
                <a:spcPct val="0"/>
              </a:spcBef>
              <a:buNone/>
            </a:pPr>
            <a:r>
              <a:rPr lang="ar-JO" sz="3600" b="1" dirty="0">
                <a:solidFill>
                  <a:schemeClr val="accent1"/>
                </a:solidFill>
                <a:ea typeface="+mj-ea"/>
              </a:rPr>
              <a:t> </a:t>
            </a:r>
            <a:r>
              <a:rPr lang="ar-JO" sz="3600" b="1" dirty="0">
                <a:solidFill>
                  <a:srgbClr val="FF0000"/>
                </a:solidFill>
              </a:rPr>
              <a:t>«</a:t>
            </a:r>
            <a:r>
              <a:rPr lang="ar-JO" sz="3600" b="1" dirty="0">
                <a:solidFill>
                  <a:schemeClr val="accent1"/>
                </a:solidFill>
                <a:ea typeface="+mj-ea"/>
              </a:rPr>
              <a:t>الفِعل </a:t>
            </a:r>
            <a:r>
              <a:rPr lang="ar-JO" sz="3600" dirty="0">
                <a:solidFill>
                  <a:schemeClr val="accent1"/>
                </a:solidFill>
              </a:rPr>
              <a:t>"</a:t>
            </a:r>
            <a:r>
              <a:rPr lang="ar-JO" sz="3600" b="1" dirty="0">
                <a:solidFill>
                  <a:schemeClr val="accent1"/>
                </a:solidFill>
                <a:ea typeface="+mj-ea"/>
              </a:rPr>
              <a:t>اذكُر</a:t>
            </a:r>
            <a:r>
              <a:rPr lang="ar-JO" sz="3600" dirty="0">
                <a:solidFill>
                  <a:schemeClr val="accent1"/>
                </a:solidFill>
              </a:rPr>
              <a:t>"</a:t>
            </a:r>
            <a:r>
              <a:rPr lang="ar-JO" sz="3600" b="1" dirty="0">
                <a:solidFill>
                  <a:schemeClr val="accent1"/>
                </a:solidFill>
                <a:ea typeface="+mj-ea"/>
              </a:rPr>
              <a:t> يعني بالنِّسْبَةِ لِي</a:t>
            </a:r>
            <a:r>
              <a:rPr lang="ar-JO" sz="3600" b="1" dirty="0">
                <a:solidFill>
                  <a:srgbClr val="FF0000"/>
                </a:solidFill>
              </a:rPr>
              <a:t>»</a:t>
            </a:r>
            <a:endParaRPr lang="de-DE" sz="3600" b="1" dirty="0">
              <a:solidFill>
                <a:srgbClr val="FF0000"/>
              </a:solidFill>
              <a:ea typeface="+mj-ea"/>
            </a:endParaRPr>
          </a:p>
        </p:txBody>
      </p:sp>
      <p:sp>
        <p:nvSpPr>
          <p:cNvPr id="2" name="Textfeld 1">
            <a:extLst>
              <a:ext uri="{FF2B5EF4-FFF2-40B4-BE49-F238E27FC236}">
                <a16:creationId xmlns:a16="http://schemas.microsoft.com/office/drawing/2014/main" id="{85A19D6C-5A71-4488-85B3-B02F27230832}"/>
              </a:ext>
            </a:extLst>
          </p:cNvPr>
          <p:cNvSpPr txBox="1"/>
          <p:nvPr/>
        </p:nvSpPr>
        <p:spPr>
          <a:xfrm>
            <a:off x="1764519" y="4050615"/>
            <a:ext cx="8972778" cy="1077218"/>
          </a:xfrm>
          <a:prstGeom prst="rect">
            <a:avLst/>
          </a:prstGeom>
          <a:noFill/>
        </p:spPr>
        <p:txBody>
          <a:bodyPr wrap="square" rtlCol="0">
            <a:spAutoFit/>
          </a:bodyPr>
          <a:lstStyle/>
          <a:p>
            <a:pPr algn="r"/>
            <a:r>
              <a:rPr lang="ar-JO" sz="3200" dirty="0"/>
              <a:t>ذِكْرُ الأَشْيَاءِ، وَالْحَقَائِقِ، وَالأَشْخَاصِ، كَمَا طُلِبَ فِي السُّؤَالِ، دُونَ شَرْحٍ أَوْ تَفْسِيرٍ.</a:t>
            </a:r>
            <a:endParaRPr lang="de-DE" sz="3200" b="1" dirty="0"/>
          </a:p>
        </p:txBody>
      </p:sp>
    </p:spTree>
    <p:extLst>
      <p:ext uri="{BB962C8B-B14F-4D97-AF65-F5344CB8AC3E}">
        <p14:creationId xmlns:p14="http://schemas.microsoft.com/office/powerpoint/2010/main" val="19408270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liennummernplatzhalter 5">
            <a:extLst>
              <a:ext uri="{FF2B5EF4-FFF2-40B4-BE49-F238E27FC236}">
                <a16:creationId xmlns:a16="http://schemas.microsoft.com/office/drawing/2014/main" id="{FCD8C944-C2F2-6512-793C-31972BAA37D2}"/>
              </a:ext>
            </a:extLst>
          </p:cNvPr>
          <p:cNvSpPr>
            <a:spLocks noGrp="1"/>
          </p:cNvSpPr>
          <p:nvPr>
            <p:ph type="sldNum" sz="quarter" idx="4"/>
          </p:nvPr>
        </p:nvSpPr>
        <p:spPr>
          <a:xfrm>
            <a:off x="10854588" y="6356350"/>
            <a:ext cx="820799" cy="365125"/>
          </a:xfrm>
          <a:prstGeom prst="rect">
            <a:avLst/>
          </a:prstGeom>
        </p:spPr>
        <p:txBody>
          <a:bodyPr vert="horz" lIns="0" tIns="0" rIns="0" bIns="0" rtlCol="0" anchor="ctr"/>
          <a:lstStyle>
            <a:lvl1pPr algn="l">
              <a:defRPr sz="1000">
                <a:solidFill>
                  <a:schemeClr val="tx1"/>
                </a:solidFill>
              </a:defRPr>
            </a:lvl1pPr>
          </a:lstStyle>
          <a:p>
            <a:pPr algn="r"/>
            <a:fld id="{BD55EF62-6C11-432A-B6B1-8FDA77A7568D}" type="slidenum">
              <a:rPr lang="de-DE" smtClean="0"/>
              <a:pPr algn="r"/>
              <a:t>4</a:t>
            </a:fld>
            <a:endParaRPr lang="de-DE" dirty="0"/>
          </a:p>
        </p:txBody>
      </p:sp>
      <p:sp>
        <p:nvSpPr>
          <p:cNvPr id="12" name="Textplatzhalter 4">
            <a:extLst>
              <a:ext uri="{FF2B5EF4-FFF2-40B4-BE49-F238E27FC236}">
                <a16:creationId xmlns:a16="http://schemas.microsoft.com/office/drawing/2014/main" id="{A11D6FB3-CABF-4ED0-9A7E-DBE72F10435D}"/>
              </a:ext>
            </a:extLst>
          </p:cNvPr>
          <p:cNvSpPr txBox="1">
            <a:spLocks/>
          </p:cNvSpPr>
          <p:nvPr/>
        </p:nvSpPr>
        <p:spPr>
          <a:xfrm>
            <a:off x="1982977" y="1529710"/>
            <a:ext cx="8249159" cy="1339824"/>
          </a:xfrm>
          <a:prstGeom prst="rect">
            <a:avLst/>
          </a:prstGeom>
        </p:spPr>
        <p:txBody>
          <a:bodyPr vert="horz" lIns="0" tIns="0" rIns="0" bIns="0" rtlCol="0">
            <a:noAutofit/>
          </a:bodyPr>
          <a:lstStyle>
            <a:lvl1pPr marL="342900" indent="-342900" algn="l" defTabSz="914400" rtl="0" eaLnBrk="1" latinLnBrk="0" hangingPunct="1">
              <a:lnSpc>
                <a:spcPts val="3000"/>
              </a:lnSpc>
              <a:spcBef>
                <a:spcPts val="1000"/>
              </a:spcBef>
              <a:spcAft>
                <a:spcPts val="300"/>
              </a:spcAft>
              <a:buClr>
                <a:schemeClr val="accent1"/>
              </a:buClr>
              <a:buSzPct val="83000"/>
              <a:buFont typeface="Wingdings 2" panose="05020102010507070707" pitchFamily="18" charset="2"/>
              <a:buChar char=""/>
              <a:defRPr sz="1900" b="0" i="0" kern="1200">
                <a:solidFill>
                  <a:schemeClr val="tx1"/>
                </a:solidFill>
                <a:latin typeface="Arial" panose="020B0604020202020204" pitchFamily="34" charset="0"/>
                <a:ea typeface="+mn-ea"/>
                <a:cs typeface="Arial" panose="020B0604020202020204" pitchFamily="34" charset="0"/>
              </a:defRPr>
            </a:lvl1pPr>
            <a:lvl2pPr marL="666900" indent="-342900" algn="l" defTabSz="914400" rtl="0" eaLnBrk="1" latinLnBrk="0" hangingPunct="1">
              <a:lnSpc>
                <a:spcPts val="3000"/>
              </a:lnSpc>
              <a:spcBef>
                <a:spcPts val="500"/>
              </a:spcBef>
              <a:spcAft>
                <a:spcPts val="300"/>
              </a:spcAft>
              <a:buClr>
                <a:schemeClr val="accent1"/>
              </a:buClr>
              <a:buSzPct val="85000"/>
              <a:buFont typeface="Wingdings 2" panose="05020102010507070707" pitchFamily="18" charset="2"/>
              <a:buChar char=""/>
              <a:defRPr sz="1900" b="0" i="0" kern="1200">
                <a:solidFill>
                  <a:schemeClr val="tx1"/>
                </a:solidFill>
                <a:latin typeface="Arial" panose="020B0604020202020204" pitchFamily="34" charset="0"/>
                <a:ea typeface="+mn-ea"/>
                <a:cs typeface="Arial" panose="020B0604020202020204" pitchFamily="34" charset="0"/>
              </a:defRPr>
            </a:lvl2pPr>
            <a:lvl3pPr marL="990900" indent="-342900" algn="l" defTabSz="914400" rtl="0" eaLnBrk="1" latinLnBrk="0" hangingPunct="1">
              <a:lnSpc>
                <a:spcPts val="3000"/>
              </a:lnSpc>
              <a:spcBef>
                <a:spcPts val="500"/>
              </a:spcBef>
              <a:spcAft>
                <a:spcPts val="300"/>
              </a:spcAft>
              <a:buClr>
                <a:schemeClr val="accent1"/>
              </a:buClr>
              <a:buSzPct val="85000"/>
              <a:buFont typeface="Wingdings 2" panose="05020102010507070707" pitchFamily="18" charset="2"/>
              <a:buChar char=""/>
              <a:defRPr sz="1900" b="0" i="0" kern="1200">
                <a:solidFill>
                  <a:schemeClr val="tx1"/>
                </a:solidFill>
                <a:latin typeface="Arial" panose="020B0604020202020204" pitchFamily="34" charset="0"/>
                <a:ea typeface="+mn-ea"/>
                <a:cs typeface="Arial" panose="020B0604020202020204" pitchFamily="34" charset="0"/>
              </a:defRPr>
            </a:lvl3pPr>
            <a:lvl4pPr marL="1314900" indent="-342900" algn="l" defTabSz="914400" rtl="0" eaLnBrk="1" latinLnBrk="0" hangingPunct="1">
              <a:lnSpc>
                <a:spcPts val="3000"/>
              </a:lnSpc>
              <a:spcBef>
                <a:spcPts val="500"/>
              </a:spcBef>
              <a:spcAft>
                <a:spcPts val="300"/>
              </a:spcAft>
              <a:buClr>
                <a:schemeClr val="accent1"/>
              </a:buClr>
              <a:buSzPct val="85000"/>
              <a:buFont typeface="Wingdings 2" panose="05020102010507070707" pitchFamily="18" charset="2"/>
              <a:buChar char=""/>
              <a:defRPr sz="1900" b="0" i="0" kern="1200">
                <a:solidFill>
                  <a:schemeClr val="tx1"/>
                </a:solidFill>
                <a:latin typeface="Arial" panose="020B0604020202020204" pitchFamily="34" charset="0"/>
                <a:ea typeface="+mn-ea"/>
                <a:cs typeface="Arial" panose="020B0604020202020204" pitchFamily="34" charset="0"/>
              </a:defRPr>
            </a:lvl4pPr>
            <a:lvl5pPr marL="1638900" indent="-342900" algn="l" defTabSz="914400" rtl="0" eaLnBrk="1" latinLnBrk="0" hangingPunct="1">
              <a:lnSpc>
                <a:spcPts val="3000"/>
              </a:lnSpc>
              <a:spcBef>
                <a:spcPts val="500"/>
              </a:spcBef>
              <a:spcAft>
                <a:spcPts val="300"/>
              </a:spcAft>
              <a:buClr>
                <a:schemeClr val="accent1"/>
              </a:buClr>
              <a:buSzPct val="85000"/>
              <a:buFont typeface="Wingdings 2" panose="05020102010507070707" pitchFamily="18" charset="2"/>
              <a:buChar char=""/>
              <a:defRPr sz="1900" b="0" i="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50000"/>
              </a:lnSpc>
              <a:buNone/>
            </a:pPr>
            <a:endParaRPr lang="de-DE" sz="3200" dirty="0">
              <a:solidFill>
                <a:schemeClr val="tx2">
                  <a:lumMod val="50000"/>
                  <a:lumOff val="50000"/>
                </a:schemeClr>
              </a:solidFill>
            </a:endParaRPr>
          </a:p>
        </p:txBody>
      </p:sp>
      <p:sp>
        <p:nvSpPr>
          <p:cNvPr id="6" name="Textfeld 5">
            <a:extLst>
              <a:ext uri="{FF2B5EF4-FFF2-40B4-BE49-F238E27FC236}">
                <a16:creationId xmlns:a16="http://schemas.microsoft.com/office/drawing/2014/main" id="{A54668DF-05F8-4939-9B52-E39F51AD721A}"/>
              </a:ext>
            </a:extLst>
          </p:cNvPr>
          <p:cNvSpPr txBox="1"/>
          <p:nvPr/>
        </p:nvSpPr>
        <p:spPr>
          <a:xfrm>
            <a:off x="2126554" y="3702014"/>
            <a:ext cx="9848088" cy="2062103"/>
          </a:xfrm>
          <a:prstGeom prst="rect">
            <a:avLst/>
          </a:prstGeom>
          <a:noFill/>
        </p:spPr>
        <p:txBody>
          <a:bodyPr wrap="square" rtlCol="0">
            <a:spAutoFit/>
          </a:bodyPr>
          <a:lstStyle/>
          <a:p>
            <a:r>
              <a:rPr lang="ar-JO" sz="3200" b="1" dirty="0">
                <a:solidFill>
                  <a:schemeClr val="tx2">
                    <a:lumMod val="75000"/>
                    <a:lumOff val="25000"/>
                  </a:schemeClr>
                </a:solidFill>
              </a:rPr>
              <a:t>اذكُر</a:t>
            </a:r>
            <a:endParaRPr lang="de-DE" sz="3200" b="1" dirty="0">
              <a:solidFill>
                <a:schemeClr val="tx2">
                  <a:lumMod val="75000"/>
                  <a:lumOff val="25000"/>
                </a:schemeClr>
              </a:solidFill>
            </a:endParaRPr>
          </a:p>
          <a:p>
            <a:r>
              <a:rPr lang="de-DE" sz="3200" b="1" dirty="0">
                <a:solidFill>
                  <a:schemeClr val="tx2">
                    <a:lumMod val="75000"/>
                    <a:lumOff val="25000"/>
                  </a:schemeClr>
                </a:solidFill>
              </a:rPr>
              <a:t>		</a:t>
            </a:r>
            <a:r>
              <a:rPr lang="ar-JO" sz="3200" b="1" dirty="0">
                <a:solidFill>
                  <a:schemeClr val="tx2">
                    <a:lumMod val="75000"/>
                    <a:lumOff val="25000"/>
                  </a:schemeClr>
                </a:solidFill>
              </a:rPr>
              <a:t>صِف   </a:t>
            </a:r>
            <a:endParaRPr lang="de-DE" sz="3200" b="1" dirty="0">
              <a:solidFill>
                <a:schemeClr val="tx2">
                  <a:lumMod val="75000"/>
                  <a:lumOff val="25000"/>
                </a:schemeClr>
              </a:solidFill>
            </a:endParaRPr>
          </a:p>
          <a:p>
            <a:r>
              <a:rPr lang="de-DE" sz="3200" b="1" dirty="0">
                <a:solidFill>
                  <a:schemeClr val="tx2">
                    <a:lumMod val="75000"/>
                    <a:lumOff val="25000"/>
                  </a:schemeClr>
                </a:solidFill>
              </a:rPr>
              <a:t>				        </a:t>
            </a:r>
            <a:r>
              <a:rPr lang="ar-JO" sz="3200" b="1" dirty="0">
                <a:solidFill>
                  <a:schemeClr val="tx2">
                    <a:lumMod val="75000"/>
                    <a:lumOff val="25000"/>
                  </a:schemeClr>
                </a:solidFill>
              </a:rPr>
              <a:t>قَارِن</a:t>
            </a:r>
            <a:r>
              <a:rPr lang="de-DE" sz="3200" b="1" dirty="0">
                <a:solidFill>
                  <a:schemeClr val="tx2">
                    <a:lumMod val="75000"/>
                    <a:lumOff val="25000"/>
                  </a:schemeClr>
                </a:solidFill>
              </a:rPr>
              <a:t> </a:t>
            </a:r>
          </a:p>
          <a:p>
            <a:r>
              <a:rPr lang="de-DE" sz="3200" b="1" dirty="0">
                <a:solidFill>
                  <a:schemeClr val="tx2">
                    <a:lumMod val="75000"/>
                    <a:lumOff val="25000"/>
                  </a:schemeClr>
                </a:solidFill>
              </a:rPr>
              <a:t>							     </a:t>
            </a:r>
            <a:r>
              <a:rPr lang="ar-JO" sz="3200" b="1" dirty="0">
                <a:solidFill>
                  <a:schemeClr val="tx2">
                    <a:lumMod val="75000"/>
                    <a:lumOff val="25000"/>
                  </a:schemeClr>
                </a:solidFill>
              </a:rPr>
              <a:t>قَيِّم</a:t>
            </a:r>
            <a:endParaRPr lang="de-DE" sz="3200" b="1" dirty="0">
              <a:solidFill>
                <a:schemeClr val="tx2">
                  <a:lumMod val="75000"/>
                  <a:lumOff val="25000"/>
                </a:schemeClr>
              </a:solidFill>
            </a:endParaRPr>
          </a:p>
        </p:txBody>
      </p:sp>
      <p:sp>
        <p:nvSpPr>
          <p:cNvPr id="7" name="Ellipse 6">
            <a:extLst>
              <a:ext uri="{FF2B5EF4-FFF2-40B4-BE49-F238E27FC236}">
                <a16:creationId xmlns:a16="http://schemas.microsoft.com/office/drawing/2014/main" id="{3523191B-61F5-4DE2-A1E6-6DC46A7F40DB}"/>
              </a:ext>
            </a:extLst>
          </p:cNvPr>
          <p:cNvSpPr/>
          <p:nvPr/>
        </p:nvSpPr>
        <p:spPr>
          <a:xfrm>
            <a:off x="3520440" y="4014216"/>
            <a:ext cx="2505456" cy="1060704"/>
          </a:xfrm>
          <a:prstGeom prst="ellipse">
            <a:avLst/>
          </a:prstGeom>
          <a:noFill/>
          <a:ln w="76200">
            <a:solidFill>
              <a:schemeClr val="tx2">
                <a:lumMod val="25000"/>
                <a:lumOff val="75000"/>
              </a:schemeClr>
            </a:solidFill>
          </a:ln>
        </p:spPr>
        <p:style>
          <a:lnRef idx="2">
            <a:schemeClr val="accent1">
              <a:shade val="15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de-DE" sz="2250" dirty="0"/>
          </a:p>
        </p:txBody>
      </p:sp>
      <p:sp>
        <p:nvSpPr>
          <p:cNvPr id="2" name="Textfeld 1">
            <a:extLst>
              <a:ext uri="{FF2B5EF4-FFF2-40B4-BE49-F238E27FC236}">
                <a16:creationId xmlns:a16="http://schemas.microsoft.com/office/drawing/2014/main" id="{6D290A6B-EF13-4220-A361-FF103A28F6F4}"/>
              </a:ext>
            </a:extLst>
          </p:cNvPr>
          <p:cNvSpPr txBox="1"/>
          <p:nvPr/>
        </p:nvSpPr>
        <p:spPr>
          <a:xfrm>
            <a:off x="7514315" y="434482"/>
            <a:ext cx="4315968" cy="1200329"/>
          </a:xfrm>
          <a:prstGeom prst="rect">
            <a:avLst/>
          </a:prstGeom>
          <a:noFill/>
        </p:spPr>
        <p:txBody>
          <a:bodyPr wrap="square" rtlCol="0">
            <a:spAutoFit/>
          </a:bodyPr>
          <a:lstStyle/>
          <a:p>
            <a:pPr algn="r"/>
            <a:r>
              <a:rPr lang="ar-JO" sz="3600" b="1" dirty="0">
                <a:solidFill>
                  <a:schemeClr val="accent1"/>
                </a:solidFill>
                <a:latin typeface="Arial" panose="020B0604020202020204" pitchFamily="34" charset="0"/>
                <a:ea typeface="+mj-ea"/>
                <a:cs typeface="Arial" panose="020B0604020202020204" pitchFamily="34" charset="0"/>
              </a:rPr>
              <a:t>الحِصَّة الثانية: </a:t>
            </a:r>
            <a:r>
              <a:rPr lang="ar-JO" sz="3600" b="1" dirty="0">
                <a:solidFill>
                  <a:srgbClr val="E75112"/>
                </a:solidFill>
              </a:rPr>
              <a:t>«</a:t>
            </a:r>
            <a:r>
              <a:rPr lang="ar-JO" sz="3600" b="1" dirty="0">
                <a:solidFill>
                  <a:schemeClr val="accent1"/>
                </a:solidFill>
                <a:latin typeface="Arial" panose="020B0604020202020204" pitchFamily="34" charset="0"/>
                <a:ea typeface="+mj-ea"/>
                <a:cs typeface="Arial" panose="020B0604020202020204" pitchFamily="34" charset="0"/>
              </a:rPr>
              <a:t>صِف</a:t>
            </a:r>
            <a:r>
              <a:rPr lang="ar-JO" sz="3600" b="1" dirty="0">
                <a:solidFill>
                  <a:srgbClr val="E75112"/>
                </a:solidFill>
              </a:rPr>
              <a:t>»</a:t>
            </a:r>
            <a:endParaRPr lang="de-DE" sz="3600" b="1" dirty="0">
              <a:solidFill>
                <a:srgbClr val="E75112"/>
              </a:solidFill>
            </a:endParaRPr>
          </a:p>
          <a:p>
            <a:pPr algn="r"/>
            <a:endParaRPr lang="de-DE" sz="3600" b="1" dirty="0">
              <a:solidFill>
                <a:schemeClr val="accent1"/>
              </a:solidFill>
              <a:latin typeface="Arial" panose="020B0604020202020204" pitchFamily="34" charset="0"/>
              <a:ea typeface="+mj-ea"/>
              <a:cs typeface="Arial" panose="020B0604020202020204" pitchFamily="34" charset="0"/>
            </a:endParaRPr>
          </a:p>
        </p:txBody>
      </p:sp>
      <p:sp>
        <p:nvSpPr>
          <p:cNvPr id="13" name="Textplatzhalter 4">
            <a:extLst>
              <a:ext uri="{FF2B5EF4-FFF2-40B4-BE49-F238E27FC236}">
                <a16:creationId xmlns:a16="http://schemas.microsoft.com/office/drawing/2014/main" id="{A11D6FB3-CABF-4ED0-9A7E-DBE72F10435D}"/>
              </a:ext>
            </a:extLst>
          </p:cNvPr>
          <p:cNvSpPr txBox="1">
            <a:spLocks/>
          </p:cNvSpPr>
          <p:nvPr/>
        </p:nvSpPr>
        <p:spPr>
          <a:xfrm>
            <a:off x="3205287" y="1986910"/>
            <a:ext cx="8249159" cy="1339824"/>
          </a:xfrm>
          <a:prstGeom prst="rect">
            <a:avLst/>
          </a:prstGeom>
        </p:spPr>
        <p:txBody>
          <a:bodyPr vert="horz" lIns="0" tIns="0" rIns="0" bIns="0" rtlCol="0">
            <a:noAutofit/>
          </a:bodyPr>
          <a:lstStyle>
            <a:lvl1pPr marL="342900" indent="-342900" algn="l" defTabSz="914400" rtl="0" eaLnBrk="1" latinLnBrk="0" hangingPunct="1">
              <a:lnSpc>
                <a:spcPts val="3000"/>
              </a:lnSpc>
              <a:spcBef>
                <a:spcPts val="1000"/>
              </a:spcBef>
              <a:spcAft>
                <a:spcPts val="300"/>
              </a:spcAft>
              <a:buClr>
                <a:schemeClr val="accent1"/>
              </a:buClr>
              <a:buSzPct val="83000"/>
              <a:buFont typeface="Wingdings 2" panose="05020102010507070707" pitchFamily="18" charset="2"/>
              <a:buChar char=""/>
              <a:defRPr sz="1900" b="0" i="0" kern="1200">
                <a:solidFill>
                  <a:schemeClr val="tx1"/>
                </a:solidFill>
                <a:latin typeface="Arial" panose="020B0604020202020204" pitchFamily="34" charset="0"/>
                <a:ea typeface="+mn-ea"/>
                <a:cs typeface="Arial" panose="020B0604020202020204" pitchFamily="34" charset="0"/>
              </a:defRPr>
            </a:lvl1pPr>
            <a:lvl2pPr marL="666900" indent="-342900" algn="l" defTabSz="914400" rtl="0" eaLnBrk="1" latinLnBrk="0" hangingPunct="1">
              <a:lnSpc>
                <a:spcPts val="3000"/>
              </a:lnSpc>
              <a:spcBef>
                <a:spcPts val="500"/>
              </a:spcBef>
              <a:spcAft>
                <a:spcPts val="300"/>
              </a:spcAft>
              <a:buClr>
                <a:schemeClr val="accent1"/>
              </a:buClr>
              <a:buSzPct val="85000"/>
              <a:buFont typeface="Wingdings 2" panose="05020102010507070707" pitchFamily="18" charset="2"/>
              <a:buChar char=""/>
              <a:defRPr sz="1900" b="0" i="0" kern="1200">
                <a:solidFill>
                  <a:schemeClr val="tx1"/>
                </a:solidFill>
                <a:latin typeface="Arial" panose="020B0604020202020204" pitchFamily="34" charset="0"/>
                <a:ea typeface="+mn-ea"/>
                <a:cs typeface="Arial" panose="020B0604020202020204" pitchFamily="34" charset="0"/>
              </a:defRPr>
            </a:lvl2pPr>
            <a:lvl3pPr marL="990900" indent="-342900" algn="l" defTabSz="914400" rtl="0" eaLnBrk="1" latinLnBrk="0" hangingPunct="1">
              <a:lnSpc>
                <a:spcPts val="3000"/>
              </a:lnSpc>
              <a:spcBef>
                <a:spcPts val="500"/>
              </a:spcBef>
              <a:spcAft>
                <a:spcPts val="300"/>
              </a:spcAft>
              <a:buClr>
                <a:schemeClr val="accent1"/>
              </a:buClr>
              <a:buSzPct val="85000"/>
              <a:buFont typeface="Wingdings 2" panose="05020102010507070707" pitchFamily="18" charset="2"/>
              <a:buChar char=""/>
              <a:defRPr sz="1900" b="0" i="0" kern="1200">
                <a:solidFill>
                  <a:schemeClr val="tx1"/>
                </a:solidFill>
                <a:latin typeface="Arial" panose="020B0604020202020204" pitchFamily="34" charset="0"/>
                <a:ea typeface="+mn-ea"/>
                <a:cs typeface="Arial" panose="020B0604020202020204" pitchFamily="34" charset="0"/>
              </a:defRPr>
            </a:lvl3pPr>
            <a:lvl4pPr marL="1314900" indent="-342900" algn="l" defTabSz="914400" rtl="0" eaLnBrk="1" latinLnBrk="0" hangingPunct="1">
              <a:lnSpc>
                <a:spcPts val="3000"/>
              </a:lnSpc>
              <a:spcBef>
                <a:spcPts val="500"/>
              </a:spcBef>
              <a:spcAft>
                <a:spcPts val="300"/>
              </a:spcAft>
              <a:buClr>
                <a:schemeClr val="accent1"/>
              </a:buClr>
              <a:buSzPct val="85000"/>
              <a:buFont typeface="Wingdings 2" panose="05020102010507070707" pitchFamily="18" charset="2"/>
              <a:buChar char=""/>
              <a:defRPr sz="1900" b="0" i="0" kern="1200">
                <a:solidFill>
                  <a:schemeClr val="tx1"/>
                </a:solidFill>
                <a:latin typeface="Arial" panose="020B0604020202020204" pitchFamily="34" charset="0"/>
                <a:ea typeface="+mn-ea"/>
                <a:cs typeface="Arial" panose="020B0604020202020204" pitchFamily="34" charset="0"/>
              </a:defRPr>
            </a:lvl4pPr>
            <a:lvl5pPr marL="1638900" indent="-342900" algn="l" defTabSz="914400" rtl="0" eaLnBrk="1" latinLnBrk="0" hangingPunct="1">
              <a:lnSpc>
                <a:spcPts val="3000"/>
              </a:lnSpc>
              <a:spcBef>
                <a:spcPts val="500"/>
              </a:spcBef>
              <a:spcAft>
                <a:spcPts val="300"/>
              </a:spcAft>
              <a:buClr>
                <a:schemeClr val="accent1"/>
              </a:buClr>
              <a:buSzPct val="85000"/>
              <a:buFont typeface="Wingdings 2" panose="05020102010507070707" pitchFamily="18" charset="2"/>
              <a:buChar char=""/>
              <a:defRPr sz="1900" b="0" i="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lnSpc>
                <a:spcPct val="150000"/>
              </a:lnSpc>
              <a:buNone/>
            </a:pPr>
            <a:r>
              <a:rPr lang="ar-JO" sz="3200" dirty="0">
                <a:solidFill>
                  <a:schemeClr val="tx2">
                    <a:lumMod val="50000"/>
                    <a:lumOff val="50000"/>
                  </a:schemeClr>
                </a:solidFill>
              </a:rPr>
              <a:t>قَدِّمْ أَكْبَرَ قَدْرٍ مُمْكِنٍ مِنَ الْمَعْلُومَاتِ عَنْ شَيْءٍ مَا، أَوْ شَخْصٍ مَا، وَغَيْرِ ذَلِكَ، مُسْتَخْدِمًا كَلِمَاتِكَ الْخَاصَّةَ.</a:t>
            </a:r>
            <a:endParaRPr lang="de-DE" sz="3200" dirty="0">
              <a:solidFill>
                <a:schemeClr val="tx2">
                  <a:lumMod val="50000"/>
                  <a:lumOff val="50000"/>
                </a:schemeClr>
              </a:solidFill>
            </a:endParaRPr>
          </a:p>
        </p:txBody>
      </p:sp>
    </p:spTree>
    <p:extLst>
      <p:ext uri="{BB962C8B-B14F-4D97-AF65-F5344CB8AC3E}">
        <p14:creationId xmlns:p14="http://schemas.microsoft.com/office/powerpoint/2010/main" val="31524984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animBg="1"/>
      <p:bldP spid="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el 8">
            <a:extLst>
              <a:ext uri="{FF2B5EF4-FFF2-40B4-BE49-F238E27FC236}">
                <a16:creationId xmlns:a16="http://schemas.microsoft.com/office/drawing/2014/main" id="{FBCE1234-7256-8885-BC25-4C4BC082830B}"/>
              </a:ext>
            </a:extLst>
          </p:cNvPr>
          <p:cNvSpPr>
            <a:spLocks noGrp="1"/>
          </p:cNvSpPr>
          <p:nvPr>
            <p:ph type="title"/>
          </p:nvPr>
        </p:nvSpPr>
        <p:spPr>
          <a:xfrm>
            <a:off x="4656753" y="250311"/>
            <a:ext cx="7157499" cy="980469"/>
          </a:xfrm>
        </p:spPr>
        <p:txBody>
          <a:bodyPr/>
          <a:lstStyle/>
          <a:p>
            <a:pPr algn="r"/>
            <a:r>
              <a:rPr lang="ar-JO" sz="3600" dirty="0"/>
              <a:t>الحِصَّة الثالثة: </a:t>
            </a:r>
            <a:r>
              <a:rPr lang="ar-JO" sz="3600" dirty="0">
                <a:solidFill>
                  <a:srgbClr val="E75112"/>
                </a:solidFill>
              </a:rPr>
              <a:t>«</a:t>
            </a:r>
            <a:r>
              <a:rPr lang="ar-JO" sz="3600" dirty="0"/>
              <a:t>اِعرِض/ بَيِّن/ قَدِّم مَعلومات</a:t>
            </a:r>
            <a:r>
              <a:rPr lang="ar-JO" sz="3600" dirty="0">
                <a:solidFill>
                  <a:srgbClr val="E75112"/>
                </a:solidFill>
              </a:rPr>
              <a:t>»</a:t>
            </a:r>
            <a:endParaRPr lang="de-DE" sz="3600" dirty="0">
              <a:solidFill>
                <a:srgbClr val="E75112"/>
              </a:solidFill>
            </a:endParaRPr>
          </a:p>
        </p:txBody>
      </p:sp>
      <p:sp>
        <p:nvSpPr>
          <p:cNvPr id="3" name="Foliennummernplatzhalter 5">
            <a:extLst>
              <a:ext uri="{FF2B5EF4-FFF2-40B4-BE49-F238E27FC236}">
                <a16:creationId xmlns:a16="http://schemas.microsoft.com/office/drawing/2014/main" id="{FCD8C944-C2F2-6512-793C-31972BAA37D2}"/>
              </a:ext>
            </a:extLst>
          </p:cNvPr>
          <p:cNvSpPr>
            <a:spLocks noGrp="1"/>
          </p:cNvSpPr>
          <p:nvPr>
            <p:ph type="sldNum" sz="quarter" idx="4"/>
          </p:nvPr>
        </p:nvSpPr>
        <p:spPr>
          <a:xfrm>
            <a:off x="10854588" y="6356350"/>
            <a:ext cx="820799" cy="365125"/>
          </a:xfrm>
          <a:prstGeom prst="rect">
            <a:avLst/>
          </a:prstGeom>
        </p:spPr>
        <p:txBody>
          <a:bodyPr vert="horz" lIns="0" tIns="0" rIns="0" bIns="0" rtlCol="0" anchor="ctr"/>
          <a:lstStyle>
            <a:lvl1pPr algn="l">
              <a:defRPr sz="1000">
                <a:solidFill>
                  <a:schemeClr val="tx1"/>
                </a:solidFill>
              </a:defRPr>
            </a:lvl1pPr>
          </a:lstStyle>
          <a:p>
            <a:pPr algn="r"/>
            <a:fld id="{BD55EF62-6C11-432A-B6B1-8FDA77A7568D}" type="slidenum">
              <a:rPr lang="de-DE" smtClean="0"/>
              <a:pPr algn="r"/>
              <a:t>5</a:t>
            </a:fld>
            <a:endParaRPr lang="de-DE" dirty="0"/>
          </a:p>
        </p:txBody>
      </p:sp>
      <p:sp>
        <p:nvSpPr>
          <p:cNvPr id="4" name="Textplatzhalter 3">
            <a:extLst>
              <a:ext uri="{FF2B5EF4-FFF2-40B4-BE49-F238E27FC236}">
                <a16:creationId xmlns:a16="http://schemas.microsoft.com/office/drawing/2014/main" id="{4DE7B8DA-3A3C-4A31-95BF-11E920693516}"/>
              </a:ext>
            </a:extLst>
          </p:cNvPr>
          <p:cNvSpPr>
            <a:spLocks noGrp="1"/>
          </p:cNvSpPr>
          <p:nvPr>
            <p:ph type="body" sz="quarter" idx="14"/>
          </p:nvPr>
        </p:nvSpPr>
        <p:spPr>
          <a:xfrm>
            <a:off x="1073742" y="3321388"/>
            <a:ext cx="3910816" cy="980469"/>
          </a:xfrm>
          <a:noFill/>
          <a:ln>
            <a:noFill/>
          </a:ln>
        </p:spPr>
        <p:txBody>
          <a:bodyPr/>
          <a:lstStyle/>
          <a:p>
            <a:pPr marL="0" lvl="0" indent="0" algn="r">
              <a:lnSpc>
                <a:spcPct val="107000"/>
              </a:lnSpc>
              <a:spcAft>
                <a:spcPts val="800"/>
              </a:spcAft>
              <a:buNone/>
            </a:pPr>
            <a:r>
              <a:rPr lang="ar-JO" sz="2400" dirty="0"/>
              <a:t>يَتَطَلَّبُ كُلُّ عَرْضٍ تَبْرِيرًا أو تَفْسيراً وَاضِحًا وَمَفْهُومًا.</a:t>
            </a:r>
            <a:endParaRPr lang="de-DE" sz="24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2" name="Textfeld 1">
            <a:extLst>
              <a:ext uri="{FF2B5EF4-FFF2-40B4-BE49-F238E27FC236}">
                <a16:creationId xmlns:a16="http://schemas.microsoft.com/office/drawing/2014/main" id="{6F1493E8-6E79-4276-8350-B2277F02C6A6}"/>
              </a:ext>
            </a:extLst>
          </p:cNvPr>
          <p:cNvSpPr txBox="1"/>
          <p:nvPr/>
        </p:nvSpPr>
        <p:spPr>
          <a:xfrm>
            <a:off x="1794872" y="1673309"/>
            <a:ext cx="4326787" cy="1200329"/>
          </a:xfrm>
          <a:prstGeom prst="rect">
            <a:avLst/>
          </a:prstGeom>
          <a:noFill/>
        </p:spPr>
        <p:txBody>
          <a:bodyPr wrap="square" rtlCol="0">
            <a:spAutoFit/>
          </a:bodyPr>
          <a:lstStyle/>
          <a:p>
            <a:r>
              <a:rPr lang="ar-JO" sz="2400" dirty="0"/>
              <a:t>يُمْكِنُ أَنْ يَتِمَّ عَرْضُ مَوْضُوعٍ مُعَيَّنٍ، أَوْ تَوْضِيحُ عِلَاقَةٍ بَيْنَ عِدَّةِ أُمُورٍ، أَوْ مُعَالَجَةُ إِشْكَالِيَّةٍ مُحَدَّدَةٍ.</a:t>
            </a:r>
            <a:endParaRPr lang="de-DE" dirty="0"/>
          </a:p>
        </p:txBody>
      </p:sp>
      <p:sp>
        <p:nvSpPr>
          <p:cNvPr id="5" name="Textfeld 4">
            <a:extLst>
              <a:ext uri="{FF2B5EF4-FFF2-40B4-BE49-F238E27FC236}">
                <a16:creationId xmlns:a16="http://schemas.microsoft.com/office/drawing/2014/main" id="{BD49327F-E3AB-4B53-8EAA-8332BF01D297}"/>
              </a:ext>
            </a:extLst>
          </p:cNvPr>
          <p:cNvSpPr txBox="1"/>
          <p:nvPr/>
        </p:nvSpPr>
        <p:spPr>
          <a:xfrm>
            <a:off x="2959314" y="4919291"/>
            <a:ext cx="3742661" cy="862800"/>
          </a:xfrm>
          <a:prstGeom prst="rect">
            <a:avLst/>
          </a:prstGeom>
          <a:noFill/>
        </p:spPr>
        <p:txBody>
          <a:bodyPr wrap="square" rtlCol="0">
            <a:spAutoFit/>
          </a:bodyPr>
          <a:lstStyle/>
          <a:p>
            <a:pPr lvl="0">
              <a:lnSpc>
                <a:spcPct val="107000"/>
              </a:lnSpc>
              <a:spcBef>
                <a:spcPts val="1000"/>
              </a:spcBef>
              <a:spcAft>
                <a:spcPts val="300"/>
              </a:spcAft>
              <a:buClr>
                <a:srgbClr val="E75112"/>
              </a:buClr>
              <a:buSzPct val="83000"/>
              <a:defRPr/>
            </a:pPr>
            <a:r>
              <a:rPr lang="ar-JO" sz="2400" dirty="0"/>
              <a:t>اِحْرِصْ عَلَى أَنْ تَكْتُبَ فَقَطْ عَمَّا يُطْلَبُ مِنكَ فِي الْمسُّؤالِ.</a:t>
            </a:r>
            <a:endParaRPr kumimoji="0" lang="de-DE" sz="2400"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Arial" panose="020B0604020202020204" pitchFamily="34" charset="0"/>
            </a:endParaRPr>
          </a:p>
        </p:txBody>
      </p:sp>
      <p:sp>
        <p:nvSpPr>
          <p:cNvPr id="10" name="Textfeld 9">
            <a:extLst>
              <a:ext uri="{FF2B5EF4-FFF2-40B4-BE49-F238E27FC236}">
                <a16:creationId xmlns:a16="http://schemas.microsoft.com/office/drawing/2014/main" id="{BA8645C7-A21A-4EEC-92F4-0AD3CE420284}"/>
              </a:ext>
            </a:extLst>
          </p:cNvPr>
          <p:cNvSpPr txBox="1"/>
          <p:nvPr/>
        </p:nvSpPr>
        <p:spPr>
          <a:xfrm>
            <a:off x="8475630" y="1843812"/>
            <a:ext cx="3338622" cy="862800"/>
          </a:xfrm>
          <a:prstGeom prst="rect">
            <a:avLst/>
          </a:prstGeom>
          <a:noFill/>
        </p:spPr>
        <p:txBody>
          <a:bodyPr wrap="square" rtlCol="0">
            <a:spAutoFit/>
          </a:bodyPr>
          <a:lstStyle/>
          <a:p>
            <a:pPr lvl="0">
              <a:lnSpc>
                <a:spcPct val="107000"/>
              </a:lnSpc>
              <a:spcBef>
                <a:spcPts val="1000"/>
              </a:spcBef>
              <a:spcAft>
                <a:spcPts val="300"/>
              </a:spcAft>
              <a:buClr>
                <a:srgbClr val="E75112"/>
              </a:buClr>
              <a:buSzPct val="83000"/>
              <a:defRPr/>
            </a:pPr>
            <a:r>
              <a:rPr lang="ar-JO" sz="2400" dirty="0"/>
              <a:t>عِنْدَ عَرْضِ الْمَحْتَوَى لَا يُشْتَرَطُ وُجُودُ بِنْيَةٍ مُنَظَّمَةٍ.</a:t>
            </a:r>
            <a:endParaRPr kumimoji="0" lang="de-DE" sz="2400" b="0"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Arial" panose="020B0604020202020204" pitchFamily="34" charset="0"/>
            </a:endParaRPr>
          </a:p>
        </p:txBody>
      </p:sp>
      <p:sp>
        <p:nvSpPr>
          <p:cNvPr id="12" name="Textfeld 11">
            <a:extLst>
              <a:ext uri="{FF2B5EF4-FFF2-40B4-BE49-F238E27FC236}">
                <a16:creationId xmlns:a16="http://schemas.microsoft.com/office/drawing/2014/main" id="{75A822FA-A02F-43B0-834D-7438EE05B573}"/>
              </a:ext>
            </a:extLst>
          </p:cNvPr>
          <p:cNvSpPr txBox="1"/>
          <p:nvPr/>
        </p:nvSpPr>
        <p:spPr>
          <a:xfrm>
            <a:off x="7759547" y="3668681"/>
            <a:ext cx="3242930" cy="862800"/>
          </a:xfrm>
          <a:prstGeom prst="rect">
            <a:avLst/>
          </a:prstGeom>
          <a:noFill/>
        </p:spPr>
        <p:txBody>
          <a:bodyPr wrap="square" rtlCol="0">
            <a:spAutoFit/>
          </a:bodyPr>
          <a:lstStyle/>
          <a:p>
            <a:pPr lvl="0">
              <a:lnSpc>
                <a:spcPct val="107000"/>
              </a:lnSpc>
              <a:spcBef>
                <a:spcPts val="1000"/>
              </a:spcBef>
              <a:spcAft>
                <a:spcPts val="300"/>
              </a:spcAft>
              <a:buClr>
                <a:srgbClr val="E75112"/>
              </a:buClr>
              <a:buSzPct val="83000"/>
              <a:defRPr/>
            </a:pPr>
            <a:r>
              <a:rPr lang="ar-JO" sz="2400" dirty="0"/>
              <a:t>يَجِبُ أَنْ يَتَمَكَّنَ القَارِئُ / القَارِئَةُ مِنْ مُتَابَعَةِ أَفْكَارِكَ بِوُضُوحٍ.</a:t>
            </a:r>
            <a:endParaRPr kumimoji="0" lang="de-DE" sz="2400" b="0"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159107365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liennummernplatzhalter 4"/>
          <p:cNvSpPr>
            <a:spLocks noGrp="1"/>
          </p:cNvSpPr>
          <p:nvPr>
            <p:ph type="sldNum" sz="quarter" idx="4"/>
          </p:nvPr>
        </p:nvSpPr>
        <p:spPr/>
        <p:txBody>
          <a:bodyPr/>
          <a:lstStyle/>
          <a:p>
            <a:fld id="{BD55EF62-6C11-432A-B6B1-8FDA77A7568D}" type="slidenum">
              <a:rPr lang="de-DE" smtClean="0"/>
              <a:pPr/>
              <a:t>6</a:t>
            </a:fld>
            <a:endParaRPr lang="de-DE"/>
          </a:p>
        </p:txBody>
      </p:sp>
      <p:sp>
        <p:nvSpPr>
          <p:cNvPr id="6" name="Rechteck 5"/>
          <p:cNvSpPr/>
          <p:nvPr/>
        </p:nvSpPr>
        <p:spPr>
          <a:xfrm>
            <a:off x="2449476" y="2294168"/>
            <a:ext cx="9226587" cy="4524315"/>
          </a:xfrm>
          <a:prstGeom prst="rect">
            <a:avLst/>
          </a:prstGeom>
        </p:spPr>
        <p:txBody>
          <a:bodyPr wrap="square">
            <a:spAutoFit/>
          </a:bodyPr>
          <a:lstStyle/>
          <a:p>
            <a:pPr algn="r"/>
            <a:r>
              <a:rPr lang="ar-JO" sz="3200" dirty="0"/>
              <a:t>تَقْدِيم الْمَعْلُومَات أو المُترابِطات أو عرض مسألة أو قضيّة مَا بِشَكْلٍ مُنَظَّم وَمُرْتَب.</a:t>
            </a:r>
          </a:p>
          <a:p>
            <a:pPr algn="r"/>
            <a:endParaRPr lang="ar-JO" sz="3200" dirty="0"/>
          </a:p>
          <a:p>
            <a:pPr algn="r"/>
            <a:r>
              <a:rPr lang="ar-JO" sz="3200" dirty="0">
                <a:solidFill>
                  <a:srgbClr val="E75112"/>
                </a:solidFill>
              </a:rPr>
              <a:t>«</a:t>
            </a:r>
            <a:r>
              <a:rPr lang="ar-JO" sz="3200" b="1" dirty="0">
                <a:solidFill>
                  <a:schemeClr val="accent1"/>
                </a:solidFill>
              </a:rPr>
              <a:t>الفِعل </a:t>
            </a:r>
            <a:r>
              <a:rPr lang="ar-JO" sz="3200" dirty="0">
                <a:solidFill>
                  <a:schemeClr val="accent1"/>
                </a:solidFill>
              </a:rPr>
              <a:t>"</a:t>
            </a:r>
            <a:r>
              <a:rPr lang="ar-JO" sz="3200" b="1" dirty="0">
                <a:solidFill>
                  <a:schemeClr val="accent1"/>
                </a:solidFill>
              </a:rPr>
              <a:t>اِعرِض/ بَيِّن/ قَدِّم مَعلومات</a:t>
            </a:r>
            <a:r>
              <a:rPr lang="ar-JO" sz="3200" dirty="0">
                <a:solidFill>
                  <a:schemeClr val="accent1"/>
                </a:solidFill>
              </a:rPr>
              <a:t>"</a:t>
            </a:r>
            <a:r>
              <a:rPr lang="ar-JO" sz="3200" dirty="0">
                <a:solidFill>
                  <a:srgbClr val="E75112"/>
                </a:solidFill>
              </a:rPr>
              <a:t> </a:t>
            </a:r>
            <a:r>
              <a:rPr lang="ar-JO" sz="3200" b="1" dirty="0">
                <a:solidFill>
                  <a:srgbClr val="E75112"/>
                </a:solidFill>
              </a:rPr>
              <a:t>يَعني بالنِّسْبَة لي</a:t>
            </a:r>
            <a:r>
              <a:rPr lang="ar-JO" sz="3200" dirty="0">
                <a:solidFill>
                  <a:srgbClr val="E75112"/>
                </a:solidFill>
              </a:rPr>
              <a:t>»</a:t>
            </a:r>
          </a:p>
          <a:p>
            <a:pPr algn="r"/>
            <a:endParaRPr lang="ar-JO" sz="3200" b="1" dirty="0">
              <a:solidFill>
                <a:srgbClr val="E75112"/>
              </a:solidFill>
            </a:endParaRPr>
          </a:p>
          <a:p>
            <a:pPr algn="r"/>
            <a:r>
              <a:rPr lang="ar-JO" sz="3200" dirty="0"/>
              <a:t>أن أكْتُب الْمَعْلُومَات الْمُطْلُوبَة بِطَرِيقَة تُمَكِّن الْقَارِئ مِن مُتَابَعَة أَفْكَارِي بِشَكْلٍ جَيِّد.</a:t>
            </a:r>
            <a:endParaRPr lang="de-DE" sz="3200" dirty="0">
              <a:solidFill>
                <a:schemeClr val="accent1"/>
              </a:solidFill>
            </a:endParaRPr>
          </a:p>
          <a:p>
            <a:pPr algn="r"/>
            <a:endParaRPr lang="de-DE" sz="3200" dirty="0"/>
          </a:p>
          <a:p>
            <a:pPr algn="r"/>
            <a:endParaRPr lang="de-DE" sz="3200" b="1" dirty="0"/>
          </a:p>
        </p:txBody>
      </p:sp>
      <p:sp>
        <p:nvSpPr>
          <p:cNvPr id="7" name="Rechteck 6"/>
          <p:cNvSpPr/>
          <p:nvPr/>
        </p:nvSpPr>
        <p:spPr>
          <a:xfrm>
            <a:off x="4858139" y="405097"/>
            <a:ext cx="7333861" cy="646331"/>
          </a:xfrm>
          <a:prstGeom prst="rect">
            <a:avLst/>
          </a:prstGeom>
        </p:spPr>
        <p:txBody>
          <a:bodyPr wrap="square">
            <a:spAutoFit/>
          </a:bodyPr>
          <a:lstStyle/>
          <a:p>
            <a:r>
              <a:rPr lang="ar-JO" sz="3600" b="1" dirty="0">
                <a:solidFill>
                  <a:schemeClr val="accent1"/>
                </a:solidFill>
              </a:rPr>
              <a:t>الحِصَّة الثالثة: «اِعرِض/ بَيِّن/ قَدِّم مَعلومات</a:t>
            </a:r>
            <a:r>
              <a:rPr lang="ar-JO" sz="3600" dirty="0">
                <a:solidFill>
                  <a:srgbClr val="E75112"/>
                </a:solidFill>
              </a:rPr>
              <a:t>»</a:t>
            </a:r>
            <a:endParaRPr lang="de-DE" sz="3600" b="1" dirty="0">
              <a:solidFill>
                <a:schemeClr val="accent1"/>
              </a:solidFill>
            </a:endParaRPr>
          </a:p>
        </p:txBody>
      </p:sp>
    </p:spTree>
    <p:extLst>
      <p:ext uri="{BB962C8B-B14F-4D97-AF65-F5344CB8AC3E}">
        <p14:creationId xmlns:p14="http://schemas.microsoft.com/office/powerpoint/2010/main" val="389975277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feld 15">
            <a:extLst>
              <a:ext uri="{FF2B5EF4-FFF2-40B4-BE49-F238E27FC236}">
                <a16:creationId xmlns:a16="http://schemas.microsoft.com/office/drawing/2014/main" id="{ACB6C57A-8014-4106-97A1-A8AD279B85A0}"/>
              </a:ext>
            </a:extLst>
          </p:cNvPr>
          <p:cNvSpPr txBox="1"/>
          <p:nvPr/>
        </p:nvSpPr>
        <p:spPr>
          <a:xfrm>
            <a:off x="497720" y="1865974"/>
            <a:ext cx="4031749" cy="4062651"/>
          </a:xfrm>
          <a:prstGeom prst="rect">
            <a:avLst/>
          </a:prstGeom>
          <a:noFill/>
        </p:spPr>
        <p:style>
          <a:lnRef idx="2">
            <a:schemeClr val="accent2"/>
          </a:lnRef>
          <a:fillRef idx="1">
            <a:schemeClr val="lt1"/>
          </a:fillRef>
          <a:effectRef idx="0">
            <a:schemeClr val="accent2"/>
          </a:effectRef>
          <a:fontRef idx="minor">
            <a:schemeClr val="dk1"/>
          </a:fontRef>
        </p:style>
        <p:txBody>
          <a:bodyPr wrap="square" rtlCol="0">
            <a:spAutoFit/>
          </a:bodyPr>
          <a:lstStyle/>
          <a:p>
            <a:pPr algn="r"/>
            <a:r>
              <a:rPr lang="ar-JO" sz="2400" b="1" dirty="0">
                <a:latin typeface="Arial" panose="020B0604020202020204" pitchFamily="34" charset="0"/>
                <a:cs typeface="Arial" panose="020B0604020202020204" pitchFamily="34" charset="0"/>
              </a:rPr>
              <a:t>الاِختلافات</a:t>
            </a:r>
            <a:endParaRPr lang="de-DE" sz="2400" b="1" dirty="0">
              <a:latin typeface="Arial" panose="020B0604020202020204" pitchFamily="34" charset="0"/>
              <a:cs typeface="Arial" panose="020B0604020202020204" pitchFamily="34" charset="0"/>
            </a:endParaRPr>
          </a:p>
          <a:p>
            <a:endParaRPr lang="de-DE" dirty="0"/>
          </a:p>
          <a:p>
            <a:endParaRPr lang="de-DE" dirty="0"/>
          </a:p>
          <a:p>
            <a:endParaRPr lang="de-DE" dirty="0"/>
          </a:p>
          <a:p>
            <a:endParaRPr lang="de-DE" dirty="0"/>
          </a:p>
          <a:p>
            <a:endParaRPr lang="de-DE" dirty="0"/>
          </a:p>
          <a:p>
            <a:endParaRPr lang="de-DE" dirty="0"/>
          </a:p>
          <a:p>
            <a:endParaRPr lang="de-DE" dirty="0"/>
          </a:p>
          <a:p>
            <a:endParaRPr lang="de-DE" dirty="0"/>
          </a:p>
          <a:p>
            <a:endParaRPr lang="de-DE" dirty="0"/>
          </a:p>
          <a:p>
            <a:endParaRPr lang="de-DE" dirty="0"/>
          </a:p>
          <a:p>
            <a:endParaRPr lang="de-DE" dirty="0"/>
          </a:p>
          <a:p>
            <a:endParaRPr lang="de-DE" dirty="0"/>
          </a:p>
          <a:p>
            <a:endParaRPr lang="de-DE" dirty="0"/>
          </a:p>
        </p:txBody>
      </p:sp>
      <p:sp>
        <p:nvSpPr>
          <p:cNvPr id="9" name="Titel 8">
            <a:extLst>
              <a:ext uri="{FF2B5EF4-FFF2-40B4-BE49-F238E27FC236}">
                <a16:creationId xmlns:a16="http://schemas.microsoft.com/office/drawing/2014/main" id="{FBCE1234-7256-8885-BC25-4C4BC082830B}"/>
              </a:ext>
            </a:extLst>
          </p:cNvPr>
          <p:cNvSpPr>
            <a:spLocks noGrp="1"/>
          </p:cNvSpPr>
          <p:nvPr>
            <p:ph type="title"/>
          </p:nvPr>
        </p:nvSpPr>
        <p:spPr>
          <a:xfrm>
            <a:off x="4784401" y="310540"/>
            <a:ext cx="7157499" cy="980469"/>
          </a:xfrm>
        </p:spPr>
        <p:txBody>
          <a:bodyPr/>
          <a:lstStyle/>
          <a:p>
            <a:pPr algn="r"/>
            <a:r>
              <a:rPr lang="ar-JO" sz="3600" dirty="0"/>
              <a:t>الحِصَّة الرابعِة: </a:t>
            </a:r>
            <a:r>
              <a:rPr lang="ar-JO" sz="3600" dirty="0">
                <a:solidFill>
                  <a:srgbClr val="E75112"/>
                </a:solidFill>
              </a:rPr>
              <a:t>«</a:t>
            </a:r>
            <a:r>
              <a:rPr lang="ar-JO" sz="3600" dirty="0"/>
              <a:t>قارِن</a:t>
            </a:r>
            <a:r>
              <a:rPr lang="ar-JO" sz="3600" dirty="0">
                <a:solidFill>
                  <a:srgbClr val="E75112"/>
                </a:solidFill>
              </a:rPr>
              <a:t>»</a:t>
            </a:r>
            <a:endParaRPr lang="de-DE" sz="3600" dirty="0">
              <a:solidFill>
                <a:srgbClr val="E75112"/>
              </a:solidFill>
            </a:endParaRPr>
          </a:p>
        </p:txBody>
      </p:sp>
      <p:sp>
        <p:nvSpPr>
          <p:cNvPr id="3" name="Foliennummernplatzhalter 5">
            <a:extLst>
              <a:ext uri="{FF2B5EF4-FFF2-40B4-BE49-F238E27FC236}">
                <a16:creationId xmlns:a16="http://schemas.microsoft.com/office/drawing/2014/main" id="{FCD8C944-C2F2-6512-793C-31972BAA37D2}"/>
              </a:ext>
            </a:extLst>
          </p:cNvPr>
          <p:cNvSpPr>
            <a:spLocks noGrp="1"/>
          </p:cNvSpPr>
          <p:nvPr>
            <p:ph type="sldNum" sz="quarter" idx="4"/>
          </p:nvPr>
        </p:nvSpPr>
        <p:spPr>
          <a:xfrm>
            <a:off x="10854588" y="6356350"/>
            <a:ext cx="820799" cy="365125"/>
          </a:xfrm>
          <a:prstGeom prst="rect">
            <a:avLst/>
          </a:prstGeom>
        </p:spPr>
        <p:txBody>
          <a:bodyPr vert="horz" lIns="0" tIns="0" rIns="0" bIns="0" rtlCol="0" anchor="ctr"/>
          <a:lstStyle>
            <a:lvl1pPr algn="l">
              <a:defRPr sz="1000">
                <a:solidFill>
                  <a:schemeClr val="tx1"/>
                </a:solidFill>
              </a:defRPr>
            </a:lvl1pPr>
          </a:lstStyle>
          <a:p>
            <a:pPr algn="r"/>
            <a:fld id="{BD55EF62-6C11-432A-B6B1-8FDA77A7568D}" type="slidenum">
              <a:rPr lang="de-DE" smtClean="0"/>
              <a:pPr algn="r"/>
              <a:t>7</a:t>
            </a:fld>
            <a:endParaRPr lang="de-DE" dirty="0"/>
          </a:p>
        </p:txBody>
      </p:sp>
      <p:sp>
        <p:nvSpPr>
          <p:cNvPr id="13" name="Halbbogen 12">
            <a:extLst>
              <a:ext uri="{FF2B5EF4-FFF2-40B4-BE49-F238E27FC236}">
                <a16:creationId xmlns:a16="http://schemas.microsoft.com/office/drawing/2014/main" id="{11975542-6CFC-4335-938B-B2AB5F3DB15F}"/>
              </a:ext>
            </a:extLst>
          </p:cNvPr>
          <p:cNvSpPr/>
          <p:nvPr/>
        </p:nvSpPr>
        <p:spPr>
          <a:xfrm rot="16200000">
            <a:off x="4613686" y="2129113"/>
            <a:ext cx="1402574" cy="1508568"/>
          </a:xfrm>
          <a:prstGeom prst="blockArc">
            <a:avLst/>
          </a:prstGeom>
          <a:solidFill>
            <a:srgbClr val="F29400"/>
          </a:solidFill>
          <a:ln w="3175">
            <a:solidFill>
              <a:srgbClr val="5F5F5F"/>
            </a:solidFill>
          </a:ln>
        </p:spPr>
        <p:style>
          <a:lnRef idx="2">
            <a:schemeClr val="accent1">
              <a:shade val="15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de-DE" sz="2250" dirty="0">
              <a:solidFill>
                <a:schemeClr val="tx1"/>
              </a:solidFill>
            </a:endParaRPr>
          </a:p>
        </p:txBody>
      </p:sp>
      <p:sp>
        <p:nvSpPr>
          <p:cNvPr id="17" name="Textfeld 16">
            <a:extLst>
              <a:ext uri="{FF2B5EF4-FFF2-40B4-BE49-F238E27FC236}">
                <a16:creationId xmlns:a16="http://schemas.microsoft.com/office/drawing/2014/main" id="{F047A2E8-75B6-49FF-938B-7D77F1FE269A}"/>
              </a:ext>
            </a:extLst>
          </p:cNvPr>
          <p:cNvSpPr txBox="1"/>
          <p:nvPr/>
        </p:nvSpPr>
        <p:spPr>
          <a:xfrm>
            <a:off x="7659149" y="1865974"/>
            <a:ext cx="4031749" cy="4062651"/>
          </a:xfrm>
          <a:prstGeom prst="rect">
            <a:avLst/>
          </a:prstGeom>
          <a:noFill/>
        </p:spPr>
        <p:style>
          <a:lnRef idx="2">
            <a:schemeClr val="accent2"/>
          </a:lnRef>
          <a:fillRef idx="1">
            <a:schemeClr val="lt1"/>
          </a:fillRef>
          <a:effectRef idx="0">
            <a:schemeClr val="accent2"/>
          </a:effectRef>
          <a:fontRef idx="minor">
            <a:schemeClr val="dk1"/>
          </a:fontRef>
        </p:style>
        <p:txBody>
          <a:bodyPr wrap="square" rtlCol="0">
            <a:spAutoFit/>
          </a:bodyPr>
          <a:lstStyle/>
          <a:p>
            <a:pPr algn="r"/>
            <a:r>
              <a:rPr lang="ar-JO" sz="2400" b="1" dirty="0">
                <a:latin typeface="Arial" panose="020B0604020202020204" pitchFamily="34" charset="0"/>
                <a:cs typeface="Arial" panose="020B0604020202020204" pitchFamily="34" charset="0"/>
              </a:rPr>
              <a:t>القَواسِم المُشْتَركَة</a:t>
            </a:r>
            <a:endParaRPr lang="de-DE" sz="2400" b="1" dirty="0">
              <a:latin typeface="Arial" panose="020B0604020202020204" pitchFamily="34" charset="0"/>
              <a:cs typeface="Arial" panose="020B0604020202020204" pitchFamily="34" charset="0"/>
            </a:endParaRPr>
          </a:p>
          <a:p>
            <a:endParaRPr lang="de-DE" dirty="0"/>
          </a:p>
          <a:p>
            <a:endParaRPr lang="de-DE" dirty="0"/>
          </a:p>
          <a:p>
            <a:endParaRPr lang="de-DE" dirty="0"/>
          </a:p>
          <a:p>
            <a:endParaRPr lang="de-DE" dirty="0"/>
          </a:p>
          <a:p>
            <a:endParaRPr lang="de-DE" dirty="0"/>
          </a:p>
          <a:p>
            <a:endParaRPr lang="de-DE" dirty="0"/>
          </a:p>
          <a:p>
            <a:endParaRPr lang="de-DE" dirty="0"/>
          </a:p>
          <a:p>
            <a:endParaRPr lang="de-DE" dirty="0"/>
          </a:p>
          <a:p>
            <a:endParaRPr lang="de-DE" dirty="0"/>
          </a:p>
          <a:p>
            <a:endParaRPr lang="de-DE" dirty="0"/>
          </a:p>
          <a:p>
            <a:endParaRPr lang="de-DE" dirty="0"/>
          </a:p>
          <a:p>
            <a:endParaRPr lang="de-DE" dirty="0"/>
          </a:p>
          <a:p>
            <a:endParaRPr lang="de-DE" dirty="0"/>
          </a:p>
        </p:txBody>
      </p:sp>
      <p:sp>
        <p:nvSpPr>
          <p:cNvPr id="11" name="Zylinder 10">
            <a:extLst>
              <a:ext uri="{FF2B5EF4-FFF2-40B4-BE49-F238E27FC236}">
                <a16:creationId xmlns:a16="http://schemas.microsoft.com/office/drawing/2014/main" id="{38455B12-55C8-4117-8347-B5502DB06AA4}"/>
              </a:ext>
            </a:extLst>
          </p:cNvPr>
          <p:cNvSpPr/>
          <p:nvPr/>
        </p:nvSpPr>
        <p:spPr>
          <a:xfrm>
            <a:off x="5195519" y="1671398"/>
            <a:ext cx="1828800" cy="2353835"/>
          </a:xfrm>
          <a:prstGeom prst="can">
            <a:avLst/>
          </a:prstGeom>
          <a:solidFill>
            <a:srgbClr val="F29400"/>
          </a:solidFill>
          <a:ln w="3175">
            <a:solidFill>
              <a:srgbClr val="5F5F5F"/>
            </a:solidFill>
          </a:ln>
        </p:spPr>
        <p:style>
          <a:lnRef idx="2">
            <a:schemeClr val="accent1">
              <a:shade val="15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de-DE" sz="2250" dirty="0"/>
          </a:p>
        </p:txBody>
      </p:sp>
      <p:sp>
        <p:nvSpPr>
          <p:cNvPr id="14" name="Zylinder 13">
            <a:extLst>
              <a:ext uri="{FF2B5EF4-FFF2-40B4-BE49-F238E27FC236}">
                <a16:creationId xmlns:a16="http://schemas.microsoft.com/office/drawing/2014/main" id="{940B4B34-5EC9-45C9-8493-CB7CFDDFB423}"/>
              </a:ext>
            </a:extLst>
          </p:cNvPr>
          <p:cNvSpPr/>
          <p:nvPr/>
        </p:nvSpPr>
        <p:spPr>
          <a:xfrm>
            <a:off x="5937235" y="2883397"/>
            <a:ext cx="1421848" cy="2877204"/>
          </a:xfrm>
          <a:prstGeom prst="can">
            <a:avLst/>
          </a:prstGeom>
          <a:solidFill>
            <a:srgbClr val="00B0F0"/>
          </a:solidFill>
          <a:ln w="3175">
            <a:solidFill>
              <a:srgbClr val="5F5F5F"/>
            </a:solidFill>
          </a:ln>
        </p:spPr>
        <p:style>
          <a:lnRef idx="2">
            <a:schemeClr val="accent1">
              <a:shade val="15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de-DE" sz="2250" dirty="0"/>
          </a:p>
        </p:txBody>
      </p:sp>
      <p:sp>
        <p:nvSpPr>
          <p:cNvPr id="15" name="Halbbogen 14">
            <a:extLst>
              <a:ext uri="{FF2B5EF4-FFF2-40B4-BE49-F238E27FC236}">
                <a16:creationId xmlns:a16="http://schemas.microsoft.com/office/drawing/2014/main" id="{C54D6E65-674B-467D-98B1-ABAC842B955F}"/>
              </a:ext>
            </a:extLst>
          </p:cNvPr>
          <p:cNvSpPr/>
          <p:nvPr/>
        </p:nvSpPr>
        <p:spPr>
          <a:xfrm rot="5237054">
            <a:off x="6483783" y="3822270"/>
            <a:ext cx="1662833" cy="964377"/>
          </a:xfrm>
          <a:prstGeom prst="blockArc">
            <a:avLst>
              <a:gd name="adj1" fmla="val 11096492"/>
              <a:gd name="adj2" fmla="val 0"/>
              <a:gd name="adj3" fmla="val 25000"/>
            </a:avLst>
          </a:prstGeom>
          <a:solidFill>
            <a:srgbClr val="00B050"/>
          </a:solidFill>
          <a:ln w="3175">
            <a:solidFill>
              <a:srgbClr val="5F5F5F"/>
            </a:solidFill>
          </a:ln>
        </p:spPr>
        <p:style>
          <a:lnRef idx="2">
            <a:schemeClr val="accent1">
              <a:shade val="15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de-DE" sz="2250" dirty="0">
              <a:solidFill>
                <a:schemeClr val="tx1"/>
              </a:solidFill>
            </a:endParaRPr>
          </a:p>
        </p:txBody>
      </p:sp>
    </p:spTree>
    <p:extLst>
      <p:ext uri="{BB962C8B-B14F-4D97-AF65-F5344CB8AC3E}">
        <p14:creationId xmlns:p14="http://schemas.microsoft.com/office/powerpoint/2010/main" val="425135553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el 8">
            <a:extLst>
              <a:ext uri="{FF2B5EF4-FFF2-40B4-BE49-F238E27FC236}">
                <a16:creationId xmlns:a16="http://schemas.microsoft.com/office/drawing/2014/main" id="{FBCE1234-7256-8885-BC25-4C4BC082830B}"/>
              </a:ext>
            </a:extLst>
          </p:cNvPr>
          <p:cNvSpPr>
            <a:spLocks noGrp="1"/>
          </p:cNvSpPr>
          <p:nvPr>
            <p:ph type="title"/>
          </p:nvPr>
        </p:nvSpPr>
        <p:spPr>
          <a:xfrm>
            <a:off x="4607120" y="280892"/>
            <a:ext cx="7157499" cy="980469"/>
          </a:xfrm>
        </p:spPr>
        <p:txBody>
          <a:bodyPr/>
          <a:lstStyle/>
          <a:p>
            <a:r>
              <a:rPr lang="ar-JO" sz="3600" dirty="0"/>
              <a:t>الحِصَّة الرابعِة: </a:t>
            </a:r>
            <a:r>
              <a:rPr lang="ar-JO" sz="3600" dirty="0">
                <a:solidFill>
                  <a:srgbClr val="E75112"/>
                </a:solidFill>
              </a:rPr>
              <a:t>«</a:t>
            </a:r>
            <a:r>
              <a:rPr lang="ar-JO" sz="3600" dirty="0"/>
              <a:t>قارِن</a:t>
            </a:r>
            <a:r>
              <a:rPr lang="ar-JO" sz="3600" dirty="0">
                <a:solidFill>
                  <a:srgbClr val="E75112"/>
                </a:solidFill>
              </a:rPr>
              <a:t>»                            </a:t>
            </a:r>
            <a:endParaRPr lang="de-DE" sz="3600" dirty="0"/>
          </a:p>
        </p:txBody>
      </p:sp>
      <p:sp>
        <p:nvSpPr>
          <p:cNvPr id="3" name="Foliennummernplatzhalter 5">
            <a:extLst>
              <a:ext uri="{FF2B5EF4-FFF2-40B4-BE49-F238E27FC236}">
                <a16:creationId xmlns:a16="http://schemas.microsoft.com/office/drawing/2014/main" id="{FCD8C944-C2F2-6512-793C-31972BAA37D2}"/>
              </a:ext>
            </a:extLst>
          </p:cNvPr>
          <p:cNvSpPr>
            <a:spLocks noGrp="1"/>
          </p:cNvSpPr>
          <p:nvPr>
            <p:ph type="sldNum" sz="quarter" idx="4"/>
          </p:nvPr>
        </p:nvSpPr>
        <p:spPr>
          <a:xfrm>
            <a:off x="10854588" y="6356350"/>
            <a:ext cx="820799" cy="365125"/>
          </a:xfrm>
          <a:prstGeom prst="rect">
            <a:avLst/>
          </a:prstGeom>
        </p:spPr>
        <p:txBody>
          <a:bodyPr vert="horz" lIns="0" tIns="0" rIns="0" bIns="0" rtlCol="0" anchor="ctr"/>
          <a:lstStyle>
            <a:lvl1pPr algn="l">
              <a:defRPr sz="1000">
                <a:solidFill>
                  <a:schemeClr val="tx1"/>
                </a:solidFill>
              </a:defRPr>
            </a:lvl1pPr>
          </a:lstStyle>
          <a:p>
            <a:pPr algn="r"/>
            <a:fld id="{BD55EF62-6C11-432A-B6B1-8FDA77A7568D}" type="slidenum">
              <a:rPr lang="de-DE" smtClean="0"/>
              <a:pPr algn="r"/>
              <a:t>8</a:t>
            </a:fld>
            <a:endParaRPr lang="de-DE" dirty="0"/>
          </a:p>
        </p:txBody>
      </p:sp>
      <p:pic>
        <p:nvPicPr>
          <p:cNvPr id="2" name="Grafik 1"/>
          <p:cNvPicPr>
            <a:picLocks noChangeAspect="1"/>
          </p:cNvPicPr>
          <p:nvPr/>
        </p:nvPicPr>
        <p:blipFill>
          <a:blip r:embed="rId3"/>
          <a:stretch>
            <a:fillRect/>
          </a:stretch>
        </p:blipFill>
        <p:spPr>
          <a:xfrm>
            <a:off x="2624640" y="1586205"/>
            <a:ext cx="7855818" cy="4770146"/>
          </a:xfrm>
          <a:prstGeom prst="rect">
            <a:avLst/>
          </a:prstGeom>
        </p:spPr>
      </p:pic>
    </p:spTree>
    <p:extLst>
      <p:ext uri="{BB962C8B-B14F-4D97-AF65-F5344CB8AC3E}">
        <p14:creationId xmlns:p14="http://schemas.microsoft.com/office/powerpoint/2010/main" val="218390922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el 8">
            <a:extLst>
              <a:ext uri="{FF2B5EF4-FFF2-40B4-BE49-F238E27FC236}">
                <a16:creationId xmlns:a16="http://schemas.microsoft.com/office/drawing/2014/main" id="{FBCE1234-7256-8885-BC25-4C4BC082830B}"/>
              </a:ext>
            </a:extLst>
          </p:cNvPr>
          <p:cNvSpPr>
            <a:spLocks noGrp="1"/>
          </p:cNvSpPr>
          <p:nvPr>
            <p:ph type="title"/>
          </p:nvPr>
        </p:nvSpPr>
        <p:spPr>
          <a:xfrm>
            <a:off x="4859046" y="318215"/>
            <a:ext cx="7157499" cy="980469"/>
          </a:xfrm>
        </p:spPr>
        <p:txBody>
          <a:bodyPr/>
          <a:lstStyle/>
          <a:p>
            <a:pPr algn="r"/>
            <a:r>
              <a:rPr lang="ar-JO" sz="3600" dirty="0"/>
              <a:t>الحِصَّة الرابعِة: </a:t>
            </a:r>
            <a:r>
              <a:rPr lang="ar-JO" sz="3600" dirty="0">
                <a:solidFill>
                  <a:srgbClr val="E75112"/>
                </a:solidFill>
              </a:rPr>
              <a:t>«</a:t>
            </a:r>
            <a:r>
              <a:rPr lang="ar-JO" sz="3600" dirty="0"/>
              <a:t>قارِن</a:t>
            </a:r>
            <a:r>
              <a:rPr lang="ar-JO" sz="3600" dirty="0">
                <a:solidFill>
                  <a:srgbClr val="E75112"/>
                </a:solidFill>
              </a:rPr>
              <a:t>» </a:t>
            </a:r>
            <a:endParaRPr lang="de-DE" sz="3600" dirty="0"/>
          </a:p>
        </p:txBody>
      </p:sp>
      <p:sp>
        <p:nvSpPr>
          <p:cNvPr id="3" name="Foliennummernplatzhalter 5">
            <a:extLst>
              <a:ext uri="{FF2B5EF4-FFF2-40B4-BE49-F238E27FC236}">
                <a16:creationId xmlns:a16="http://schemas.microsoft.com/office/drawing/2014/main" id="{FCD8C944-C2F2-6512-793C-31972BAA37D2}"/>
              </a:ext>
            </a:extLst>
          </p:cNvPr>
          <p:cNvSpPr>
            <a:spLocks noGrp="1"/>
          </p:cNvSpPr>
          <p:nvPr>
            <p:ph type="sldNum" sz="quarter" idx="4"/>
          </p:nvPr>
        </p:nvSpPr>
        <p:spPr>
          <a:xfrm>
            <a:off x="10854588" y="6356350"/>
            <a:ext cx="820799" cy="365125"/>
          </a:xfrm>
          <a:prstGeom prst="rect">
            <a:avLst/>
          </a:prstGeom>
        </p:spPr>
        <p:txBody>
          <a:bodyPr vert="horz" lIns="0" tIns="0" rIns="0" bIns="0" rtlCol="0" anchor="ctr"/>
          <a:lstStyle>
            <a:lvl1pPr algn="l">
              <a:defRPr sz="1000">
                <a:solidFill>
                  <a:schemeClr val="tx1"/>
                </a:solidFill>
              </a:defRPr>
            </a:lvl1pPr>
          </a:lstStyle>
          <a:p>
            <a:pPr algn="r"/>
            <a:fld id="{BD55EF62-6C11-432A-B6B1-8FDA77A7568D}" type="slidenum">
              <a:rPr lang="de-DE" smtClean="0"/>
              <a:pPr algn="r"/>
              <a:t>9</a:t>
            </a:fld>
            <a:endParaRPr lang="de-DE" dirty="0"/>
          </a:p>
        </p:txBody>
      </p:sp>
      <p:sp>
        <p:nvSpPr>
          <p:cNvPr id="8" name="Textplatzhalter 4">
            <a:extLst>
              <a:ext uri="{FF2B5EF4-FFF2-40B4-BE49-F238E27FC236}">
                <a16:creationId xmlns:a16="http://schemas.microsoft.com/office/drawing/2014/main" id="{BE544292-5807-45A1-B06A-AD76B487CEC4}"/>
              </a:ext>
            </a:extLst>
          </p:cNvPr>
          <p:cNvSpPr txBox="1">
            <a:spLocks/>
          </p:cNvSpPr>
          <p:nvPr/>
        </p:nvSpPr>
        <p:spPr>
          <a:xfrm>
            <a:off x="508793" y="3518079"/>
            <a:ext cx="11174413" cy="2481505"/>
          </a:xfrm>
          <a:prstGeom prst="rect">
            <a:avLst/>
          </a:prstGeom>
          <a:solidFill>
            <a:schemeClr val="bg1"/>
          </a:solidFill>
          <a:ln>
            <a:solidFill>
              <a:schemeClr val="bg1">
                <a:lumMod val="75000"/>
              </a:schemeClr>
            </a:solidFill>
          </a:ln>
        </p:spPr>
        <p:txBody>
          <a:bodyPr vert="horz" lIns="0" tIns="0" rIns="0" bIns="0" rtlCol="0">
            <a:noAutofit/>
          </a:bodyPr>
          <a:lstStyle>
            <a:lvl1pPr marL="342900" indent="-342900" algn="l" defTabSz="914400" rtl="0" eaLnBrk="1" latinLnBrk="0" hangingPunct="1">
              <a:lnSpc>
                <a:spcPts val="3000"/>
              </a:lnSpc>
              <a:spcBef>
                <a:spcPts val="1000"/>
              </a:spcBef>
              <a:spcAft>
                <a:spcPts val="300"/>
              </a:spcAft>
              <a:buClr>
                <a:schemeClr val="accent1"/>
              </a:buClr>
              <a:buSzPct val="83000"/>
              <a:buFont typeface="Wingdings 2" panose="05020102010507070707" pitchFamily="18" charset="2"/>
              <a:buChar char=""/>
              <a:defRPr sz="1900" b="0" i="0" kern="1200">
                <a:solidFill>
                  <a:schemeClr val="tx1"/>
                </a:solidFill>
                <a:latin typeface="Arial" panose="020B0604020202020204" pitchFamily="34" charset="0"/>
                <a:ea typeface="+mn-ea"/>
                <a:cs typeface="Arial" panose="020B0604020202020204" pitchFamily="34" charset="0"/>
              </a:defRPr>
            </a:lvl1pPr>
            <a:lvl2pPr marL="666900" indent="-342900" algn="l" defTabSz="914400" rtl="0" eaLnBrk="1" latinLnBrk="0" hangingPunct="1">
              <a:lnSpc>
                <a:spcPts val="3000"/>
              </a:lnSpc>
              <a:spcBef>
                <a:spcPts val="500"/>
              </a:spcBef>
              <a:spcAft>
                <a:spcPts val="300"/>
              </a:spcAft>
              <a:buClr>
                <a:schemeClr val="accent1"/>
              </a:buClr>
              <a:buSzPct val="85000"/>
              <a:buFont typeface="Wingdings 2" panose="05020102010507070707" pitchFamily="18" charset="2"/>
              <a:buChar char=""/>
              <a:defRPr sz="1900" b="0" i="0" kern="1200">
                <a:solidFill>
                  <a:schemeClr val="tx1"/>
                </a:solidFill>
                <a:latin typeface="Arial" panose="020B0604020202020204" pitchFamily="34" charset="0"/>
                <a:ea typeface="+mn-ea"/>
                <a:cs typeface="Arial" panose="020B0604020202020204" pitchFamily="34" charset="0"/>
              </a:defRPr>
            </a:lvl2pPr>
            <a:lvl3pPr marL="990900" indent="-342900" algn="l" defTabSz="914400" rtl="0" eaLnBrk="1" latinLnBrk="0" hangingPunct="1">
              <a:lnSpc>
                <a:spcPts val="3000"/>
              </a:lnSpc>
              <a:spcBef>
                <a:spcPts val="500"/>
              </a:spcBef>
              <a:spcAft>
                <a:spcPts val="300"/>
              </a:spcAft>
              <a:buClr>
                <a:schemeClr val="accent1"/>
              </a:buClr>
              <a:buSzPct val="85000"/>
              <a:buFont typeface="Wingdings 2" panose="05020102010507070707" pitchFamily="18" charset="2"/>
              <a:buChar char=""/>
              <a:defRPr sz="1900" b="0" i="0" kern="1200">
                <a:solidFill>
                  <a:schemeClr val="tx1"/>
                </a:solidFill>
                <a:latin typeface="Arial" panose="020B0604020202020204" pitchFamily="34" charset="0"/>
                <a:ea typeface="+mn-ea"/>
                <a:cs typeface="Arial" panose="020B0604020202020204" pitchFamily="34" charset="0"/>
              </a:defRPr>
            </a:lvl3pPr>
            <a:lvl4pPr marL="1314900" indent="-342900" algn="l" defTabSz="914400" rtl="0" eaLnBrk="1" latinLnBrk="0" hangingPunct="1">
              <a:lnSpc>
                <a:spcPts val="3000"/>
              </a:lnSpc>
              <a:spcBef>
                <a:spcPts val="500"/>
              </a:spcBef>
              <a:spcAft>
                <a:spcPts val="300"/>
              </a:spcAft>
              <a:buClr>
                <a:schemeClr val="accent1"/>
              </a:buClr>
              <a:buSzPct val="85000"/>
              <a:buFont typeface="Wingdings 2" panose="05020102010507070707" pitchFamily="18" charset="2"/>
              <a:buChar char=""/>
              <a:defRPr sz="1900" b="0" i="0" kern="1200">
                <a:solidFill>
                  <a:schemeClr val="tx1"/>
                </a:solidFill>
                <a:latin typeface="Arial" panose="020B0604020202020204" pitchFamily="34" charset="0"/>
                <a:ea typeface="+mn-ea"/>
                <a:cs typeface="Arial" panose="020B0604020202020204" pitchFamily="34" charset="0"/>
              </a:defRPr>
            </a:lvl4pPr>
            <a:lvl5pPr marL="1638900" indent="-342900" algn="l" defTabSz="914400" rtl="0" eaLnBrk="1" latinLnBrk="0" hangingPunct="1">
              <a:lnSpc>
                <a:spcPts val="3000"/>
              </a:lnSpc>
              <a:spcBef>
                <a:spcPts val="500"/>
              </a:spcBef>
              <a:spcAft>
                <a:spcPts val="300"/>
              </a:spcAft>
              <a:buClr>
                <a:schemeClr val="accent1"/>
              </a:buClr>
              <a:buSzPct val="85000"/>
              <a:buFont typeface="Wingdings 2" panose="05020102010507070707" pitchFamily="18" charset="2"/>
              <a:buChar char=""/>
              <a:defRPr sz="1900" b="0" i="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92075" indent="0" algn="r">
              <a:lnSpc>
                <a:spcPct val="100000"/>
              </a:lnSpc>
              <a:spcBef>
                <a:spcPct val="0"/>
              </a:spcBef>
              <a:buNone/>
            </a:pPr>
            <a:r>
              <a:rPr lang="ar-JO" sz="3200" b="1" dirty="0">
                <a:solidFill>
                  <a:schemeClr val="accent1"/>
                </a:solidFill>
              </a:rPr>
              <a:t>«الفِعل "قارِن" يَعْنِي لِي…»</a:t>
            </a:r>
            <a:endParaRPr lang="de-DE" sz="3200" b="1" dirty="0">
              <a:solidFill>
                <a:schemeClr val="accent1"/>
              </a:solidFill>
              <a:ea typeface="+mj-ea"/>
            </a:endParaRPr>
          </a:p>
        </p:txBody>
      </p:sp>
      <p:sp>
        <p:nvSpPr>
          <p:cNvPr id="10" name="Textplatzhalter 4">
            <a:extLst>
              <a:ext uri="{FF2B5EF4-FFF2-40B4-BE49-F238E27FC236}">
                <a16:creationId xmlns:a16="http://schemas.microsoft.com/office/drawing/2014/main" id="{3BA9350E-D154-4DD2-8AA9-14B11FCC2CA2}"/>
              </a:ext>
            </a:extLst>
          </p:cNvPr>
          <p:cNvSpPr txBox="1">
            <a:spLocks/>
          </p:cNvSpPr>
          <p:nvPr/>
        </p:nvSpPr>
        <p:spPr>
          <a:xfrm>
            <a:off x="508793" y="1772337"/>
            <a:ext cx="11377161" cy="1745742"/>
          </a:xfrm>
          <a:prstGeom prst="rect">
            <a:avLst/>
          </a:prstGeom>
        </p:spPr>
        <p:txBody>
          <a:bodyPr vert="horz" lIns="0" tIns="0" rIns="0" bIns="0" rtlCol="0">
            <a:noAutofit/>
          </a:bodyPr>
          <a:lstStyle>
            <a:lvl1pPr marL="342900" indent="-342900" algn="l" defTabSz="914400" rtl="0" eaLnBrk="1" latinLnBrk="0" hangingPunct="1">
              <a:lnSpc>
                <a:spcPts val="3000"/>
              </a:lnSpc>
              <a:spcBef>
                <a:spcPts val="1000"/>
              </a:spcBef>
              <a:spcAft>
                <a:spcPts val="300"/>
              </a:spcAft>
              <a:buClr>
                <a:schemeClr val="accent1"/>
              </a:buClr>
              <a:buSzPct val="83000"/>
              <a:buFont typeface="Wingdings 2" panose="05020102010507070707" pitchFamily="18" charset="2"/>
              <a:buChar char=""/>
              <a:defRPr sz="1900" b="0" i="0" kern="1200">
                <a:solidFill>
                  <a:schemeClr val="tx1"/>
                </a:solidFill>
                <a:latin typeface="Arial" panose="020B0604020202020204" pitchFamily="34" charset="0"/>
                <a:ea typeface="+mn-ea"/>
                <a:cs typeface="Arial" panose="020B0604020202020204" pitchFamily="34" charset="0"/>
              </a:defRPr>
            </a:lvl1pPr>
            <a:lvl2pPr marL="666900" indent="-342900" algn="l" defTabSz="914400" rtl="0" eaLnBrk="1" latinLnBrk="0" hangingPunct="1">
              <a:lnSpc>
                <a:spcPts val="3000"/>
              </a:lnSpc>
              <a:spcBef>
                <a:spcPts val="500"/>
              </a:spcBef>
              <a:spcAft>
                <a:spcPts val="300"/>
              </a:spcAft>
              <a:buClr>
                <a:schemeClr val="accent1"/>
              </a:buClr>
              <a:buSzPct val="85000"/>
              <a:buFont typeface="Wingdings 2" panose="05020102010507070707" pitchFamily="18" charset="2"/>
              <a:buChar char=""/>
              <a:defRPr sz="1900" b="0" i="0" kern="1200">
                <a:solidFill>
                  <a:schemeClr val="tx1"/>
                </a:solidFill>
                <a:latin typeface="Arial" panose="020B0604020202020204" pitchFamily="34" charset="0"/>
                <a:ea typeface="+mn-ea"/>
                <a:cs typeface="Arial" panose="020B0604020202020204" pitchFamily="34" charset="0"/>
              </a:defRPr>
            </a:lvl2pPr>
            <a:lvl3pPr marL="990900" indent="-342900" algn="l" defTabSz="914400" rtl="0" eaLnBrk="1" latinLnBrk="0" hangingPunct="1">
              <a:lnSpc>
                <a:spcPts val="3000"/>
              </a:lnSpc>
              <a:spcBef>
                <a:spcPts val="500"/>
              </a:spcBef>
              <a:spcAft>
                <a:spcPts val="300"/>
              </a:spcAft>
              <a:buClr>
                <a:schemeClr val="accent1"/>
              </a:buClr>
              <a:buSzPct val="85000"/>
              <a:buFont typeface="Wingdings 2" panose="05020102010507070707" pitchFamily="18" charset="2"/>
              <a:buChar char=""/>
              <a:defRPr sz="1900" b="0" i="0" kern="1200">
                <a:solidFill>
                  <a:schemeClr val="tx1"/>
                </a:solidFill>
                <a:latin typeface="Arial" panose="020B0604020202020204" pitchFamily="34" charset="0"/>
                <a:ea typeface="+mn-ea"/>
                <a:cs typeface="Arial" panose="020B0604020202020204" pitchFamily="34" charset="0"/>
              </a:defRPr>
            </a:lvl3pPr>
            <a:lvl4pPr marL="1314900" indent="-342900" algn="l" defTabSz="914400" rtl="0" eaLnBrk="1" latinLnBrk="0" hangingPunct="1">
              <a:lnSpc>
                <a:spcPts val="3000"/>
              </a:lnSpc>
              <a:spcBef>
                <a:spcPts val="500"/>
              </a:spcBef>
              <a:spcAft>
                <a:spcPts val="300"/>
              </a:spcAft>
              <a:buClr>
                <a:schemeClr val="accent1"/>
              </a:buClr>
              <a:buSzPct val="85000"/>
              <a:buFont typeface="Wingdings 2" panose="05020102010507070707" pitchFamily="18" charset="2"/>
              <a:buChar char=""/>
              <a:defRPr sz="1900" b="0" i="0" kern="1200">
                <a:solidFill>
                  <a:schemeClr val="tx1"/>
                </a:solidFill>
                <a:latin typeface="Arial" panose="020B0604020202020204" pitchFamily="34" charset="0"/>
                <a:ea typeface="+mn-ea"/>
                <a:cs typeface="Arial" panose="020B0604020202020204" pitchFamily="34" charset="0"/>
              </a:defRPr>
            </a:lvl4pPr>
            <a:lvl5pPr marL="1638900" indent="-342900" algn="l" defTabSz="914400" rtl="0" eaLnBrk="1" latinLnBrk="0" hangingPunct="1">
              <a:lnSpc>
                <a:spcPts val="3000"/>
              </a:lnSpc>
              <a:spcBef>
                <a:spcPts val="500"/>
              </a:spcBef>
              <a:spcAft>
                <a:spcPts val="300"/>
              </a:spcAft>
              <a:buClr>
                <a:schemeClr val="accent1"/>
              </a:buClr>
              <a:buSzPct val="85000"/>
              <a:buFont typeface="Wingdings 2" panose="05020102010507070707" pitchFamily="18" charset="2"/>
              <a:buChar char=""/>
              <a:defRPr sz="1900" b="0" i="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lnSpc>
                <a:spcPct val="150000"/>
              </a:lnSpc>
              <a:buNone/>
            </a:pPr>
            <a:r>
              <a:rPr lang="ar-JO" sz="2800" dirty="0"/>
              <a:t>مُقارَنة مسائِل أَوْ حَقَائِق حَسَب جَوَانِب مُحَدَّدَة و مُخْتَارَة مُسْبَقًا ومَعرفة العلاقات بَينَها، بِهَدَف تَحْدِيد  التَّشَابُهَات أَوْ الِاخْتِلَافَات أَوْ الْأَوْجُه الْمُشْتَرَكَة بَيْنها.</a:t>
            </a:r>
            <a:endParaRPr lang="de-DE" sz="2800" dirty="0">
              <a:solidFill>
                <a:schemeClr val="tx1">
                  <a:lumMod val="50000"/>
                  <a:lumOff val="50000"/>
                </a:schemeClr>
              </a:solidFill>
            </a:endParaRPr>
          </a:p>
        </p:txBody>
      </p:sp>
      <p:sp>
        <p:nvSpPr>
          <p:cNvPr id="2" name="Textfeld 1">
            <a:extLst>
              <a:ext uri="{FF2B5EF4-FFF2-40B4-BE49-F238E27FC236}">
                <a16:creationId xmlns:a16="http://schemas.microsoft.com/office/drawing/2014/main" id="{C7F72B52-5821-4BF0-A1A0-297C4E58F40F}"/>
              </a:ext>
            </a:extLst>
          </p:cNvPr>
          <p:cNvSpPr txBox="1"/>
          <p:nvPr/>
        </p:nvSpPr>
        <p:spPr>
          <a:xfrm>
            <a:off x="2335882" y="4421758"/>
            <a:ext cx="9339505" cy="1305165"/>
          </a:xfrm>
          <a:prstGeom prst="rect">
            <a:avLst/>
          </a:prstGeom>
          <a:noFill/>
        </p:spPr>
        <p:txBody>
          <a:bodyPr wrap="square" rtlCol="0">
            <a:spAutoFit/>
          </a:bodyPr>
          <a:lstStyle/>
          <a:p>
            <a:pPr marL="92075" lvl="0" algn="r">
              <a:lnSpc>
                <a:spcPct val="150000"/>
              </a:lnSpc>
              <a:spcBef>
                <a:spcPct val="0"/>
              </a:spcBef>
              <a:defRPr/>
            </a:pPr>
            <a:r>
              <a:rPr lang="ar-JO" sz="2800" dirty="0"/>
              <a:t>أَنْ أُوَضِّحَ القَواسِم المُشْتَرَكَة، وَأَوْجُهَ الشَّبَهِ، وَالِاخْتِلَافِ بَيْنَ عِدَّةِ أَشْيَاءَ، أَوْ أَشْخَاصٍ، وَغَيْرِ ذَلِكَ.</a:t>
            </a:r>
            <a:endParaRPr lang="de-DE" sz="2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1778571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2" grpId="0"/>
    </p:bldLst>
  </p:timing>
</p:sld>
</file>

<file path=ppt/theme/theme1.xml><?xml version="1.0" encoding="utf-8"?>
<a:theme xmlns:a="http://schemas.openxmlformats.org/drawingml/2006/main" name="Office">
  <a:themeElements>
    <a:clrScheme name="Benutzerdefiniert 4">
      <a:dk1>
        <a:srgbClr val="000000"/>
      </a:dk1>
      <a:lt1>
        <a:srgbClr val="FFFFFF"/>
      </a:lt1>
      <a:dk2>
        <a:srgbClr val="0E2841"/>
      </a:dk2>
      <a:lt2>
        <a:srgbClr val="EDEDED"/>
      </a:lt2>
      <a:accent1>
        <a:srgbClr val="E75112"/>
      </a:accent1>
      <a:accent2>
        <a:srgbClr val="ACACAC"/>
      </a:accent2>
      <a:accent3>
        <a:srgbClr val="969696"/>
      </a:accent3>
      <a:accent4>
        <a:srgbClr val="787878"/>
      </a:accent4>
      <a:accent5>
        <a:srgbClr val="009036"/>
      </a:accent5>
      <a:accent6>
        <a:srgbClr val="E2001A"/>
      </a:accent6>
      <a:hlink>
        <a:srgbClr val="175E54"/>
      </a:hlink>
      <a:folHlink>
        <a:srgbClr val="009B74"/>
      </a:folHlink>
    </a:clrScheme>
    <a:fontScheme name="Office 2007 - 201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2"/>
        </a:solidFill>
        <a:ln w="3175">
          <a:solidFill>
            <a:srgbClr val="5F5F5F"/>
          </a:solidFill>
        </a:ln>
      </a:spPr>
      <a:bodyPr lIns="36000" tIns="36000" rIns="36000" bIns="36000" rtlCol="0" anchor="ctr"/>
      <a:lstStyle>
        <a:defPPr algn="ctr">
          <a:defRPr sz="2250" dirty="0" smtClean="0"/>
        </a:defPPr>
      </a:lstStyle>
      <a:style>
        <a:lnRef idx="2">
          <a:schemeClr val="accent1">
            <a:shade val="15000"/>
          </a:schemeClr>
        </a:lnRef>
        <a:fillRef idx="1">
          <a:schemeClr val="accent1"/>
        </a:fillRef>
        <a:effectRef idx="0">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Benutzerdefiniertes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0</TotalTime>
  <Words>1896</Words>
  <Application>Microsoft Office PowerPoint</Application>
  <PresentationFormat>Breitbild</PresentationFormat>
  <Paragraphs>224</Paragraphs>
  <Slides>22</Slides>
  <Notes>19</Notes>
  <HiddenSlides>0</HiddenSlides>
  <MMClips>0</MMClips>
  <ScaleCrop>false</ScaleCrop>
  <HeadingPairs>
    <vt:vector size="6" baseType="variant">
      <vt:variant>
        <vt:lpstr>Verwendete Schriftarten</vt:lpstr>
      </vt:variant>
      <vt:variant>
        <vt:i4>7</vt:i4>
      </vt:variant>
      <vt:variant>
        <vt:lpstr>Design</vt:lpstr>
      </vt:variant>
      <vt:variant>
        <vt:i4>2</vt:i4>
      </vt:variant>
      <vt:variant>
        <vt:lpstr>Folientitel</vt:lpstr>
      </vt:variant>
      <vt:variant>
        <vt:i4>22</vt:i4>
      </vt:variant>
    </vt:vector>
  </HeadingPairs>
  <TitlesOfParts>
    <vt:vector size="31" baseType="lpstr">
      <vt:lpstr>-apple-system</vt:lpstr>
      <vt:lpstr>Aptos</vt:lpstr>
      <vt:lpstr>Arial</vt:lpstr>
      <vt:lpstr>BentonSans Medium</vt:lpstr>
      <vt:lpstr>Calibri</vt:lpstr>
      <vt:lpstr>Calibri Light</vt:lpstr>
      <vt:lpstr>Wingdings 2</vt:lpstr>
      <vt:lpstr>Office</vt:lpstr>
      <vt:lpstr>Benutzerdefiniertes Design</vt:lpstr>
      <vt:lpstr>دُروس اللُّغَة العَرَبِيّة الرَّقَمِيَّة </vt:lpstr>
      <vt:lpstr>مَادَّةٌ إِرْشَادِيَّةٌ إِضَافِيَّةٌ لِلدَّوْرَةِ «التَّعَرُّفُ عَلَى الأَسْئِلَةِ الاِسْتِفْهَامِيَّةِ/ الإرشاديَّةِ وَتَطْبِيقُهَا»</vt:lpstr>
      <vt:lpstr>الحصَّة الأولى: عدِّد/ اُذْكُر</vt:lpstr>
      <vt:lpstr>PowerPoint-Präsentation</vt:lpstr>
      <vt:lpstr>الحِصَّة الثالثة: «اِعرِض/ بَيِّن/ قَدِّم مَعلومات»</vt:lpstr>
      <vt:lpstr>PowerPoint-Präsentation</vt:lpstr>
      <vt:lpstr>الحِصَّة الرابعِة: «قارِن»</vt:lpstr>
      <vt:lpstr>الحِصَّة الرابعِة: «قارِن»                            </vt:lpstr>
      <vt:lpstr>الحِصَّة الرابعِة: «قارِن» </vt:lpstr>
      <vt:lpstr>الحِصَّة الرابعِة: «قارِن» </vt:lpstr>
      <vt:lpstr>PowerPoint-Präsentation</vt:lpstr>
      <vt:lpstr>PowerPoint-Präsentation</vt:lpstr>
      <vt:lpstr>PowerPoint-Präsentation</vt:lpstr>
      <vt:lpstr>الحِصَّة السابِعَة: «انْتَقِد/ اتَّخِذ مَوْقفاً نقدياً»</vt:lpstr>
      <vt:lpstr>الحِصَّة السابِعَة: «انْتَقِد/ اتَّخِذ مَوْقفاً نقدياً»</vt:lpstr>
      <vt:lpstr>الحِصَّة الثامِنة: «تَناوَل بالبَحْث، ناقِش»</vt:lpstr>
      <vt:lpstr>PowerPoint-Präsentation</vt:lpstr>
      <vt:lpstr>PowerPoint-Präsentation</vt:lpstr>
      <vt:lpstr>الحِصَّة العاشِرَة: «اصْدِر حُكما، قَيِّم»</vt:lpstr>
      <vt:lpstr>الحِصَّة العاشِرَة: «اصْدِر حُكما، قَيِّم»</vt:lpstr>
      <vt:lpstr>الحصَّة الحاديَة عشَر: مُراجَعَة</vt:lpstr>
      <vt:lpstr>الحصَّة الحاديَة عشَر: مُراجَعَة</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Headline erste Zeile.</dc:title>
  <dc:creator>Lutz Stöcker</dc:creator>
  <cp:lastModifiedBy>Missal, Dagmar</cp:lastModifiedBy>
  <cp:revision>229</cp:revision>
  <dcterms:created xsi:type="dcterms:W3CDTF">2024-06-07T16:28:00Z</dcterms:created>
  <dcterms:modified xsi:type="dcterms:W3CDTF">2026-02-16T17:25:47Z</dcterms:modified>
</cp:coreProperties>
</file>