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5" r:id="rId2"/>
  </p:sldMasterIdLst>
  <p:notesMasterIdLst>
    <p:notesMasterId r:id="rId23"/>
  </p:notesMasterIdLst>
  <p:sldIdLst>
    <p:sldId id="300" r:id="rId3"/>
    <p:sldId id="264" r:id="rId4"/>
    <p:sldId id="269" r:id="rId5"/>
    <p:sldId id="346" r:id="rId6"/>
    <p:sldId id="367" r:id="rId7"/>
    <p:sldId id="363" r:id="rId8"/>
    <p:sldId id="358" r:id="rId9"/>
    <p:sldId id="357" r:id="rId10"/>
    <p:sldId id="360" r:id="rId11"/>
    <p:sldId id="361" r:id="rId12"/>
    <p:sldId id="325" r:id="rId13"/>
    <p:sldId id="342" r:id="rId14"/>
    <p:sldId id="362" r:id="rId15"/>
    <p:sldId id="351" r:id="rId16"/>
    <p:sldId id="366" r:id="rId17"/>
    <p:sldId id="352" r:id="rId18"/>
    <p:sldId id="353" r:id="rId19"/>
    <p:sldId id="364" r:id="rId20"/>
    <p:sldId id="354" r:id="rId21"/>
    <p:sldId id="365"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840" userDrawn="1">
          <p15:clr>
            <a:srgbClr val="A4A3A4"/>
          </p15:clr>
        </p15:guide>
        <p15:guide id="3" orient="horz" pos="3249" userDrawn="1">
          <p15:clr>
            <a:srgbClr val="A4A3A4"/>
          </p15:clr>
        </p15:guide>
        <p15:guide id="4" orient="horz" pos="27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B74"/>
    <a:srgbClr val="009EE0"/>
    <a:srgbClr val="E75112"/>
    <a:srgbClr val="003064"/>
    <a:srgbClr val="ED7C4D"/>
    <a:srgbClr val="FFFFFF"/>
    <a:srgbClr val="EF8659"/>
    <a:srgbClr val="F29400"/>
    <a:srgbClr val="00A8B4"/>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77" autoAdjust="0"/>
    <p:restoredTop sz="94557"/>
  </p:normalViewPr>
  <p:slideViewPr>
    <p:cSldViewPr snapToGrid="0" showGuides="1">
      <p:cViewPr varScale="1">
        <p:scale>
          <a:sx n="84" d="100"/>
          <a:sy n="84" d="100"/>
        </p:scale>
        <p:origin x="96" y="259"/>
      </p:cViewPr>
      <p:guideLst>
        <p:guide orient="horz" pos="2251"/>
        <p:guide pos="3840"/>
        <p:guide orient="horz" pos="3249"/>
        <p:guide orient="horz" pos="2772"/>
      </p:guideLst>
    </p:cSldViewPr>
  </p:slideViewPr>
  <p:notesTextViewPr>
    <p:cViewPr>
      <p:scale>
        <a:sx n="1" d="1"/>
        <a:sy n="1" d="1"/>
      </p:scale>
      <p:origin x="0" y="0"/>
    </p:cViewPr>
  </p:notesTextViewPr>
  <p:sorterViewPr>
    <p:cViewPr>
      <p:scale>
        <a:sx n="100" d="100"/>
        <a:sy n="100" d="100"/>
      </p:scale>
      <p:origin x="0" y="-83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35089F-1907-4969-B03A-75773AB29E05}" type="datetimeFigureOut">
              <a:rPr lang="de-DE" smtClean="0"/>
              <a:t>29.01.2026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29F3E6-7A76-4CAB-9C95-AABCC6695628}" type="slidenum">
              <a:rPr lang="de-DE" smtClean="0"/>
              <a:t>‹Nr.›</a:t>
            </a:fld>
            <a:endParaRPr lang="de-DE"/>
          </a:p>
        </p:txBody>
      </p:sp>
    </p:spTree>
    <p:extLst>
      <p:ext uri="{BB962C8B-B14F-4D97-AF65-F5344CB8AC3E}">
        <p14:creationId xmlns:p14="http://schemas.microsoft.com/office/powerpoint/2010/main" val="700162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3</a:t>
            </a:fld>
            <a:endParaRPr lang="de-DE"/>
          </a:p>
        </p:txBody>
      </p:sp>
    </p:spTree>
    <p:extLst>
      <p:ext uri="{BB962C8B-B14F-4D97-AF65-F5344CB8AC3E}">
        <p14:creationId xmlns:p14="http://schemas.microsoft.com/office/powerpoint/2010/main" val="1696710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12</a:t>
            </a:fld>
            <a:endParaRPr lang="de-DE"/>
          </a:p>
        </p:txBody>
      </p:sp>
    </p:spTree>
    <p:extLst>
      <p:ext uri="{BB962C8B-B14F-4D97-AF65-F5344CB8AC3E}">
        <p14:creationId xmlns:p14="http://schemas.microsoft.com/office/powerpoint/2010/main" val="1258481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finden sich die drei Definitionen aus der vorigen Stunde. Zwei der drei Definitionen sind den SuS bereits bekannt: Definition Nr. 1 („vergleichen“, vgl.  4. Stunde) und Definition Nr. 3 („erklären“, vgl. 5. Stunde). Die SuS lesen die bekannten Definitionen vor und die LK kann sie mit einem Klick ausblenden. Anschließend (weiterklicken) soll entschieden werden, um welche der drei Operatoren es sich bei der verbleibenden Definition Nr. 2 handelt: beurteilen, diskutieren oder begründen. Das Stichwort „belegen“ weist die SuS auf die richtige Lösung hin (weiterklicken).</a:t>
            </a:r>
          </a:p>
        </p:txBody>
      </p:sp>
      <p:sp>
        <p:nvSpPr>
          <p:cNvPr id="4" name="Foliennummernplatzhalter 3"/>
          <p:cNvSpPr>
            <a:spLocks noGrp="1"/>
          </p:cNvSpPr>
          <p:nvPr>
            <p:ph type="sldNum" sz="quarter" idx="5"/>
          </p:nvPr>
        </p:nvSpPr>
        <p:spPr/>
        <p:txBody>
          <a:bodyPr/>
          <a:lstStyle/>
          <a:p>
            <a:fld id="{2D29F3E6-7A76-4CAB-9C95-AABCC6695628}" type="slidenum">
              <a:rPr lang="de-DE" smtClean="0"/>
              <a:t>13</a:t>
            </a:fld>
            <a:endParaRPr lang="de-DE"/>
          </a:p>
        </p:txBody>
      </p:sp>
    </p:spTree>
    <p:extLst>
      <p:ext uri="{BB962C8B-B14F-4D97-AF65-F5344CB8AC3E}">
        <p14:creationId xmlns:p14="http://schemas.microsoft.com/office/powerpoint/2010/main" val="2679751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Inhalt stammt aus der zuvor gelösten Lern-App. Durch Klicken können die Textabschnitte in die jeweiligen Zeilen eingeblendet werden. </a:t>
            </a:r>
          </a:p>
        </p:txBody>
      </p:sp>
      <p:sp>
        <p:nvSpPr>
          <p:cNvPr id="4" name="Foliennummernplatzhalter 3"/>
          <p:cNvSpPr>
            <a:spLocks noGrp="1"/>
          </p:cNvSpPr>
          <p:nvPr>
            <p:ph type="sldNum" sz="quarter" idx="5"/>
          </p:nvPr>
        </p:nvSpPr>
        <p:spPr/>
        <p:txBody>
          <a:bodyPr/>
          <a:lstStyle/>
          <a:p>
            <a:fld id="{2D29F3E6-7A76-4CAB-9C95-AABCC6695628}" type="slidenum">
              <a:rPr lang="de-DE" smtClean="0"/>
              <a:t>14</a:t>
            </a:fld>
            <a:endParaRPr lang="de-DE"/>
          </a:p>
        </p:txBody>
      </p:sp>
    </p:spTree>
    <p:extLst>
      <p:ext uri="{BB962C8B-B14F-4D97-AF65-F5344CB8AC3E}">
        <p14:creationId xmlns:p14="http://schemas.microsoft.com/office/powerpoint/2010/main" val="1525610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Arbeitsauftrag kann durch Klicken eingeblendet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15</a:t>
            </a:fld>
            <a:endParaRPr lang="de-DE"/>
          </a:p>
        </p:txBody>
      </p:sp>
    </p:spTree>
    <p:extLst>
      <p:ext uri="{BB962C8B-B14F-4D97-AF65-F5344CB8AC3E}">
        <p14:creationId xmlns:p14="http://schemas.microsoft.com/office/powerpoint/2010/main" val="3184185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SuS skizzieren ein Neuner-Raster (s. rechte Seite) und tragen jeder für sich neun der vorgegebenen Wörter in ihr Raster ein. </a:t>
            </a:r>
          </a:p>
        </p:txBody>
      </p:sp>
      <p:sp>
        <p:nvSpPr>
          <p:cNvPr id="4" name="Foliennummernplatzhalter 3"/>
          <p:cNvSpPr>
            <a:spLocks noGrp="1"/>
          </p:cNvSpPr>
          <p:nvPr>
            <p:ph type="sldNum" sz="quarter" idx="5"/>
          </p:nvPr>
        </p:nvSpPr>
        <p:spPr/>
        <p:txBody>
          <a:bodyPr/>
          <a:lstStyle/>
          <a:p>
            <a:fld id="{2D29F3E6-7A76-4CAB-9C95-AABCC6695628}" type="slidenum">
              <a:rPr lang="de-DE" smtClean="0"/>
              <a:t>16</a:t>
            </a:fld>
            <a:endParaRPr lang="de-DE"/>
          </a:p>
        </p:txBody>
      </p:sp>
    </p:spTree>
    <p:extLst>
      <p:ext uri="{BB962C8B-B14F-4D97-AF65-F5344CB8AC3E}">
        <p14:creationId xmlns:p14="http://schemas.microsoft.com/office/powerpoint/2010/main" val="1593092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 die SuS den Arbeitsauftrag in den Teilgruppensitzungen gewöhnlicherweise nicht mehr sehen können, empfiehlt es sich, dass die LK ihn einblendet und die SuS einen Screenshot davon erstellen, um während der GA auf den Arbeitsauftrag zurückgreifen zu können.</a:t>
            </a:r>
          </a:p>
        </p:txBody>
      </p:sp>
      <p:sp>
        <p:nvSpPr>
          <p:cNvPr id="4" name="Foliennummernplatzhalter 3"/>
          <p:cNvSpPr>
            <a:spLocks noGrp="1"/>
          </p:cNvSpPr>
          <p:nvPr>
            <p:ph type="sldNum" sz="quarter" idx="5"/>
          </p:nvPr>
        </p:nvSpPr>
        <p:spPr/>
        <p:txBody>
          <a:bodyPr/>
          <a:lstStyle/>
          <a:p>
            <a:fld id="{2D29F3E6-7A76-4CAB-9C95-AABCC6695628}" type="slidenum">
              <a:rPr lang="de-DE" smtClean="0"/>
              <a:t>17</a:t>
            </a:fld>
            <a:endParaRPr lang="de-DE"/>
          </a:p>
        </p:txBody>
      </p:sp>
    </p:spTree>
    <p:extLst>
      <p:ext uri="{BB962C8B-B14F-4D97-AF65-F5344CB8AC3E}">
        <p14:creationId xmlns:p14="http://schemas.microsoft.com/office/powerpoint/2010/main" val="4240392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Ergebnisse der SuS können in den Zellen der Tabelle eingetragen werden</a:t>
            </a:r>
            <a:r>
              <a:rPr kumimoji="0" lang="de-DE" sz="1200" b="0" i="0" u="none" strike="noStrike" kern="1200" cap="none" spc="0" normalizeH="0" baseline="0" noProof="0" dirty="0">
                <a:ln>
                  <a:noFill/>
                </a:ln>
                <a:solidFill>
                  <a:prstClr val="black"/>
                </a:solidFill>
                <a:effectLst/>
                <a:uLnTx/>
                <a:uFillTx/>
                <a:latin typeface="Aptos" panose="02110004020202020204"/>
                <a:ea typeface="+mn-ea"/>
                <a:cs typeface="+mn-cs"/>
              </a:rPr>
              <a:t>. Klicken Sie dazu mit der rechten Maustaste auf die Folie und wählen Sie „Zeigeroptionen“ &gt; „Stift“ aus. </a:t>
            </a:r>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18</a:t>
            </a:fld>
            <a:endParaRPr lang="de-DE"/>
          </a:p>
        </p:txBody>
      </p:sp>
    </p:spTree>
    <p:extLst>
      <p:ext uri="{BB962C8B-B14F-4D97-AF65-F5344CB8AC3E}">
        <p14:creationId xmlns:p14="http://schemas.microsoft.com/office/powerpoint/2010/main" val="2557087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Liste der Thesen kann um die Vorschläge der SuS ergänzt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19</a:t>
            </a:fld>
            <a:endParaRPr lang="de-DE"/>
          </a:p>
        </p:txBody>
      </p:sp>
    </p:spTree>
    <p:extLst>
      <p:ext uri="{BB962C8B-B14F-4D97-AF65-F5344CB8AC3E}">
        <p14:creationId xmlns:p14="http://schemas.microsoft.com/office/powerpoint/2010/main" val="3428187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20</a:t>
            </a:fld>
            <a:endParaRPr lang="de-DE"/>
          </a:p>
        </p:txBody>
      </p:sp>
    </p:spTree>
    <p:extLst>
      <p:ext uri="{BB962C8B-B14F-4D97-AF65-F5344CB8AC3E}">
        <p14:creationId xmlns:p14="http://schemas.microsoft.com/office/powerpoint/2010/main" val="2988008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9F3E6-7A76-4CAB-9C95-AABCC6695628}" type="slidenum">
              <a:rPr lang="de-DE" smtClean="0"/>
              <a:t>4</a:t>
            </a:fld>
            <a:endParaRPr lang="de-DE"/>
          </a:p>
        </p:txBody>
      </p:sp>
    </p:spTree>
    <p:extLst>
      <p:ext uri="{BB962C8B-B14F-4D97-AF65-F5344CB8AC3E}">
        <p14:creationId xmlns:p14="http://schemas.microsoft.com/office/powerpoint/2010/main" val="1959156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5</a:t>
            </a:fld>
            <a:endParaRPr lang="de-DE"/>
          </a:p>
        </p:txBody>
      </p:sp>
    </p:spTree>
    <p:extLst>
      <p:ext uri="{BB962C8B-B14F-4D97-AF65-F5344CB8AC3E}">
        <p14:creationId xmlns:p14="http://schemas.microsoft.com/office/powerpoint/2010/main" val="1696710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t>
            </a:r>
            <a:r>
              <a:rPr lang="de-DE" dirty="0" err="1"/>
              <a:t>SuS</a:t>
            </a:r>
            <a:r>
              <a:rPr lang="de-DE" dirty="0"/>
              <a:t> entscheiden, welche Sätze richtig bzw. falsch sind. Die Antworten können auf der Folie als richtig oder markiert werden. Klicken Sie dazu mit der rechten Maustaste auf die Folie und wählen Sie „Zeigeroptionen“ &gt; „Stift“ aus.</a:t>
            </a:r>
          </a:p>
        </p:txBody>
      </p:sp>
      <p:sp>
        <p:nvSpPr>
          <p:cNvPr id="4" name="Foliennummernplatzhalter 3"/>
          <p:cNvSpPr>
            <a:spLocks noGrp="1"/>
          </p:cNvSpPr>
          <p:nvPr>
            <p:ph type="sldNum" sz="quarter" idx="5"/>
          </p:nvPr>
        </p:nvSpPr>
        <p:spPr/>
        <p:txBody>
          <a:bodyPr/>
          <a:lstStyle/>
          <a:p>
            <a:fld id="{2D29F3E6-7A76-4CAB-9C95-AABCC6695628}" type="slidenum">
              <a:rPr lang="de-DE" smtClean="0"/>
              <a:t>6</a:t>
            </a:fld>
            <a:endParaRPr lang="de-DE"/>
          </a:p>
        </p:txBody>
      </p:sp>
    </p:spTree>
    <p:extLst>
      <p:ext uri="{BB962C8B-B14F-4D97-AF65-F5344CB8AC3E}">
        <p14:creationId xmlns:p14="http://schemas.microsoft.com/office/powerpoint/2010/main" val="3423560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stilisierten Tassen können auch gegen Bilder der eigenen Tassen getauscht werden.</a:t>
            </a:r>
          </a:p>
          <a:p>
            <a:r>
              <a:rPr lang="de-DE" dirty="0"/>
              <a:t>Die Unterschiede und Gemeinsamkeiten können durch die LK in den Textfeldern eingetragen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7</a:t>
            </a:fld>
            <a:endParaRPr lang="de-DE"/>
          </a:p>
        </p:txBody>
      </p:sp>
    </p:spTree>
    <p:extLst>
      <p:ext uri="{BB962C8B-B14F-4D97-AF65-F5344CB8AC3E}">
        <p14:creationId xmlns:p14="http://schemas.microsoft.com/office/powerpoint/2010/main" val="3728350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Abbildung ist ein Screenshot der </a:t>
            </a:r>
            <a:r>
              <a:rPr lang="de-DE" dirty="0" err="1"/>
              <a:t>LearningApp</a:t>
            </a:r>
            <a:r>
              <a:rPr lang="de-DE" dirty="0"/>
              <a:t>. Für Ihre Sprache müssten Sie einen eigenen Screenshot erstellen. Sie können auf der Folie Signalwörter markieren. Klicken Sie dazu mit der rechten Maustaste auf die Folie und wählen Sie „Zeigeroptionen“ &gt; „Textmarker“ aus. </a:t>
            </a:r>
          </a:p>
        </p:txBody>
      </p:sp>
      <p:sp>
        <p:nvSpPr>
          <p:cNvPr id="4" name="Foliennummernplatzhalter 3"/>
          <p:cNvSpPr>
            <a:spLocks noGrp="1"/>
          </p:cNvSpPr>
          <p:nvPr>
            <p:ph type="sldNum" sz="quarter" idx="5"/>
          </p:nvPr>
        </p:nvSpPr>
        <p:spPr/>
        <p:txBody>
          <a:bodyPr/>
          <a:lstStyle/>
          <a:p>
            <a:fld id="{2D29F3E6-7A76-4CAB-9C95-AABCC6695628}" type="slidenum">
              <a:rPr lang="de-DE" smtClean="0"/>
              <a:t>8</a:t>
            </a:fld>
            <a:endParaRPr lang="de-DE"/>
          </a:p>
        </p:txBody>
      </p:sp>
    </p:spTree>
    <p:extLst>
      <p:ext uri="{BB962C8B-B14F-4D97-AF65-F5344CB8AC3E}">
        <p14:creationId xmlns:p14="http://schemas.microsoft.com/office/powerpoint/2010/main" val="3899763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vereinfachte Definition kann mit den SuS zusammen erarbeitet und im Textfeld eingetragen werden oder die LK kann die vorbereitete Vereinfachung mit einem Klick einblenden.</a:t>
            </a:r>
          </a:p>
        </p:txBody>
      </p:sp>
      <p:sp>
        <p:nvSpPr>
          <p:cNvPr id="4" name="Foliennummernplatzhalter 3"/>
          <p:cNvSpPr>
            <a:spLocks noGrp="1"/>
          </p:cNvSpPr>
          <p:nvPr>
            <p:ph type="sldNum" sz="quarter" idx="5"/>
          </p:nvPr>
        </p:nvSpPr>
        <p:spPr/>
        <p:txBody>
          <a:bodyPr/>
          <a:lstStyle/>
          <a:p>
            <a:fld id="{2D29F3E6-7A76-4CAB-9C95-AABCC6695628}" type="slidenum">
              <a:rPr lang="de-DE" smtClean="0"/>
              <a:t>9</a:t>
            </a:fld>
            <a:endParaRPr lang="de-DE"/>
          </a:p>
        </p:txBody>
      </p:sp>
    </p:spTree>
    <p:extLst>
      <p:ext uri="{BB962C8B-B14F-4D97-AF65-F5344CB8AC3E}">
        <p14:creationId xmlns:p14="http://schemas.microsoft.com/office/powerpoint/2010/main" val="788644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a:t>Die Tabelle ist als Bild eingefügt und kann durch ein Textfeld mit treffenden Formulierungen in Ihrer Herkunftssprache ersetzt werden.</a:t>
            </a:r>
          </a:p>
        </p:txBody>
      </p:sp>
      <p:sp>
        <p:nvSpPr>
          <p:cNvPr id="4" name="Foliennummernplatzhalter 3"/>
          <p:cNvSpPr>
            <a:spLocks noGrp="1"/>
          </p:cNvSpPr>
          <p:nvPr>
            <p:ph type="sldNum" sz="quarter" idx="5"/>
          </p:nvPr>
        </p:nvSpPr>
        <p:spPr/>
        <p:txBody>
          <a:bodyPr/>
          <a:lstStyle/>
          <a:p>
            <a:fld id="{2D29F3E6-7A76-4CAB-9C95-AABCC6695628}" type="slidenum">
              <a:rPr lang="de-DE" smtClean="0"/>
              <a:t>10</a:t>
            </a:fld>
            <a:endParaRPr lang="de-DE"/>
          </a:p>
        </p:txBody>
      </p:sp>
    </p:spTree>
    <p:extLst>
      <p:ext uri="{BB962C8B-B14F-4D97-AF65-F5344CB8AC3E}">
        <p14:creationId xmlns:p14="http://schemas.microsoft.com/office/powerpoint/2010/main" val="1072793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SuS entscheiden, welche der drei Definitionen zu dem Operator „erklären“ passt. </a:t>
            </a:r>
          </a:p>
          <a:p>
            <a:r>
              <a:rPr lang="de-DE" dirty="0"/>
              <a:t>Hinweis: Definition 1 („vergleichen“) ist den SuS aus der vorigen Stunde bekannt, Definition 2 („begründen“) trifft hier ganz offensichtlich nicht zu (keine Argumente oder Belege im Film erwähnt).</a:t>
            </a:r>
          </a:p>
        </p:txBody>
      </p:sp>
      <p:sp>
        <p:nvSpPr>
          <p:cNvPr id="4" name="Foliennummernplatzhalter 3"/>
          <p:cNvSpPr>
            <a:spLocks noGrp="1"/>
          </p:cNvSpPr>
          <p:nvPr>
            <p:ph type="sldNum" sz="quarter" idx="5"/>
          </p:nvPr>
        </p:nvSpPr>
        <p:spPr/>
        <p:txBody>
          <a:bodyPr/>
          <a:lstStyle/>
          <a:p>
            <a:fld id="{2D29F3E6-7A76-4CAB-9C95-AABCC6695628}" type="slidenum">
              <a:rPr lang="de-DE" smtClean="0"/>
              <a:t>11</a:t>
            </a:fld>
            <a:endParaRPr lang="de-DE"/>
          </a:p>
        </p:txBody>
      </p:sp>
    </p:spTree>
    <p:extLst>
      <p:ext uri="{BB962C8B-B14F-4D97-AF65-F5344CB8AC3E}">
        <p14:creationId xmlns:p14="http://schemas.microsoft.com/office/powerpoint/2010/main" val="3555337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Foto hoch">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4294800"/>
          </a:xfrm>
        </p:spPr>
        <p:txBody>
          <a:bodyPr/>
          <a:lstStyle>
            <a:lvl1pPr marL="0" indent="0">
              <a:buFontTx/>
              <a:buNone/>
              <a:defRPr/>
            </a:lvl1pPr>
          </a:lstStyle>
          <a:p>
            <a:endParaRPr lang="de-DE" dirty="0"/>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264978"/>
            <a:ext cx="11174413" cy="1134512"/>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3421993"/>
            <a:ext cx="11174413" cy="1290637"/>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4744998"/>
            <a:ext cx="3474002" cy="365125"/>
          </a:xfrm>
          <a:prstGeom prst="rect">
            <a:avLst/>
          </a:prstGeo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spTree>
    <p:extLst>
      <p:ext uri="{BB962C8B-B14F-4D97-AF65-F5344CB8AC3E}">
        <p14:creationId xmlns:p14="http://schemas.microsoft.com/office/powerpoint/2010/main" val="20734865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Text und Foto links 2">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0"/>
            <a:ext cx="530701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A5C97B0C-977C-2ED0-BE98-8B65AAAD30D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5" name="Foliennummernplatzhalter 5">
            <a:extLst>
              <a:ext uri="{FF2B5EF4-FFF2-40B4-BE49-F238E27FC236}">
                <a16:creationId xmlns:a16="http://schemas.microsoft.com/office/drawing/2014/main" id="{D56BBACD-FCA7-5782-03AD-1B5A596B265B}"/>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634560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ext und Foto links 3">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5307013"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itel 1">
            <a:extLst>
              <a:ext uri="{FF2B5EF4-FFF2-40B4-BE49-F238E27FC236}">
                <a16:creationId xmlns:a16="http://schemas.microsoft.com/office/drawing/2014/main" id="{9BB331C8-60D5-977C-D24E-3608D7F8C8E5}"/>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5" name="Foliennummernplatzhalter 5">
            <a:extLst>
              <a:ext uri="{FF2B5EF4-FFF2-40B4-BE49-F238E27FC236}">
                <a16:creationId xmlns:a16="http://schemas.microsoft.com/office/drawing/2014/main" id="{861D26E4-E023-8314-8AE6-1E2185C0F96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73178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Text und Foto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71991" y="1949451"/>
            <a:ext cx="2504071"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8189999"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71991" y="3010236"/>
            <a:ext cx="250407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5">
            <a:extLst>
              <a:ext uri="{FF2B5EF4-FFF2-40B4-BE49-F238E27FC236}">
                <a16:creationId xmlns:a16="http://schemas.microsoft.com/office/drawing/2014/main" id="{DCAD8C86-79D6-19A9-8ED1-CA5EAD71BE0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22365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Text und Foto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501650" y="513646"/>
            <a:ext cx="3020400" cy="5257154"/>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5">
            <a:extLst>
              <a:ext uri="{FF2B5EF4-FFF2-40B4-BE49-F238E27FC236}">
                <a16:creationId xmlns:a16="http://schemas.microsoft.com/office/drawing/2014/main" id="{8887B44A-BCB4-55E5-ECDC-ABDC1B2076D3}"/>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045116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Text und Zitat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007243" y="1949451"/>
            <a:ext cx="766881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007241" y="3010236"/>
            <a:ext cx="766882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0"/>
            <a:ext cx="3020400" cy="57708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691755" y="71969"/>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783772" y="5372154"/>
            <a:ext cx="2549590"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440267"/>
            <a:ext cx="2549590" cy="4812868"/>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56510B65-B060-DAB1-4FAF-9AC08A64108C}"/>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181310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Text und Zitat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75653" y="1949451"/>
            <a:ext cx="540040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75653" y="3010236"/>
            <a:ext cx="5400410"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78E27AD6-C734-A0A5-8D45-3B6318DAC2E2}"/>
              </a:ext>
            </a:extLst>
          </p:cNvPr>
          <p:cNvSpPr/>
          <p:nvPr userDrawn="1"/>
        </p:nvSpPr>
        <p:spPr>
          <a:xfrm>
            <a:off x="515937" y="1041404"/>
            <a:ext cx="5292726" cy="472939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a:extLst>
              <a:ext uri="{FF2B5EF4-FFF2-40B4-BE49-F238E27FC236}">
                <a16:creationId xmlns:a16="http://schemas.microsoft.com/office/drawing/2014/main" id="{98ADAADE-0CE3-1419-DDD3-A0C9964FA7AB}"/>
              </a:ext>
            </a:extLst>
          </p:cNvPr>
          <p:cNvSpPr txBox="1"/>
          <p:nvPr userDrawn="1"/>
        </p:nvSpPr>
        <p:spPr>
          <a:xfrm>
            <a:off x="720036" y="1605392"/>
            <a:ext cx="1364834" cy="1282402"/>
          </a:xfrm>
          <a:prstGeom prst="rect">
            <a:avLst/>
          </a:prstGeom>
          <a:noFill/>
        </p:spPr>
        <p:txBody>
          <a:bodyPr wrap="square" lIns="0" tIns="0" rIns="0" bIns="0" rtlCol="0">
            <a:spAutoFit/>
          </a:bodyPr>
          <a:lstStyle/>
          <a:p>
            <a:pPr>
              <a:lnSpc>
                <a:spcPts val="10000"/>
              </a:lnSpc>
            </a:pPr>
            <a:r>
              <a:rPr lang="de-DE" sz="8400" b="0" i="0" dirty="0">
                <a:solidFill>
                  <a:schemeClr val="bg1"/>
                </a:solidFill>
                <a:latin typeface="BentonSans Medium" panose="02000503000000020004" pitchFamily="2" charset="77"/>
                <a:cs typeface="Calibri" panose="020F0502020204030204" pitchFamily="34" charset="0"/>
              </a:rPr>
              <a:t>»</a:t>
            </a:r>
            <a:endParaRPr lang="de-DE" sz="8400" b="0" i="0" dirty="0">
              <a:solidFill>
                <a:schemeClr val="bg1"/>
              </a:solidFill>
              <a:latin typeface="BentonSans Medium" panose="02000503000000020004" pitchFamily="2" charset="77"/>
            </a:endParaRPr>
          </a:p>
        </p:txBody>
      </p:sp>
      <p:sp>
        <p:nvSpPr>
          <p:cNvPr id="6" name="Textplatzhalter 4">
            <a:extLst>
              <a:ext uri="{FF2B5EF4-FFF2-40B4-BE49-F238E27FC236}">
                <a16:creationId xmlns:a16="http://schemas.microsoft.com/office/drawing/2014/main" id="{3370082B-40F7-6042-A504-846A3126B8CD}"/>
              </a:ext>
            </a:extLst>
          </p:cNvPr>
          <p:cNvSpPr>
            <a:spLocks noGrp="1"/>
          </p:cNvSpPr>
          <p:nvPr>
            <p:ph type="body" sz="quarter" idx="16" hasCustomPrompt="1"/>
          </p:nvPr>
        </p:nvSpPr>
        <p:spPr>
          <a:xfrm>
            <a:off x="1075936" y="4881087"/>
            <a:ext cx="4538217" cy="239140"/>
          </a:xfrm>
        </p:spPr>
        <p:txBody>
          <a:bodyPr/>
          <a:lstStyle>
            <a:lvl1pPr marL="0" indent="0" algn="r">
              <a:buFontTx/>
              <a:buNone/>
              <a:defRPr sz="1200">
                <a:solidFill>
                  <a:schemeClr val="bg1"/>
                </a:solidFill>
              </a:defRPr>
            </a:lvl1pPr>
            <a:lvl2pPr marL="324000" indent="0" algn="r">
              <a:buFontTx/>
              <a:buNone/>
              <a:defRPr>
                <a:solidFill>
                  <a:schemeClr val="bg1"/>
                </a:solidFill>
              </a:defRPr>
            </a:lvl2pPr>
            <a:lvl3pPr marL="648000" indent="0" algn="r">
              <a:buFontTx/>
              <a:buNone/>
              <a:defRPr>
                <a:solidFill>
                  <a:schemeClr val="bg1"/>
                </a:solidFill>
              </a:defRPr>
            </a:lvl3pPr>
            <a:lvl4pPr marL="972000" indent="0" algn="r">
              <a:buFontTx/>
              <a:buNone/>
              <a:defRPr>
                <a:solidFill>
                  <a:schemeClr val="bg1"/>
                </a:solidFill>
              </a:defRPr>
            </a:lvl4pPr>
            <a:lvl5pPr marL="1296000" indent="0" algn="r">
              <a:buFontTx/>
              <a:buNone/>
              <a:defRPr>
                <a:solidFill>
                  <a:schemeClr val="bg1"/>
                </a:solidFill>
              </a:defRPr>
            </a:lvl5pPr>
          </a:lstStyle>
          <a:p>
            <a:pPr lvl="0"/>
            <a:r>
              <a:rPr lang="de-DE" dirty="0"/>
              <a:t>Zitatgeber</a:t>
            </a:r>
          </a:p>
        </p:txBody>
      </p:sp>
      <p:sp>
        <p:nvSpPr>
          <p:cNvPr id="5" name="Textplatzhalter 4">
            <a:extLst>
              <a:ext uri="{FF2B5EF4-FFF2-40B4-BE49-F238E27FC236}">
                <a16:creationId xmlns:a16="http://schemas.microsoft.com/office/drawing/2014/main" id="{BF8EA148-7D67-2397-03B7-0D66DA8D53D8}"/>
              </a:ext>
            </a:extLst>
          </p:cNvPr>
          <p:cNvSpPr>
            <a:spLocks noGrp="1"/>
          </p:cNvSpPr>
          <p:nvPr>
            <p:ph type="body" sz="quarter" idx="15"/>
          </p:nvPr>
        </p:nvSpPr>
        <p:spPr>
          <a:xfrm>
            <a:off x="783771" y="1964263"/>
            <a:ext cx="4830382" cy="2822341"/>
          </a:xfrm>
          <a:noFill/>
        </p:spPr>
        <p:txBody>
          <a:bodyPr/>
          <a:lstStyle>
            <a:lvl1pPr marL="0" indent="0">
              <a:buFontTx/>
              <a:buNone/>
              <a:defRPr>
                <a:solidFill>
                  <a:schemeClr val="bg1"/>
                </a:solidFill>
              </a:defRPr>
            </a:lvl1pPr>
            <a:lvl2pPr marL="324000" indent="0">
              <a:buFontTx/>
              <a:buNone/>
              <a:defRPr>
                <a:solidFill>
                  <a:schemeClr val="bg1"/>
                </a:solidFill>
              </a:defRPr>
            </a:lvl2pPr>
            <a:lvl3pPr marL="648000" indent="0">
              <a:buFontTx/>
              <a:buNone/>
              <a:defRPr>
                <a:solidFill>
                  <a:schemeClr val="bg1"/>
                </a:solidFill>
              </a:defRPr>
            </a:lvl3pPr>
            <a:lvl4pPr marL="972000" indent="0">
              <a:buFontTx/>
              <a:buNone/>
              <a:defRPr>
                <a:solidFill>
                  <a:schemeClr val="bg1"/>
                </a:solidFill>
              </a:defRPr>
            </a:lvl4pPr>
            <a:lvl5pPr marL="1296000" indent="0">
              <a:buFontTx/>
              <a:buNone/>
              <a:defRPr>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1A3CF2BB-6642-3A66-4688-E3D2324179A1}"/>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1883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Text und Themengrafik schm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4506383" y="1949451"/>
            <a:ext cx="7169679"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4506381" y="3010236"/>
            <a:ext cx="7169682"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3528000" cy="5770800"/>
          </a:xfrm>
        </p:spPr>
        <p:txBody>
          <a:bodyPr/>
          <a:lstStyle>
            <a:lvl1pPr marL="0" indent="0">
              <a:buFontTx/>
              <a:buNone/>
              <a:defRPr/>
            </a:lvl1pPr>
          </a:lstStyle>
          <a:p>
            <a:endParaRPr lang="de-DE"/>
          </a:p>
        </p:txBody>
      </p:sp>
      <p:sp>
        <p:nvSpPr>
          <p:cNvPr id="5" name="Foliennummernplatzhalter 5">
            <a:extLst>
              <a:ext uri="{FF2B5EF4-FFF2-40B4-BE49-F238E27FC236}">
                <a16:creationId xmlns:a16="http://schemas.microsoft.com/office/drawing/2014/main" id="{A3EBFDFA-4E63-B832-B232-5FB607B75B15}"/>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70281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1"/>
            <a:ext cx="5392185"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010236"/>
            <a:ext cx="5392187"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5306400" cy="5770800"/>
          </a:xfrm>
        </p:spPr>
        <p:txBody>
          <a:bodyPr/>
          <a:lstStyle>
            <a:lvl1pPr marL="0" indent="0">
              <a:buFontTx/>
              <a:buNone/>
              <a:defRPr/>
            </a:lvl1pPr>
          </a:lstStyle>
          <a:p>
            <a:endParaRPr lang="de-DE"/>
          </a:p>
        </p:txBody>
      </p:sp>
      <p:sp>
        <p:nvSpPr>
          <p:cNvPr id="5" name="Foliennummernplatzhalter 5">
            <a:extLst>
              <a:ext uri="{FF2B5EF4-FFF2-40B4-BE49-F238E27FC236}">
                <a16:creationId xmlns:a16="http://schemas.microsoft.com/office/drawing/2014/main" id="{002E7866-1882-93DC-5ACD-14007A83D400}"/>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3704030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und Themengrafik mittel">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1949451"/>
            <a:ext cx="5306400" cy="3821347"/>
          </a:xfrm>
        </p:spPr>
        <p:txBody>
          <a:bodyPr/>
          <a:lstStyle>
            <a:lvl1pPr marL="0" indent="0">
              <a:buFontTx/>
              <a:buNone/>
              <a:defRPr/>
            </a:lvl1pPr>
          </a:lstStyle>
          <a:p>
            <a:endParaRPr lang="de-DE"/>
          </a:p>
        </p:txBody>
      </p:sp>
      <p:sp>
        <p:nvSpPr>
          <p:cNvPr id="4" name="Textplatzhalter 7">
            <a:extLst>
              <a:ext uri="{FF2B5EF4-FFF2-40B4-BE49-F238E27FC236}">
                <a16:creationId xmlns:a16="http://schemas.microsoft.com/office/drawing/2014/main" id="{BADE437F-257C-CC25-58CF-269B5AAFDC17}"/>
              </a:ext>
            </a:extLst>
          </p:cNvPr>
          <p:cNvSpPr>
            <a:spLocks noGrp="1"/>
          </p:cNvSpPr>
          <p:nvPr>
            <p:ph type="body" sz="quarter" idx="14"/>
          </p:nvPr>
        </p:nvSpPr>
        <p:spPr>
          <a:xfrm>
            <a:off x="6283875" y="1949452"/>
            <a:ext cx="5392187" cy="4229098"/>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itel 1">
            <a:extLst>
              <a:ext uri="{FF2B5EF4-FFF2-40B4-BE49-F238E27FC236}">
                <a16:creationId xmlns:a16="http://schemas.microsoft.com/office/drawing/2014/main" id="{EA3EA077-4F97-DCAD-0B5A-DC8FDE5AAC11}"/>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6" name="Foliennummernplatzhalter 5">
            <a:extLst>
              <a:ext uri="{FF2B5EF4-FFF2-40B4-BE49-F238E27FC236}">
                <a16:creationId xmlns:a16="http://schemas.microsoft.com/office/drawing/2014/main" id="{4AF9F158-8F60-24D9-34E9-279F019CB7C2}"/>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014801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und Themengrafik brei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9188464" y="1949451"/>
            <a:ext cx="248759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9188464" y="3010236"/>
            <a:ext cx="248759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Bildplatzhalter 16">
            <a:extLst>
              <a:ext uri="{FF2B5EF4-FFF2-40B4-BE49-F238E27FC236}">
                <a16:creationId xmlns:a16="http://schemas.microsoft.com/office/drawing/2014/main" id="{B4F74BD0-E88E-95D0-ED1B-D40F66E8568B}"/>
              </a:ext>
            </a:extLst>
          </p:cNvPr>
          <p:cNvSpPr>
            <a:spLocks noGrp="1"/>
          </p:cNvSpPr>
          <p:nvPr>
            <p:ph type="pic" sz="quarter" idx="15"/>
          </p:nvPr>
        </p:nvSpPr>
        <p:spPr>
          <a:xfrm>
            <a:off x="501650" y="0"/>
            <a:ext cx="8211600" cy="5770800"/>
          </a:xfrm>
        </p:spPr>
        <p:txBody>
          <a:bodyPr/>
          <a:lstStyle>
            <a:lvl1pPr marL="0" indent="0">
              <a:buFontTx/>
              <a:buNone/>
              <a:defRPr/>
            </a:lvl1pPr>
          </a:lstStyle>
          <a:p>
            <a:endParaRPr lang="de-DE" dirty="0"/>
          </a:p>
        </p:txBody>
      </p:sp>
      <p:sp>
        <p:nvSpPr>
          <p:cNvPr id="5" name="Foliennummernplatzhalter 5">
            <a:extLst>
              <a:ext uri="{FF2B5EF4-FFF2-40B4-BE49-F238E27FC236}">
                <a16:creationId xmlns:a16="http://schemas.microsoft.com/office/drawing/2014/main" id="{B95126F1-C19E-2BE0-54A7-9F4B940834D8}"/>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97804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a:prstGeom prst="rect">
            <a:avLst/>
          </a:prstGeo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spTree>
    <p:extLst>
      <p:ext uri="{BB962C8B-B14F-4D97-AF65-F5344CB8AC3E}">
        <p14:creationId xmlns:p14="http://schemas.microsoft.com/office/powerpoint/2010/main" val="5600164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piteltrennseite Foto hoch">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1DEEA9A8-099C-6433-9A2B-353B2D949328}"/>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14" name="Titel 1">
            <a:extLst>
              <a:ext uri="{FF2B5EF4-FFF2-40B4-BE49-F238E27FC236}">
                <a16:creationId xmlns:a16="http://schemas.microsoft.com/office/drawing/2014/main" id="{53274A55-5F38-EA0F-53BB-9631B7F9E690}"/>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Tree>
    <p:extLst>
      <p:ext uri="{BB962C8B-B14F-4D97-AF65-F5344CB8AC3E}">
        <p14:creationId xmlns:p14="http://schemas.microsoft.com/office/powerpoint/2010/main" val="3663841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piteltrennseite Foto niedr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5" name="Bildplatzhalter 4">
            <a:extLst>
              <a:ext uri="{FF2B5EF4-FFF2-40B4-BE49-F238E27FC236}">
                <a16:creationId xmlns:a16="http://schemas.microsoft.com/office/drawing/2014/main" id="{708F6D54-3EF5-633B-76E0-8EE13A352583}"/>
              </a:ext>
            </a:extLst>
          </p:cNvPr>
          <p:cNvSpPr>
            <a:spLocks noGrp="1"/>
          </p:cNvSpPr>
          <p:nvPr>
            <p:ph type="pic" sz="quarter" idx="10"/>
          </p:nvPr>
        </p:nvSpPr>
        <p:spPr>
          <a:xfrm>
            <a:off x="0" y="1520825"/>
            <a:ext cx="12193200" cy="1594908"/>
          </a:xfrm>
        </p:spPr>
        <p:txBody>
          <a:bodyPr/>
          <a:lstStyle>
            <a:lvl1pPr marL="0" indent="0">
              <a:buFontTx/>
              <a:buNone/>
              <a:defRPr/>
            </a:lvl1pPr>
          </a:lstStyle>
          <a:p>
            <a:endParaRPr lang="de-DE" dirty="0"/>
          </a:p>
        </p:txBody>
      </p:sp>
      <p:sp>
        <p:nvSpPr>
          <p:cNvPr id="6" name="Foliennummernplatzhalter 5">
            <a:extLst>
              <a:ext uri="{FF2B5EF4-FFF2-40B4-BE49-F238E27FC236}">
                <a16:creationId xmlns:a16="http://schemas.microsoft.com/office/drawing/2014/main" id="{18C6F726-A933-6FCC-B353-CB720558AA13}"/>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5853954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piteltrennseite schlich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3510000"/>
            <a:ext cx="11174413" cy="2488669"/>
          </a:xfrm>
        </p:spPr>
        <p:txBody>
          <a:bodyPr/>
          <a:lstStyle>
            <a:lvl1pPr>
              <a:defRPr>
                <a:solidFill>
                  <a:schemeClr val="accent1"/>
                </a:solidFill>
              </a:defRPr>
            </a:lvl1pPr>
          </a:lstStyle>
          <a:p>
            <a:r>
              <a:rPr lang="de-DE" dirty="0"/>
              <a:t>Mastertitelformat bearbeiten</a:t>
            </a:r>
          </a:p>
        </p:txBody>
      </p:sp>
      <p:sp>
        <p:nvSpPr>
          <p:cNvPr id="4" name="Rechteck 3">
            <a:extLst>
              <a:ext uri="{FF2B5EF4-FFF2-40B4-BE49-F238E27FC236}">
                <a16:creationId xmlns:a16="http://schemas.microsoft.com/office/drawing/2014/main" id="{1C1B953F-807C-28F0-5267-7D8217B74673}"/>
              </a:ext>
            </a:extLst>
          </p:cNvPr>
          <p:cNvSpPr/>
          <p:nvPr userDrawn="1"/>
        </p:nvSpPr>
        <p:spPr>
          <a:xfrm>
            <a:off x="0" y="1520825"/>
            <a:ext cx="12193200" cy="15948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Foliennummernplatzhalter 5">
            <a:extLst>
              <a:ext uri="{FF2B5EF4-FFF2-40B4-BE49-F238E27FC236}">
                <a16:creationId xmlns:a16="http://schemas.microsoft.com/office/drawing/2014/main" id="{26D0AD94-5ADC-9983-01D7-6ED5BCA61FED}"/>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15496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0BD44-8B7F-1263-10F2-A1F655AF4845}"/>
              </a:ext>
            </a:extLst>
          </p:cNvPr>
          <p:cNvSpPr>
            <a:spLocks noGrp="1"/>
          </p:cNvSpPr>
          <p:nvPr>
            <p:ph type="title"/>
          </p:nvPr>
        </p:nvSpPr>
        <p:spPr>
          <a:xfrm>
            <a:off x="501650" y="404813"/>
            <a:ext cx="8848827" cy="980469"/>
          </a:xfrm>
        </p:spPr>
        <p:txBody>
          <a:bodyPr/>
          <a:lstStyle/>
          <a:p>
            <a:r>
              <a:rPr lang="de-DE" dirty="0"/>
              <a:t>Mastertitelformat bearbeiten</a:t>
            </a:r>
          </a:p>
        </p:txBody>
      </p:sp>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2559854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Bildplatzhalter 16">
            <a:extLst>
              <a:ext uri="{FF2B5EF4-FFF2-40B4-BE49-F238E27FC236}">
                <a16:creationId xmlns:a16="http://schemas.microsoft.com/office/drawing/2014/main" id="{30142EE7-EE2B-B1E0-4899-A1DBCFD4DEEE}"/>
              </a:ext>
            </a:extLst>
          </p:cNvPr>
          <p:cNvSpPr>
            <a:spLocks noGrp="1"/>
          </p:cNvSpPr>
          <p:nvPr>
            <p:ph type="pic" sz="quarter" idx="15"/>
          </p:nvPr>
        </p:nvSpPr>
        <p:spPr>
          <a:xfrm>
            <a:off x="0" y="1534075"/>
            <a:ext cx="12192000" cy="4799603"/>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17D41E81-DEB1-A73D-DDDA-10199F450486}"/>
              </a:ext>
            </a:extLst>
          </p:cNvPr>
          <p:cNvSpPr>
            <a:spLocks noGrp="1"/>
          </p:cNvSpPr>
          <p:nvPr>
            <p:ph type="title"/>
          </p:nvPr>
        </p:nvSpPr>
        <p:spPr>
          <a:xfrm>
            <a:off x="501650" y="3510000"/>
            <a:ext cx="11174413" cy="2488669"/>
          </a:xfrm>
        </p:spPr>
        <p:txBody>
          <a:bodyPr/>
          <a:lstStyle>
            <a:lvl1pPr>
              <a:defRPr>
                <a:solidFill>
                  <a:schemeClr val="bg1"/>
                </a:solidFill>
              </a:defRPr>
            </a:lvl1pPr>
          </a:lstStyle>
          <a:p>
            <a:r>
              <a:rPr lang="de-DE" dirty="0"/>
              <a:t>Mastertitelformat bearbeiten</a:t>
            </a:r>
          </a:p>
        </p:txBody>
      </p:sp>
      <p:sp>
        <p:nvSpPr>
          <p:cNvPr id="9" name="Foliennummernplatzhalter 5">
            <a:extLst>
              <a:ext uri="{FF2B5EF4-FFF2-40B4-BE49-F238E27FC236}">
                <a16:creationId xmlns:a16="http://schemas.microsoft.com/office/drawing/2014/main" id="{ECC48001-745F-0DFF-9F18-568E6024AE3C}"/>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9929742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ext und Themengrafik mit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283877" y="1949452"/>
            <a:ext cx="5392185" cy="1105982"/>
          </a:xfrm>
        </p:spPr>
        <p:txBody>
          <a:bodyPr/>
          <a:lstStyle>
            <a:lvl1pPr>
              <a:lnSpc>
                <a:spcPts val="3000"/>
              </a:lnSpc>
              <a:defRPr sz="20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283875" y="3214393"/>
            <a:ext cx="5392187" cy="2522953"/>
          </a:xfrm>
        </p:spPr>
        <p:txBody>
          <a:bodyPr/>
          <a:lstStyle>
            <a:lvl1pPr marL="0" indent="0">
              <a:buFont typeface="Wingdings 2" panose="05020102010507070707" pitchFamily="18" charset="2"/>
              <a:buNone/>
              <a:defRPr/>
            </a:lvl1pPr>
            <a:lvl2pPr marL="324000" indent="0">
              <a:buFont typeface="Wingdings 2" panose="05020102010507070707" pitchFamily="18" charset="2"/>
              <a:buNone/>
              <a:defRPr/>
            </a:lvl2pPr>
            <a:lvl3pPr marL="648000" indent="0">
              <a:buFont typeface="Wingdings 2" panose="05020102010507070707" pitchFamily="18" charset="2"/>
              <a:buNone/>
              <a:defRPr/>
            </a:lvl3pPr>
            <a:lvl4pPr marL="972000" indent="0">
              <a:buFont typeface="Wingdings 2" panose="05020102010507070707" pitchFamily="18" charset="2"/>
              <a:buNone/>
              <a:defRPr/>
            </a:lvl4pPr>
            <a:lvl5pPr marL="1296000" indent="0">
              <a:buFont typeface="Wingdings 2" panose="05020102010507070707" pitchFamily="18" charset="2"/>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16">
            <a:extLst>
              <a:ext uri="{FF2B5EF4-FFF2-40B4-BE49-F238E27FC236}">
                <a16:creationId xmlns:a16="http://schemas.microsoft.com/office/drawing/2014/main" id="{FC2A39BD-1310-12AC-AEBB-595D2D398D25}"/>
              </a:ext>
            </a:extLst>
          </p:cNvPr>
          <p:cNvSpPr>
            <a:spLocks noGrp="1"/>
          </p:cNvSpPr>
          <p:nvPr>
            <p:ph type="pic" sz="quarter" idx="15"/>
          </p:nvPr>
        </p:nvSpPr>
        <p:spPr>
          <a:xfrm>
            <a:off x="501650" y="1949450"/>
            <a:ext cx="5306400" cy="3821349"/>
          </a:xfrm>
        </p:spPr>
        <p:txBody>
          <a:bodyPr/>
          <a:lstStyle>
            <a:lvl1pPr marL="0" indent="0">
              <a:buFontTx/>
              <a:buNone/>
              <a:defRPr/>
            </a:lvl1pPr>
          </a:lstStyle>
          <a:p>
            <a:endParaRPr lang="de-DE"/>
          </a:p>
        </p:txBody>
      </p:sp>
      <p:sp>
        <p:nvSpPr>
          <p:cNvPr id="6" name="Foliennummernplatzhalter 5">
            <a:extLst>
              <a:ext uri="{FF2B5EF4-FFF2-40B4-BE49-F238E27FC236}">
                <a16:creationId xmlns:a16="http://schemas.microsoft.com/office/drawing/2014/main" id="{72E3AA0D-C25D-7892-3520-AB1739A6402D}"/>
              </a:ext>
            </a:extLst>
          </p:cNvPr>
          <p:cNvSpPr>
            <a:spLocks noGrp="1"/>
          </p:cNvSpPr>
          <p:nvPr>
            <p:ph type="sldNum" sz="quarter" idx="4"/>
          </p:nvPr>
        </p:nvSpPr>
        <p:spPr>
          <a:xfrm>
            <a:off x="10854589" y="6356350"/>
            <a:ext cx="821474"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5676981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6940652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329B4F11-A586-8794-44C6-83DB43DF3B1C}"/>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
        <p:nvSpPr>
          <p:cNvPr id="7" name="Rechteck 6">
            <a:extLst>
              <a:ext uri="{FF2B5EF4-FFF2-40B4-BE49-F238E27FC236}">
                <a16:creationId xmlns:a16="http://schemas.microsoft.com/office/drawing/2014/main" id="{3183CC2F-83C4-7531-D8E2-0A9610A77609}"/>
              </a:ext>
            </a:extLst>
          </p:cNvPr>
          <p:cNvSpPr/>
          <p:nvPr userDrawn="1"/>
        </p:nvSpPr>
        <p:spPr>
          <a:xfrm>
            <a:off x="0" y="0"/>
            <a:ext cx="12192000" cy="63286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9" name="Gerade Verbindung 8">
            <a:extLst>
              <a:ext uri="{FF2B5EF4-FFF2-40B4-BE49-F238E27FC236}">
                <a16:creationId xmlns:a16="http://schemas.microsoft.com/office/drawing/2014/main" id="{A652A07C-6CAC-11A1-18B0-3554D0EC700A}"/>
              </a:ext>
            </a:extLst>
          </p:cNvPr>
          <p:cNvCxnSpPr/>
          <p:nvPr userDrawn="1"/>
        </p:nvCxnSpPr>
        <p:spPr>
          <a:xfrm>
            <a:off x="0" y="6328621"/>
            <a:ext cx="12192000" cy="0"/>
          </a:xfrm>
          <a:prstGeom prst="line">
            <a:avLst/>
          </a:prstGeom>
          <a:ln w="6350"/>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813191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7DA36E-B139-4103-9319-97D429A4380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B0A15676-E357-4E25-BA3B-C0CDB34C3B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Foliennummernplatzhalter 5">
            <a:extLst>
              <a:ext uri="{FF2B5EF4-FFF2-40B4-BE49-F238E27FC236}">
                <a16:creationId xmlns:a16="http://schemas.microsoft.com/office/drawing/2014/main" id="{BEF350B6-36DF-4230-ACE3-6B9D9F158ABC}"/>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3447840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5CA078-186C-4E45-B963-5EC48E31138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B07F250-EE62-4FD4-AFFD-449348777C4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84C190BC-0DD4-4348-8962-0021507A40A8}"/>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1107803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Foto niedrig">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12700" y="1505615"/>
            <a:ext cx="12193200" cy="11988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2708250"/>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49" y="3324661"/>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01651" y="5425200"/>
            <a:ext cx="3474002" cy="365125"/>
          </a:xfrm>
          <a:prstGeom prst="rect">
            <a:avLst/>
          </a:prstGeom>
        </p:spPr>
        <p:txBody>
          <a:bodyPr lIns="0" tIns="0" rIns="0" bIns="0"/>
          <a:lstStyle>
            <a:lvl1pPr>
              <a:defRPr sz="1300" b="0" i="0">
                <a:latin typeface="Arial" panose="020B0604020202020204" pitchFamily="34" charset="0"/>
                <a:cs typeface="Arial" panose="020B0604020202020204" pitchFamily="34" charset="0"/>
              </a:defRPr>
            </a:lvl1pPr>
          </a:lstStyle>
          <a:p>
            <a:r>
              <a:rPr lang="de-DE" dirty="0"/>
              <a:t>Ort, Datum</a:t>
            </a:r>
          </a:p>
        </p:txBody>
      </p:sp>
    </p:spTree>
    <p:extLst>
      <p:ext uri="{BB962C8B-B14F-4D97-AF65-F5344CB8AC3E}">
        <p14:creationId xmlns:p14="http://schemas.microsoft.com/office/powerpoint/2010/main" val="35218819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6DE14E-4A06-4613-903E-9667EDA9FE2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9026B17-A58D-4303-8518-C7BEA22883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6" name="Foliennummernplatzhalter 5">
            <a:extLst>
              <a:ext uri="{FF2B5EF4-FFF2-40B4-BE49-F238E27FC236}">
                <a16:creationId xmlns:a16="http://schemas.microsoft.com/office/drawing/2014/main" id="{3C8CC667-B28A-4350-ACF9-082C23543B31}"/>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0240632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9481FA-96CE-43F2-A482-9367B25B84F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6C94D21-3B28-41FE-822C-40BB157E35BE}"/>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702F0805-580F-465A-AC93-5B108069184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2FE6C3C0-2CEB-423C-AE88-54019A059D09}"/>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9420123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F994D1-BD7D-4E8B-8E45-2B74F64184A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6C92979-1196-472A-954E-C48F076585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EB121C8-A31C-412B-BCDB-6C42E8304A2B}"/>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BF2D3D1-96B8-4BA2-B528-2F146EDD0E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D54196A-7163-4981-B25A-87DA3C0378D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8">
            <a:extLst>
              <a:ext uri="{FF2B5EF4-FFF2-40B4-BE49-F238E27FC236}">
                <a16:creationId xmlns:a16="http://schemas.microsoft.com/office/drawing/2014/main" id="{D43C2714-F151-42E3-86E8-22F822921D73}"/>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2282887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BF41A7-DCAF-43AE-9342-87B7E1478358}"/>
              </a:ext>
            </a:extLst>
          </p:cNvPr>
          <p:cNvSpPr>
            <a:spLocks noGrp="1"/>
          </p:cNvSpPr>
          <p:nvPr>
            <p:ph type="title"/>
          </p:nvPr>
        </p:nvSpPr>
        <p:spPr/>
        <p:txBody>
          <a:bodyPr/>
          <a:lstStyle/>
          <a:p>
            <a:r>
              <a:rPr lang="de-DE"/>
              <a:t>Mastertitelformat bearbeiten</a:t>
            </a:r>
          </a:p>
        </p:txBody>
      </p:sp>
      <p:sp>
        <p:nvSpPr>
          <p:cNvPr id="5" name="Foliennummernplatzhalter 4">
            <a:extLst>
              <a:ext uri="{FF2B5EF4-FFF2-40B4-BE49-F238E27FC236}">
                <a16:creationId xmlns:a16="http://schemas.microsoft.com/office/drawing/2014/main" id="{4FF4EAA3-427E-4BB3-B1DC-943389E1F31C}"/>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2086916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4DDA7404-E608-452F-AEAB-57D39C69E698}"/>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42678109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5F5139-63CE-45EA-9740-F05946BF214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EFA1C3A-37AB-436F-BB03-4A8E2AEE53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19C67E1-6D2B-4702-BD47-90ACAB1226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6">
            <a:extLst>
              <a:ext uri="{FF2B5EF4-FFF2-40B4-BE49-F238E27FC236}">
                <a16:creationId xmlns:a16="http://schemas.microsoft.com/office/drawing/2014/main" id="{6E11C393-41A9-46AC-8839-70E16039C93B}"/>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9300345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C674B2-85C6-40CD-A70C-6173575F8F9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0ECC382E-7A8A-4B93-BD4D-30A00BAA56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5E277D8-FA24-48FF-8A3E-C30BE613A8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6">
            <a:extLst>
              <a:ext uri="{FF2B5EF4-FFF2-40B4-BE49-F238E27FC236}">
                <a16:creationId xmlns:a16="http://schemas.microsoft.com/office/drawing/2014/main" id="{7C4EA23C-2BC7-49A7-B068-F19FCB35BE81}"/>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25045039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459F01-809B-48CD-A0D5-FB33844BAED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257BB07-7FD5-4AC3-8116-1EFB7A41EC0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4D87BC95-E67C-486F-B6AE-B88ED8A78251}"/>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9873533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8F81FAF-C65D-4398-978D-D927A11C6C4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8F8FFFA-7BF3-4DE4-8111-34F0C0762C47}"/>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3E1472DD-DA32-48BD-93AF-E441EAEFE0A6}"/>
              </a:ext>
            </a:extLst>
          </p:cNvPr>
          <p:cNvSpPr>
            <a:spLocks noGrp="1"/>
          </p:cNvSpPr>
          <p:nvPr>
            <p:ph type="sldNum" sz="quarter" idx="12"/>
          </p:nvPr>
        </p:nvSpPr>
        <p:spPr/>
        <p:txBody>
          <a:bodyPr/>
          <a:lstStyle/>
          <a:p>
            <a:fld id="{670F4943-4518-45FC-A461-0E00BDB42489}" type="slidenum">
              <a:rPr lang="de-DE" smtClean="0"/>
              <a:t>‹Nr.›</a:t>
            </a:fld>
            <a:endParaRPr lang="de-DE"/>
          </a:p>
        </p:txBody>
      </p:sp>
    </p:spTree>
    <p:extLst>
      <p:ext uri="{BB962C8B-B14F-4D97-AF65-F5344CB8AC3E}">
        <p14:creationId xmlns:p14="http://schemas.microsoft.com/office/powerpoint/2010/main" val="332974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elfolie Foto mittel">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B0B780A1-9698-DF81-C2DB-162BC8F6A8F7}"/>
              </a:ext>
            </a:extLst>
          </p:cNvPr>
          <p:cNvSpPr>
            <a:spLocks noGrp="1"/>
          </p:cNvSpPr>
          <p:nvPr>
            <p:ph type="pic" sz="quarter" idx="13"/>
          </p:nvPr>
        </p:nvSpPr>
        <p:spPr>
          <a:xfrm>
            <a:off x="0" y="1505615"/>
            <a:ext cx="12193200" cy="2401200"/>
          </a:xfrm>
        </p:spPr>
        <p:txBody>
          <a:bodyPr/>
          <a:lstStyle>
            <a:lvl1pPr marL="0" indent="0">
              <a:buFontTx/>
              <a:buNone/>
              <a:defRPr/>
            </a:lvl1pPr>
          </a:lstStyle>
          <a:p>
            <a:endParaRPr lang="de-DE"/>
          </a:p>
        </p:txBody>
      </p:sp>
      <p:sp>
        <p:nvSpPr>
          <p:cNvPr id="2" name="Titel 1">
            <a:extLst>
              <a:ext uri="{FF2B5EF4-FFF2-40B4-BE49-F238E27FC236}">
                <a16:creationId xmlns:a16="http://schemas.microsoft.com/office/drawing/2014/main" id="{6F1B0DBB-71B9-7489-CD4E-4101CF113A2C}"/>
              </a:ext>
            </a:extLst>
          </p:cNvPr>
          <p:cNvSpPr>
            <a:spLocks noGrp="1"/>
          </p:cNvSpPr>
          <p:nvPr>
            <p:ph type="ctrTitle"/>
          </p:nvPr>
        </p:nvSpPr>
        <p:spPr>
          <a:xfrm>
            <a:off x="501650" y="3893607"/>
            <a:ext cx="11174413" cy="593907"/>
          </a:xfrm>
        </p:spPr>
        <p:txBody>
          <a:bodyPr anchor="b"/>
          <a:lstStyle>
            <a:lvl1pPr algn="l">
              <a:defRPr sz="2900" b="1" i="0">
                <a:solidFill>
                  <a:schemeClr val="tx1"/>
                </a:solidFill>
                <a:latin typeface="Arial" panose="020B0604020202020204" pitchFamily="34" charset="0"/>
                <a:cs typeface="Arial" panose="020B0604020202020204" pitchFamily="34" charset="0"/>
              </a:defRPr>
            </a:lvl1pPr>
          </a:lstStyle>
          <a:p>
            <a:r>
              <a:rPr lang="de-DE" dirty="0"/>
              <a:t>Mastertitelformat bearbeiten</a:t>
            </a:r>
          </a:p>
        </p:txBody>
      </p:sp>
      <p:sp>
        <p:nvSpPr>
          <p:cNvPr id="3" name="Untertitel 2">
            <a:extLst>
              <a:ext uri="{FF2B5EF4-FFF2-40B4-BE49-F238E27FC236}">
                <a16:creationId xmlns:a16="http://schemas.microsoft.com/office/drawing/2014/main" id="{92F5C9E0-BCE4-2159-C6E2-2E8FFF10E34A}"/>
              </a:ext>
            </a:extLst>
          </p:cNvPr>
          <p:cNvSpPr>
            <a:spLocks noGrp="1"/>
          </p:cNvSpPr>
          <p:nvPr>
            <p:ph type="subTitle" idx="1"/>
          </p:nvPr>
        </p:nvSpPr>
        <p:spPr>
          <a:xfrm>
            <a:off x="501650" y="4510018"/>
            <a:ext cx="11174413" cy="907253"/>
          </a:xfrm>
        </p:spPr>
        <p:txBody>
          <a:bodyPr/>
          <a:lstStyle>
            <a:lvl1pPr marL="0" indent="0" algn="l">
              <a:lnSpc>
                <a:spcPct val="90000"/>
              </a:lnSpc>
              <a:buNone/>
              <a:defRPr sz="29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472FEF5C-73D9-AB0F-1E46-9A31161D9EC5}"/>
              </a:ext>
            </a:extLst>
          </p:cNvPr>
          <p:cNvSpPr>
            <a:spLocks noGrp="1"/>
          </p:cNvSpPr>
          <p:nvPr>
            <p:ph type="dt" sz="half" idx="10"/>
          </p:nvPr>
        </p:nvSpPr>
        <p:spPr>
          <a:xfrm>
            <a:off x="515937" y="5371779"/>
            <a:ext cx="3459715" cy="365125"/>
          </a:xfrm>
          <a:prstGeom prst="rect">
            <a:avLst/>
          </a:prstGeom>
        </p:spPr>
        <p:txBody>
          <a:bodyPr lIns="0" tIns="0" rIns="0" bIns="0"/>
          <a:lstStyle>
            <a:lvl1pPr>
              <a:defRPr sz="1300">
                <a:latin typeface="Arial" panose="020B0604020202020204" pitchFamily="34" charset="0"/>
                <a:cs typeface="Arial" panose="020B0604020202020204" pitchFamily="34" charset="0"/>
              </a:defRPr>
            </a:lvl1pPr>
          </a:lstStyle>
          <a:p>
            <a:r>
              <a:rPr lang="de-DE" dirty="0"/>
              <a:t>Ort, Datum</a:t>
            </a:r>
          </a:p>
        </p:txBody>
      </p:sp>
      <p:pic>
        <p:nvPicPr>
          <p:cNvPr id="8" name="Grafik 7">
            <a:extLst>
              <a:ext uri="{FF2B5EF4-FFF2-40B4-BE49-F238E27FC236}">
                <a16:creationId xmlns:a16="http://schemas.microsoft.com/office/drawing/2014/main" id="{A5DF8F4E-3995-4C27-A306-B3E855581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6990" y="437754"/>
            <a:ext cx="2075930" cy="765804"/>
          </a:xfrm>
          <a:prstGeom prst="rect">
            <a:avLst/>
          </a:prstGeom>
        </p:spPr>
      </p:pic>
    </p:spTree>
    <p:extLst>
      <p:ext uri="{BB962C8B-B14F-4D97-AF65-F5344CB8AC3E}">
        <p14:creationId xmlns:p14="http://schemas.microsoft.com/office/powerpoint/2010/main" val="3967540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4B36634A-FEDB-4822-83A2-3AB414521E94}"/>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Foliennummernplatzhalter 5">
            <a:extLst>
              <a:ext uri="{FF2B5EF4-FFF2-40B4-BE49-F238E27FC236}">
                <a16:creationId xmlns:a16="http://schemas.microsoft.com/office/drawing/2014/main" id="{7A8AE5A6-9AFB-1B02-1128-23F6455761CE}"/>
              </a:ext>
            </a:extLst>
          </p:cNvPr>
          <p:cNvSpPr>
            <a:spLocks noGrp="1"/>
          </p:cNvSpPr>
          <p:nvPr>
            <p:ph type="sldNum" sz="quarter" idx="4"/>
          </p:nvPr>
        </p:nvSpPr>
        <p:spPr>
          <a:xfrm>
            <a:off x="10864886" y="6356350"/>
            <a:ext cx="811177"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241220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Diagramm">
    <p:spTree>
      <p:nvGrpSpPr>
        <p:cNvPr id="1" name=""/>
        <p:cNvGrpSpPr/>
        <p:nvPr/>
      </p:nvGrpSpPr>
      <p:grpSpPr>
        <a:xfrm>
          <a:off x="0" y="0"/>
          <a:ext cx="0" cy="0"/>
          <a:chOff x="0" y="0"/>
          <a:chExt cx="0" cy="0"/>
        </a:xfrm>
      </p:grpSpPr>
      <p:sp>
        <p:nvSpPr>
          <p:cNvPr id="5" name="Diagrammplatzhalter 4">
            <a:extLst>
              <a:ext uri="{FF2B5EF4-FFF2-40B4-BE49-F238E27FC236}">
                <a16:creationId xmlns:a16="http://schemas.microsoft.com/office/drawing/2014/main" id="{2ED83E2A-CFFD-522F-22AB-EC25E195936D}"/>
              </a:ext>
            </a:extLst>
          </p:cNvPr>
          <p:cNvSpPr>
            <a:spLocks noGrp="1"/>
          </p:cNvSpPr>
          <p:nvPr>
            <p:ph type="chart" sz="quarter" idx="10"/>
          </p:nvPr>
        </p:nvSpPr>
        <p:spPr>
          <a:xfrm>
            <a:off x="501650" y="1520825"/>
            <a:ext cx="11174411" cy="4657725"/>
          </a:xfrm>
        </p:spPr>
        <p:txBody>
          <a:bodyPr/>
          <a:lstStyle>
            <a:lvl1pPr marL="0" indent="0">
              <a:buFontTx/>
              <a:buNone/>
              <a:defRPr/>
            </a:lvl1pPr>
          </a:lstStyle>
          <a:p>
            <a:endParaRPr lang="de-DE" dirty="0"/>
          </a:p>
        </p:txBody>
      </p:sp>
      <p:sp>
        <p:nvSpPr>
          <p:cNvPr id="3" name="Titel 1">
            <a:extLst>
              <a:ext uri="{FF2B5EF4-FFF2-40B4-BE49-F238E27FC236}">
                <a16:creationId xmlns:a16="http://schemas.microsoft.com/office/drawing/2014/main" id="{C15044EB-8B66-1EDE-BB31-196FEC989DA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6" name="Foliennummernplatzhalter 5">
            <a:extLst>
              <a:ext uri="{FF2B5EF4-FFF2-40B4-BE49-F238E27FC236}">
                <a16:creationId xmlns:a16="http://schemas.microsoft.com/office/drawing/2014/main" id="{2AEB5777-F123-3219-AFA8-D45D660B95B0}"/>
              </a:ext>
            </a:extLst>
          </p:cNvPr>
          <p:cNvSpPr>
            <a:spLocks noGrp="1"/>
          </p:cNvSpPr>
          <p:nvPr>
            <p:ph type="sldNum" sz="quarter" idx="4"/>
          </p:nvPr>
        </p:nvSpPr>
        <p:spPr>
          <a:xfrm>
            <a:off x="10854086" y="6356350"/>
            <a:ext cx="8219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dirty="0"/>
          </a:p>
        </p:txBody>
      </p:sp>
    </p:spTree>
    <p:extLst>
      <p:ext uri="{BB962C8B-B14F-4D97-AF65-F5344CB8AC3E}">
        <p14:creationId xmlns:p14="http://schemas.microsoft.com/office/powerpoint/2010/main" val="414624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SubHeadline und 1 Textfe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11174413"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11174413" cy="448033"/>
          </a:xfrm>
        </p:spPr>
        <p:txBody>
          <a:bodyPr anchor="t"/>
          <a:lstStyle>
            <a:lvl1pPr marL="0" indent="0">
              <a:spcBef>
                <a:spcPts val="0"/>
              </a:spcBef>
              <a:buNone/>
              <a:defRPr sz="22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itel 1">
            <a:extLst>
              <a:ext uri="{FF2B5EF4-FFF2-40B4-BE49-F238E27FC236}">
                <a16:creationId xmlns:a16="http://schemas.microsoft.com/office/drawing/2014/main" id="{717689A4-CC63-B194-725C-0988FC2B15DD}"/>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5" name="Foliennummernplatzhalter 5">
            <a:extLst>
              <a:ext uri="{FF2B5EF4-FFF2-40B4-BE49-F238E27FC236}">
                <a16:creationId xmlns:a16="http://schemas.microsoft.com/office/drawing/2014/main" id="{A86AAD16-D116-D072-C76A-63ECE2375446}"/>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819025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SubHeadline und 2 Textfelder">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0CD78AD-C3A2-39D9-765C-C84DE6327C94}"/>
              </a:ext>
            </a:extLst>
          </p:cNvPr>
          <p:cNvSpPr>
            <a:spLocks noGrp="1"/>
          </p:cNvSpPr>
          <p:nvPr>
            <p:ph type="body" sz="quarter" idx="13"/>
          </p:nvPr>
        </p:nvSpPr>
        <p:spPr>
          <a:xfrm>
            <a:off x="501650" y="2467898"/>
            <a:ext cx="5305725" cy="371065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2">
            <a:extLst>
              <a:ext uri="{FF2B5EF4-FFF2-40B4-BE49-F238E27FC236}">
                <a16:creationId xmlns:a16="http://schemas.microsoft.com/office/drawing/2014/main" id="{B2E6CDF0-5A12-3FD5-CBF8-635DA6F39733}"/>
              </a:ext>
            </a:extLst>
          </p:cNvPr>
          <p:cNvSpPr>
            <a:spLocks noGrp="1"/>
          </p:cNvSpPr>
          <p:nvPr>
            <p:ph type="body" idx="1"/>
          </p:nvPr>
        </p:nvSpPr>
        <p:spPr>
          <a:xfrm>
            <a:off x="501650" y="1951038"/>
            <a:ext cx="5305725" cy="448033"/>
          </a:xfrm>
        </p:spPr>
        <p:txBody>
          <a:bodyPr anchor="t"/>
          <a:lstStyle>
            <a:lvl1pPr marL="0" indent="0">
              <a:spcBef>
                <a:spcPts val="0"/>
              </a:spcBef>
              <a:buNone/>
              <a:defRPr sz="2000" b="1" i="0">
                <a:solidFill>
                  <a:schemeClr val="accent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3" name="Textplatzhalter 7">
            <a:extLst>
              <a:ext uri="{FF2B5EF4-FFF2-40B4-BE49-F238E27FC236}">
                <a16:creationId xmlns:a16="http://schemas.microsoft.com/office/drawing/2014/main" id="{575DB228-7C43-CC40-CE5C-00420182D7F6}"/>
              </a:ext>
            </a:extLst>
          </p:cNvPr>
          <p:cNvSpPr>
            <a:spLocks noGrp="1"/>
          </p:cNvSpPr>
          <p:nvPr>
            <p:ph type="body" sz="quarter" idx="14"/>
          </p:nvPr>
        </p:nvSpPr>
        <p:spPr>
          <a:xfrm>
            <a:off x="6448689" y="1951038"/>
            <a:ext cx="5220000" cy="4227512"/>
          </a:xfrm>
        </p:spPr>
        <p:txBody>
          <a:bodyPr/>
          <a:lstStyle>
            <a:lvl1pPr marL="0" indent="0">
              <a:buFontTx/>
              <a:buNone/>
              <a:defRPr/>
            </a:lvl1pPr>
            <a:lvl2pPr marL="324000" indent="0">
              <a:buFontTx/>
              <a:buNone/>
              <a:defRPr/>
            </a:lvl2pPr>
            <a:lvl3pPr marL="648000" indent="0">
              <a:buFontTx/>
              <a:buNone/>
              <a:defRPr/>
            </a:lvl3pPr>
            <a:lvl4pPr marL="972000" indent="0">
              <a:buFontTx/>
              <a:buNone/>
              <a:defRPr/>
            </a:lvl4pPr>
            <a:lvl5pPr marL="1296000" indent="0">
              <a:buFontTx/>
              <a:buNone/>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itel 1">
            <a:extLst>
              <a:ext uri="{FF2B5EF4-FFF2-40B4-BE49-F238E27FC236}">
                <a16:creationId xmlns:a16="http://schemas.microsoft.com/office/drawing/2014/main" id="{E3B594D2-329F-16D7-EF75-1CFFD3699E5E}"/>
              </a:ext>
            </a:extLst>
          </p:cNvPr>
          <p:cNvSpPr>
            <a:spLocks noGrp="1"/>
          </p:cNvSpPr>
          <p:nvPr>
            <p:ph type="title"/>
          </p:nvPr>
        </p:nvSpPr>
        <p:spPr>
          <a:xfrm>
            <a:off x="501650" y="404813"/>
            <a:ext cx="8848827"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6" name="Foliennummernplatzhalter 5">
            <a:extLst>
              <a:ext uri="{FF2B5EF4-FFF2-40B4-BE49-F238E27FC236}">
                <a16:creationId xmlns:a16="http://schemas.microsoft.com/office/drawing/2014/main" id="{F1D5CBC5-B590-D04E-3A2A-677B3F3763B1}"/>
              </a:ext>
            </a:extLst>
          </p:cNvPr>
          <p:cNvSpPr>
            <a:spLocks noGrp="1"/>
          </p:cNvSpPr>
          <p:nvPr>
            <p:ph type="sldNum" sz="quarter" idx="4"/>
          </p:nvPr>
        </p:nvSpPr>
        <p:spPr>
          <a:xfrm>
            <a:off x="10854588" y="6356350"/>
            <a:ext cx="814101"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1721794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Text und Foto links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CB786F-EAD5-85DB-31B6-CDC928698F03}"/>
              </a:ext>
            </a:extLst>
          </p:cNvPr>
          <p:cNvSpPr>
            <a:spLocks noGrp="1"/>
          </p:cNvSpPr>
          <p:nvPr>
            <p:ph type="title"/>
          </p:nvPr>
        </p:nvSpPr>
        <p:spPr>
          <a:xfrm>
            <a:off x="6442075" y="1949451"/>
            <a:ext cx="5233988" cy="980469"/>
          </a:xfrm>
        </p:spPr>
        <p:txBody>
          <a:bodyPr/>
          <a:lstStyle>
            <a:lvl1pPr>
              <a:defRPr sz="2400" b="1" i="0">
                <a:latin typeface="Arial" panose="020B0604020202020204" pitchFamily="34" charset="0"/>
                <a:cs typeface="Arial" panose="020B0604020202020204" pitchFamily="34" charset="0"/>
              </a:defRPr>
            </a:lvl1pPr>
          </a:lstStyle>
          <a:p>
            <a:r>
              <a:rPr lang="de-DE" dirty="0"/>
              <a:t>Mastertitelformat bearbeiten</a:t>
            </a:r>
          </a:p>
        </p:txBody>
      </p:sp>
      <p:sp>
        <p:nvSpPr>
          <p:cNvPr id="12" name="Bildplatzhalter 11">
            <a:extLst>
              <a:ext uri="{FF2B5EF4-FFF2-40B4-BE49-F238E27FC236}">
                <a16:creationId xmlns:a16="http://schemas.microsoft.com/office/drawing/2014/main" id="{7383264F-0CBD-767B-98C6-AFDB127B06E2}"/>
              </a:ext>
            </a:extLst>
          </p:cNvPr>
          <p:cNvSpPr>
            <a:spLocks noGrp="1"/>
          </p:cNvSpPr>
          <p:nvPr>
            <p:ph type="pic" sz="quarter" idx="13"/>
          </p:nvPr>
        </p:nvSpPr>
        <p:spPr>
          <a:xfrm>
            <a:off x="0" y="0"/>
            <a:ext cx="5808663" cy="5770800"/>
          </a:xfrm>
        </p:spPr>
        <p:txBody>
          <a:bodyPr/>
          <a:lstStyle>
            <a:lvl1pPr marL="0" indent="0">
              <a:buFontTx/>
              <a:buNone/>
              <a:defRPr/>
            </a:lvl1pPr>
          </a:lstStyle>
          <a:p>
            <a:endParaRPr lang="de-DE"/>
          </a:p>
        </p:txBody>
      </p:sp>
      <p:sp>
        <p:nvSpPr>
          <p:cNvPr id="13" name="Textplatzhalter 7">
            <a:extLst>
              <a:ext uri="{FF2B5EF4-FFF2-40B4-BE49-F238E27FC236}">
                <a16:creationId xmlns:a16="http://schemas.microsoft.com/office/drawing/2014/main" id="{078A4D22-D5FE-A4F6-173F-114DE518368B}"/>
              </a:ext>
            </a:extLst>
          </p:cNvPr>
          <p:cNvSpPr>
            <a:spLocks noGrp="1"/>
          </p:cNvSpPr>
          <p:nvPr>
            <p:ph type="body" sz="quarter" idx="14"/>
          </p:nvPr>
        </p:nvSpPr>
        <p:spPr>
          <a:xfrm>
            <a:off x="6442075" y="3010236"/>
            <a:ext cx="5233988" cy="3168313"/>
          </a:xfrm>
        </p:spPr>
        <p:txBody>
          <a:bodyPr/>
          <a:lstStyle>
            <a:lvl1pPr marL="342900" indent="-342900">
              <a:buFont typeface="Wingdings 2" panose="05020102010507070707" pitchFamily="18" charset="2"/>
              <a:buChar char=""/>
              <a:defRPr/>
            </a:lvl1pPr>
            <a:lvl2pPr marL="666900" indent="-342900">
              <a:buFont typeface="Wingdings 2" panose="05020102010507070707" pitchFamily="18" charset="2"/>
              <a:buChar char=""/>
              <a:defRPr/>
            </a:lvl2pPr>
            <a:lvl3pPr marL="990900" indent="-342900">
              <a:buFont typeface="Wingdings 2" panose="05020102010507070707" pitchFamily="18" charset="2"/>
              <a:buChar char=""/>
              <a:defRPr/>
            </a:lvl3pPr>
            <a:lvl4pPr marL="1314900" indent="-342900">
              <a:buFont typeface="Wingdings 2" panose="05020102010507070707" pitchFamily="18" charset="2"/>
              <a:buChar char=""/>
              <a:defRPr/>
            </a:lvl4pPr>
            <a:lvl5pPr marL="1638900" indent="-342900">
              <a:buFont typeface="Wingdings 2" panose="05020102010507070707" pitchFamily="18" charset="2"/>
              <a:buChar cha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5">
            <a:extLst>
              <a:ext uri="{FF2B5EF4-FFF2-40B4-BE49-F238E27FC236}">
                <a16:creationId xmlns:a16="http://schemas.microsoft.com/office/drawing/2014/main" id="{10770416-FA7D-88B8-0DCB-33B1ADBA4041}"/>
              </a:ext>
            </a:extLst>
          </p:cNvPr>
          <p:cNvSpPr>
            <a:spLocks noGrp="1"/>
          </p:cNvSpPr>
          <p:nvPr>
            <p:ph type="sldNum" sz="quarter" idx="4"/>
          </p:nvPr>
        </p:nvSpPr>
        <p:spPr>
          <a:xfrm>
            <a:off x="10854588" y="6356350"/>
            <a:ext cx="821475" cy="365125"/>
          </a:xfrm>
          <a:prstGeom prst="rect">
            <a:avLst/>
          </a:prstGeom>
        </p:spPr>
        <p:txBody>
          <a:bodyPr vert="horz" lIns="0" tIns="0" rIns="0" bIns="0" rtlCol="0" anchor="ctr"/>
          <a:lstStyle>
            <a:lvl1pPr algn="r">
              <a:defRPr sz="1000">
                <a:solidFill>
                  <a:schemeClr val="tx1"/>
                </a:solidFill>
              </a:defRPr>
            </a:lvl1pPr>
          </a:lstStyle>
          <a:p>
            <a:fld id="{BD55EF62-6C11-432A-B6B1-8FDA77A7568D}" type="slidenum">
              <a:rPr lang="de-DE" smtClean="0"/>
              <a:pPr/>
              <a:t>‹Nr.›</a:t>
            </a:fld>
            <a:endParaRPr lang="de-DE"/>
          </a:p>
        </p:txBody>
      </p:sp>
    </p:spTree>
    <p:extLst>
      <p:ext uri="{BB962C8B-B14F-4D97-AF65-F5344CB8AC3E}">
        <p14:creationId xmlns:p14="http://schemas.microsoft.com/office/powerpoint/2010/main" val="451331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EACBEF5-6BD7-6EA1-8FDB-0BED8CB37BFE}"/>
              </a:ext>
            </a:extLst>
          </p:cNvPr>
          <p:cNvSpPr/>
          <p:nvPr userDrawn="1"/>
        </p:nvSpPr>
        <p:spPr>
          <a:xfrm>
            <a:off x="0" y="1529821"/>
            <a:ext cx="12192000" cy="47988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Textplatzhalter 2">
            <a:extLst>
              <a:ext uri="{FF2B5EF4-FFF2-40B4-BE49-F238E27FC236}">
                <a16:creationId xmlns:a16="http://schemas.microsoft.com/office/drawing/2014/main" id="{4FFE9A52-5ED3-633F-0D8B-095F5231D308}"/>
              </a:ext>
            </a:extLst>
          </p:cNvPr>
          <p:cNvSpPr>
            <a:spLocks noGrp="1"/>
          </p:cNvSpPr>
          <p:nvPr>
            <p:ph type="body" idx="1"/>
          </p:nvPr>
        </p:nvSpPr>
        <p:spPr>
          <a:xfrm>
            <a:off x="501650" y="1951038"/>
            <a:ext cx="11174413" cy="4227512"/>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FE3C1B1D-F5F8-10FA-B3EE-7A64258120DF}"/>
              </a:ext>
            </a:extLst>
          </p:cNvPr>
          <p:cNvSpPr>
            <a:spLocks noGrp="1"/>
          </p:cNvSpPr>
          <p:nvPr>
            <p:ph type="sldNum" sz="quarter" idx="4"/>
          </p:nvPr>
        </p:nvSpPr>
        <p:spPr>
          <a:xfrm>
            <a:off x="10854085" y="6356350"/>
            <a:ext cx="836266" cy="365125"/>
          </a:xfrm>
          <a:prstGeom prst="rect">
            <a:avLst/>
          </a:prstGeom>
        </p:spPr>
        <p:txBody>
          <a:bodyPr vert="horz" lIns="0" tIns="0" rIns="0" bIns="0" rtlCol="0" anchor="ctr"/>
          <a:lstStyle>
            <a:lvl1pPr algn="r">
              <a:defRPr sz="1000">
                <a:solidFill>
                  <a:schemeClr val="tx1"/>
                </a:solidFill>
                <a:latin typeface="Arial" panose="020B0604020202020204" pitchFamily="34" charset="0"/>
                <a:cs typeface="Arial" panose="020B0604020202020204" pitchFamily="34" charset="0"/>
              </a:defRPr>
            </a:lvl1pPr>
          </a:lstStyle>
          <a:p>
            <a:fld id="{BD55EF62-6C11-432A-B6B1-8FDA77A7568D}" type="slidenum">
              <a:rPr lang="de-DE" smtClean="0"/>
              <a:pPr/>
              <a:t>‹Nr.›</a:t>
            </a:fld>
            <a:endParaRPr lang="de-DE" dirty="0"/>
          </a:p>
        </p:txBody>
      </p:sp>
      <p:sp>
        <p:nvSpPr>
          <p:cNvPr id="2" name="Titelplatzhalter 1">
            <a:extLst>
              <a:ext uri="{FF2B5EF4-FFF2-40B4-BE49-F238E27FC236}">
                <a16:creationId xmlns:a16="http://schemas.microsoft.com/office/drawing/2014/main" id="{B5666428-0C24-1316-EF27-5CDEA5CD5330}"/>
              </a:ext>
            </a:extLst>
          </p:cNvPr>
          <p:cNvSpPr>
            <a:spLocks noGrp="1"/>
          </p:cNvSpPr>
          <p:nvPr>
            <p:ph type="title"/>
          </p:nvPr>
        </p:nvSpPr>
        <p:spPr>
          <a:xfrm>
            <a:off x="501650" y="403200"/>
            <a:ext cx="8848827" cy="980469"/>
          </a:xfrm>
          <a:prstGeom prst="rect">
            <a:avLst/>
          </a:prstGeom>
        </p:spPr>
        <p:txBody>
          <a:bodyPr vert="horz" lIns="0" tIns="0" rIns="0" bIns="0" rtlCol="0" anchor="t" anchorCtr="0">
            <a:noAutofit/>
          </a:bodyPr>
          <a:lstStyle/>
          <a:p>
            <a:r>
              <a:rPr lang="de-DE" dirty="0"/>
              <a:t>Mastertitelformat </a:t>
            </a:r>
            <a:br>
              <a:rPr lang="de-DE" dirty="0"/>
            </a:br>
            <a:r>
              <a:rPr lang="de-DE" dirty="0"/>
              <a:t>bearbeiten</a:t>
            </a:r>
          </a:p>
        </p:txBody>
      </p:sp>
      <p:pic>
        <p:nvPicPr>
          <p:cNvPr id="10" name="Grafik 9">
            <a:extLst>
              <a:ext uri="{FF2B5EF4-FFF2-40B4-BE49-F238E27FC236}">
                <a16:creationId xmlns:a16="http://schemas.microsoft.com/office/drawing/2014/main" id="{72D3664B-F5F9-4D30-9115-95925EAC1B32}"/>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324224" y="6342861"/>
            <a:ext cx="1264683" cy="466538"/>
          </a:xfrm>
          <a:prstGeom prst="rect">
            <a:avLst/>
          </a:prstGeom>
        </p:spPr>
      </p:pic>
    </p:spTree>
    <p:extLst>
      <p:ext uri="{BB962C8B-B14F-4D97-AF65-F5344CB8AC3E}">
        <p14:creationId xmlns:p14="http://schemas.microsoft.com/office/powerpoint/2010/main" val="214203444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0" r:id="rId4"/>
    <p:sldLayoutId id="2147483650" r:id="rId5"/>
    <p:sldLayoutId id="2147483674"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5" r:id="rId16"/>
    <p:sldLayoutId id="2147483676" r:id="rId17"/>
    <p:sldLayoutId id="2147483678" r:id="rId18"/>
    <p:sldLayoutId id="2147483677" r:id="rId19"/>
    <p:sldLayoutId id="2147483671" r:id="rId20"/>
    <p:sldLayoutId id="2147483672" r:id="rId21"/>
    <p:sldLayoutId id="2147483673" r:id="rId22"/>
    <p:sldLayoutId id="2147483654" r:id="rId23"/>
    <p:sldLayoutId id="2147483655" r:id="rId24"/>
    <p:sldLayoutId id="2147483679" r:id="rId25"/>
    <p:sldLayoutId id="2147483683" r:id="rId26"/>
    <p:sldLayoutId id="2147483684" r:id="rId27"/>
  </p:sldLayoutIdLst>
  <p:hf hdr="0"/>
  <p:txStyles>
    <p:title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p:titleStyle>
    <p:bodyStyle>
      <a:lvl1pPr marL="324000" indent="-3240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48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72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296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20000" indent="-3240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userDrawn="1">
          <p15:clr>
            <a:srgbClr val="F26B43"/>
          </p15:clr>
        </p15:guide>
        <p15:guide id="2" pos="4058" userDrawn="1">
          <p15:clr>
            <a:srgbClr val="F26B43"/>
          </p15:clr>
        </p15:guide>
        <p15:guide id="3" orient="horz" pos="255" userDrawn="1">
          <p15:clr>
            <a:srgbClr val="F26B43"/>
          </p15:clr>
        </p15:guide>
        <p15:guide id="4" pos="7355" userDrawn="1">
          <p15:clr>
            <a:srgbClr val="F26B43"/>
          </p15:clr>
        </p15:guide>
        <p15:guide id="5" orient="horz" pos="3986" userDrawn="1">
          <p15:clr>
            <a:srgbClr val="F26B43"/>
          </p15:clr>
        </p15:guide>
        <p15:guide id="6" orient="horz" pos="3892" userDrawn="1">
          <p15:clr>
            <a:srgbClr val="F26B43"/>
          </p15:clr>
        </p15:guide>
        <p15:guide id="7" orient="horz" pos="1229" userDrawn="1">
          <p15:clr>
            <a:srgbClr val="F26B43"/>
          </p15:clr>
        </p15:guide>
        <p15:guide id="9" pos="316" userDrawn="1">
          <p15:clr>
            <a:srgbClr val="F26B43"/>
          </p15:clr>
        </p15:guide>
        <p15:guide id="10" pos="36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1D8ECE8-7894-4218-AA1E-B4CC60C19B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55D27B4-1548-4407-8D6A-2C170DC589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AF5CFB00-FDB9-44C8-A4DA-BA7CD89183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0F4943-4518-45FC-A461-0E00BDB42489}" type="slidenum">
              <a:rPr lang="de-DE" smtClean="0"/>
              <a:t>‹Nr.›</a:t>
            </a:fld>
            <a:endParaRPr lang="de-DE"/>
          </a:p>
        </p:txBody>
      </p:sp>
    </p:spTree>
    <p:extLst>
      <p:ext uri="{BB962C8B-B14F-4D97-AF65-F5344CB8AC3E}">
        <p14:creationId xmlns:p14="http://schemas.microsoft.com/office/powerpoint/2010/main" val="113907283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5A162DC-3AC6-2CCD-D367-05B640416049}"/>
              </a:ext>
            </a:extLst>
          </p:cNvPr>
          <p:cNvSpPr>
            <a:spLocks noGrp="1"/>
          </p:cNvSpPr>
          <p:nvPr>
            <p:ph type="ctrTitle"/>
          </p:nvPr>
        </p:nvSpPr>
        <p:spPr/>
        <p:txBody>
          <a:bodyPr/>
          <a:lstStyle/>
          <a:p>
            <a:r>
              <a:rPr lang="de-DE" dirty="0"/>
              <a:t>HSU digital</a:t>
            </a:r>
          </a:p>
        </p:txBody>
      </p:sp>
      <p:sp>
        <p:nvSpPr>
          <p:cNvPr id="4" name="Untertitel 3">
            <a:extLst>
              <a:ext uri="{FF2B5EF4-FFF2-40B4-BE49-F238E27FC236}">
                <a16:creationId xmlns:a16="http://schemas.microsoft.com/office/drawing/2014/main" id="{5CF4E88B-3D69-ABFE-14FF-1E4EBACE0155}"/>
              </a:ext>
            </a:extLst>
          </p:cNvPr>
          <p:cNvSpPr>
            <a:spLocks noGrp="1"/>
          </p:cNvSpPr>
          <p:nvPr>
            <p:ph type="subTitle" idx="1"/>
          </p:nvPr>
        </p:nvSpPr>
        <p:spPr>
          <a:xfrm>
            <a:off x="490633" y="4510018"/>
            <a:ext cx="11174413" cy="907253"/>
          </a:xfrm>
        </p:spPr>
        <p:txBody>
          <a:bodyPr/>
          <a:lstStyle/>
          <a:p>
            <a:r>
              <a:rPr lang="ru-RU" dirty="0"/>
              <a:t>Съпровождаща учебна презентация към дигиталния курс „Оператори“.</a:t>
            </a:r>
            <a:endParaRPr lang="de-DE" dirty="0"/>
          </a:p>
          <a:p>
            <a:br>
              <a:rPr lang="de-DE" dirty="0"/>
            </a:br>
            <a:endParaRPr lang="de-DE" dirty="0"/>
          </a:p>
        </p:txBody>
      </p:sp>
      <p:pic>
        <p:nvPicPr>
          <p:cNvPr id="6" name="Grafik 5">
            <a:extLst>
              <a:ext uri="{FF2B5EF4-FFF2-40B4-BE49-F238E27FC236}">
                <a16:creationId xmlns:a16="http://schemas.microsoft.com/office/drawing/2014/main" id="{9B9BC5B5-FE48-4025-A0CA-05C17F538843}"/>
              </a:ext>
            </a:extLst>
          </p:cNvPr>
          <p:cNvPicPr>
            <a:picLocks noChangeAspect="1"/>
          </p:cNvPicPr>
          <p:nvPr/>
        </p:nvPicPr>
        <p:blipFill>
          <a:blip r:embed="rId2"/>
          <a:stretch>
            <a:fillRect/>
          </a:stretch>
        </p:blipFill>
        <p:spPr>
          <a:xfrm>
            <a:off x="-18161" y="1540650"/>
            <a:ext cx="12192000" cy="1783308"/>
          </a:xfrm>
          <a:prstGeom prst="rect">
            <a:avLst/>
          </a:prstGeom>
        </p:spPr>
      </p:pic>
    </p:spTree>
    <p:extLst>
      <p:ext uri="{BB962C8B-B14F-4D97-AF65-F5344CB8AC3E}">
        <p14:creationId xmlns:p14="http://schemas.microsoft.com/office/powerpoint/2010/main" val="1449155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lang="de-DE" sz="3600" dirty="0"/>
              <a:t>4. </a:t>
            </a:r>
            <a:r>
              <a:rPr lang="bg-BG" sz="3600" dirty="0"/>
              <a:t>урок</a:t>
            </a:r>
            <a:r>
              <a:rPr lang="de-DE" sz="3600" dirty="0"/>
              <a:t>: „</a:t>
            </a:r>
            <a:r>
              <a:rPr lang="bg-BG" sz="3600" dirty="0"/>
              <a:t>сравнявам</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10</a:t>
            </a:fld>
            <a:endParaRPr lang="de-DE" dirty="0"/>
          </a:p>
        </p:txBody>
      </p:sp>
      <p:sp>
        <p:nvSpPr>
          <p:cNvPr id="5" name="Textplatzhalter 4">
            <a:extLst>
              <a:ext uri="{FF2B5EF4-FFF2-40B4-BE49-F238E27FC236}">
                <a16:creationId xmlns:a16="http://schemas.microsoft.com/office/drawing/2014/main" id="{25652029-733E-4107-B7E5-83BF509D8056}"/>
              </a:ext>
            </a:extLst>
          </p:cNvPr>
          <p:cNvSpPr>
            <a:spLocks noGrp="1"/>
          </p:cNvSpPr>
          <p:nvPr>
            <p:ph type="body" sz="quarter" idx="14"/>
          </p:nvPr>
        </p:nvSpPr>
        <p:spPr>
          <a:xfrm>
            <a:off x="501649" y="1693164"/>
            <a:ext cx="11377161" cy="3650623"/>
          </a:xfrm>
        </p:spPr>
        <p:txBody>
          <a:bodyPr/>
          <a:lstStyle/>
          <a:p>
            <a:pPr marL="0" indent="0">
              <a:lnSpc>
                <a:spcPct val="100000"/>
              </a:lnSpc>
              <a:spcBef>
                <a:spcPct val="0"/>
              </a:spcBef>
              <a:buNone/>
            </a:pPr>
            <a:r>
              <a:rPr lang="bg-BG" sz="2400" b="1" dirty="0">
                <a:solidFill>
                  <a:srgbClr val="E75112"/>
                </a:solidFill>
              </a:rPr>
              <a:t>Формулировки</a:t>
            </a:r>
            <a:r>
              <a:rPr lang="de-DE" sz="2400" b="1" dirty="0">
                <a:solidFill>
                  <a:srgbClr val="E75112"/>
                </a:solidFill>
              </a:rPr>
              <a:t>:</a:t>
            </a:r>
          </a:p>
          <a:p>
            <a:pPr marL="0" indent="0">
              <a:lnSpc>
                <a:spcPct val="100000"/>
              </a:lnSpc>
              <a:spcBef>
                <a:spcPct val="0"/>
              </a:spcBef>
              <a:buNone/>
            </a:pPr>
            <a:endParaRPr lang="de-DE" sz="2400" dirty="0"/>
          </a:p>
          <a:p>
            <a:pPr marL="0" indent="0">
              <a:lnSpc>
                <a:spcPct val="100000"/>
              </a:lnSpc>
              <a:spcBef>
                <a:spcPct val="0"/>
              </a:spcBef>
              <a:buNone/>
            </a:pPr>
            <a:endParaRPr lang="de-DE" sz="2400" dirty="0"/>
          </a:p>
          <a:p>
            <a:pPr marL="0" indent="0">
              <a:lnSpc>
                <a:spcPct val="100000"/>
              </a:lnSpc>
              <a:spcBef>
                <a:spcPct val="0"/>
              </a:spcBef>
              <a:buNone/>
            </a:pPr>
            <a:endParaRPr lang="de-DE" sz="2400" dirty="0"/>
          </a:p>
          <a:p>
            <a:pPr marL="0" indent="0">
              <a:lnSpc>
                <a:spcPct val="100000"/>
              </a:lnSpc>
              <a:spcBef>
                <a:spcPct val="0"/>
              </a:spcBef>
              <a:buNone/>
            </a:pPr>
            <a:endParaRPr lang="de-DE" sz="3200" dirty="0"/>
          </a:p>
        </p:txBody>
      </p:sp>
      <p:pic>
        <p:nvPicPr>
          <p:cNvPr id="8" name="Grafik 7">
            <a:extLst>
              <a:ext uri="{FF2B5EF4-FFF2-40B4-BE49-F238E27FC236}">
                <a16:creationId xmlns:a16="http://schemas.microsoft.com/office/drawing/2014/main" id="{AFBC8F34-79B1-47DB-B893-552731062275}"/>
              </a:ext>
            </a:extLst>
          </p:cNvPr>
          <p:cNvPicPr>
            <a:picLocks noChangeAspect="1"/>
          </p:cNvPicPr>
          <p:nvPr/>
        </p:nvPicPr>
        <p:blipFill>
          <a:blip r:embed="rId3"/>
          <a:stretch>
            <a:fillRect/>
          </a:stretch>
        </p:blipFill>
        <p:spPr>
          <a:xfrm>
            <a:off x="2147336" y="2472687"/>
            <a:ext cx="7897327" cy="2772162"/>
          </a:xfrm>
          <a:prstGeom prst="rect">
            <a:avLst/>
          </a:prstGeom>
        </p:spPr>
      </p:pic>
    </p:spTree>
    <p:extLst>
      <p:ext uri="{BB962C8B-B14F-4D97-AF65-F5344CB8AC3E}">
        <p14:creationId xmlns:p14="http://schemas.microsoft.com/office/powerpoint/2010/main" val="2180548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11</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501649" y="3573856"/>
            <a:ext cx="11377161" cy="2182390"/>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7" name="Textfeld 6">
            <a:extLst>
              <a:ext uri="{FF2B5EF4-FFF2-40B4-BE49-F238E27FC236}">
                <a16:creationId xmlns:a16="http://schemas.microsoft.com/office/drawing/2014/main" id="{6AFEE267-65E3-4325-9887-641CEACE671C}"/>
              </a:ext>
            </a:extLst>
          </p:cNvPr>
          <p:cNvSpPr txBox="1"/>
          <p:nvPr/>
        </p:nvSpPr>
        <p:spPr>
          <a:xfrm>
            <a:off x="532924" y="1531906"/>
            <a:ext cx="7723205" cy="461665"/>
          </a:xfrm>
          <a:prstGeom prst="rect">
            <a:avLst/>
          </a:prstGeom>
          <a:noFill/>
        </p:spPr>
        <p:txBody>
          <a:bodyPr wrap="none" rtlCol="0">
            <a:spAutoFit/>
          </a:bodyPr>
          <a:lstStyle/>
          <a:p>
            <a:r>
              <a:rPr lang="ru-RU" sz="2400" dirty="0"/>
              <a:t>Коя от следните дефиниции съответства на „обяснявам“?</a:t>
            </a:r>
            <a:endParaRPr lang="de-DE" sz="2400" b="1" dirty="0"/>
          </a:p>
        </p:txBody>
      </p:sp>
      <p:sp>
        <p:nvSpPr>
          <p:cNvPr id="8" name="Textfeld 7">
            <a:extLst>
              <a:ext uri="{FF2B5EF4-FFF2-40B4-BE49-F238E27FC236}">
                <a16:creationId xmlns:a16="http://schemas.microsoft.com/office/drawing/2014/main" id="{C20EEC42-E366-4471-8074-10857D0BE3EB}"/>
              </a:ext>
            </a:extLst>
          </p:cNvPr>
          <p:cNvSpPr txBox="1"/>
          <p:nvPr/>
        </p:nvSpPr>
        <p:spPr>
          <a:xfrm>
            <a:off x="501649" y="2114947"/>
            <a:ext cx="10687050" cy="1200329"/>
          </a:xfrm>
          <a:prstGeom prst="rect">
            <a:avLst/>
          </a:prstGeom>
          <a:noFill/>
        </p:spPr>
        <p:txBody>
          <a:bodyPr wrap="square" rtlCol="0">
            <a:spAutoFit/>
          </a:bodyPr>
          <a:lstStyle/>
          <a:p>
            <a:r>
              <a:rPr lang="de-DE" sz="2400" dirty="0">
                <a:solidFill>
                  <a:srgbClr val="FF0000"/>
                </a:solidFill>
              </a:rPr>
              <a:t>1. </a:t>
            </a:r>
            <a:r>
              <a:rPr lang="ru-RU" sz="2400" dirty="0">
                <a:solidFill>
                  <a:srgbClr val="E75112"/>
                </a:solidFill>
              </a:rPr>
              <a:t>Да се сравнят въпроси или факти по зададени или самостоятелно избрани аспекти, за да се открият и представят общи черти, прилики или разлики</a:t>
            </a:r>
            <a:r>
              <a:rPr lang="de-DE" sz="2400" b="1" dirty="0">
                <a:solidFill>
                  <a:srgbClr val="E75112"/>
                </a:solidFill>
              </a:rPr>
              <a:t>.</a:t>
            </a:r>
          </a:p>
          <a:p>
            <a:endParaRPr lang="de-DE" sz="2400" dirty="0">
              <a:solidFill>
                <a:srgbClr val="FF0000"/>
              </a:solidFill>
            </a:endParaRPr>
          </a:p>
        </p:txBody>
      </p:sp>
      <p:sp>
        <p:nvSpPr>
          <p:cNvPr id="10" name="Textfeld 9">
            <a:extLst>
              <a:ext uri="{FF2B5EF4-FFF2-40B4-BE49-F238E27FC236}">
                <a16:creationId xmlns:a16="http://schemas.microsoft.com/office/drawing/2014/main" id="{54F631DF-089E-4D89-8D6A-DD106561E44E}"/>
              </a:ext>
            </a:extLst>
          </p:cNvPr>
          <p:cNvSpPr txBox="1"/>
          <p:nvPr/>
        </p:nvSpPr>
        <p:spPr>
          <a:xfrm>
            <a:off x="501650" y="3552152"/>
            <a:ext cx="10701338" cy="830997"/>
          </a:xfrm>
          <a:prstGeom prst="rect">
            <a:avLst/>
          </a:prstGeom>
          <a:noFill/>
        </p:spPr>
        <p:txBody>
          <a:bodyPr wrap="square" rtlCol="0">
            <a:spAutoFit/>
          </a:bodyPr>
          <a:lstStyle/>
          <a:p>
            <a:r>
              <a:rPr lang="de-DE" sz="2400" dirty="0">
                <a:solidFill>
                  <a:srgbClr val="009B74"/>
                </a:solidFill>
              </a:rPr>
              <a:t>2. </a:t>
            </a:r>
            <a:r>
              <a:rPr lang="ru-RU" sz="2400" dirty="0">
                <a:solidFill>
                  <a:srgbClr val="00B050"/>
                </a:solidFill>
              </a:rPr>
              <a:t>Да се изрази собствена оценка по въпрос или теза, подкрепена с разбираеми аргументи и обоснована обективно чрез примери.</a:t>
            </a:r>
            <a:endParaRPr lang="de-DE" sz="2400" dirty="0">
              <a:solidFill>
                <a:srgbClr val="00B050"/>
              </a:solidFill>
            </a:endParaRPr>
          </a:p>
        </p:txBody>
      </p:sp>
      <p:sp>
        <p:nvSpPr>
          <p:cNvPr id="11" name="Textfeld 10">
            <a:extLst>
              <a:ext uri="{FF2B5EF4-FFF2-40B4-BE49-F238E27FC236}">
                <a16:creationId xmlns:a16="http://schemas.microsoft.com/office/drawing/2014/main" id="{F3BECC1E-41A4-474D-B08C-283B27B2C7AC}"/>
              </a:ext>
            </a:extLst>
          </p:cNvPr>
          <p:cNvSpPr txBox="1"/>
          <p:nvPr/>
        </p:nvSpPr>
        <p:spPr>
          <a:xfrm>
            <a:off x="501648" y="4772096"/>
            <a:ext cx="10815637" cy="1107996"/>
          </a:xfrm>
          <a:prstGeom prst="rect">
            <a:avLst/>
          </a:prstGeom>
          <a:noFill/>
        </p:spPr>
        <p:txBody>
          <a:bodyPr wrap="square" rtlCol="0">
            <a:spAutoFit/>
          </a:bodyPr>
          <a:lstStyle/>
          <a:p>
            <a:r>
              <a:rPr lang="de-DE" sz="2400" dirty="0">
                <a:solidFill>
                  <a:srgbClr val="009EE0"/>
                </a:solidFill>
              </a:rPr>
              <a:t>3.</a:t>
            </a:r>
            <a:r>
              <a:rPr lang="bg-BG" sz="2400" dirty="0">
                <a:solidFill>
                  <a:srgbClr val="009EE0"/>
                </a:solidFill>
              </a:rPr>
              <a:t> Да се представят</a:t>
            </a:r>
            <a:r>
              <a:rPr lang="de-DE" sz="2400" dirty="0">
                <a:solidFill>
                  <a:srgbClr val="009EE0"/>
                </a:solidFill>
              </a:rPr>
              <a:t> </a:t>
            </a:r>
            <a:r>
              <a:rPr lang="de-DE" sz="2400" dirty="0" err="1">
                <a:solidFill>
                  <a:srgbClr val="009EE0"/>
                </a:solidFill>
              </a:rPr>
              <a:t>факти</a:t>
            </a:r>
            <a:r>
              <a:rPr lang="de-DE" sz="2400" dirty="0">
                <a:solidFill>
                  <a:srgbClr val="009EE0"/>
                </a:solidFill>
              </a:rPr>
              <a:t> </a:t>
            </a:r>
            <a:r>
              <a:rPr lang="de-DE" sz="2400" dirty="0" err="1">
                <a:solidFill>
                  <a:srgbClr val="009EE0"/>
                </a:solidFill>
              </a:rPr>
              <a:t>по</a:t>
            </a:r>
            <a:r>
              <a:rPr lang="de-DE" sz="2400" dirty="0">
                <a:solidFill>
                  <a:srgbClr val="009EE0"/>
                </a:solidFill>
              </a:rPr>
              <a:t> </a:t>
            </a:r>
            <a:r>
              <a:rPr lang="de-DE" sz="2400" dirty="0" err="1">
                <a:solidFill>
                  <a:srgbClr val="009EE0"/>
                </a:solidFill>
              </a:rPr>
              <a:t>разбираем</a:t>
            </a:r>
            <a:r>
              <a:rPr lang="de-DE" sz="2400" dirty="0">
                <a:solidFill>
                  <a:srgbClr val="009EE0"/>
                </a:solidFill>
              </a:rPr>
              <a:t> и </a:t>
            </a:r>
            <a:r>
              <a:rPr lang="bg-BG" sz="2400" dirty="0">
                <a:solidFill>
                  <a:srgbClr val="009EE0"/>
                </a:solidFill>
              </a:rPr>
              <a:t>последователен</a:t>
            </a:r>
            <a:r>
              <a:rPr lang="de-DE" sz="2400" dirty="0">
                <a:solidFill>
                  <a:srgbClr val="009EE0"/>
                </a:solidFill>
              </a:rPr>
              <a:t> </a:t>
            </a:r>
            <a:r>
              <a:rPr lang="de-DE" sz="2400" dirty="0" err="1">
                <a:solidFill>
                  <a:srgbClr val="009EE0"/>
                </a:solidFill>
              </a:rPr>
              <a:t>начин</a:t>
            </a:r>
            <a:r>
              <a:rPr lang="de-DE" sz="2400" dirty="0">
                <a:solidFill>
                  <a:srgbClr val="009EE0"/>
                </a:solidFill>
              </a:rPr>
              <a:t>. О</a:t>
            </a:r>
            <a:r>
              <a:rPr lang="bg-BG" sz="2400" dirty="0">
                <a:solidFill>
                  <a:srgbClr val="009EE0"/>
                </a:solidFill>
              </a:rPr>
              <a:t>бяснението</a:t>
            </a:r>
            <a:r>
              <a:rPr lang="de-DE" sz="2400" dirty="0">
                <a:solidFill>
                  <a:srgbClr val="009EE0"/>
                </a:solidFill>
              </a:rPr>
              <a:t> </a:t>
            </a:r>
            <a:r>
              <a:rPr lang="de-DE" sz="2400" dirty="0" err="1">
                <a:solidFill>
                  <a:srgbClr val="009EE0"/>
                </a:solidFill>
              </a:rPr>
              <a:t>се</a:t>
            </a:r>
            <a:r>
              <a:rPr lang="de-DE" sz="2400" dirty="0">
                <a:solidFill>
                  <a:srgbClr val="009EE0"/>
                </a:solidFill>
              </a:rPr>
              <a:t> </a:t>
            </a:r>
            <a:r>
              <a:rPr lang="de-DE" sz="2400" dirty="0" err="1">
                <a:solidFill>
                  <a:srgbClr val="009EE0"/>
                </a:solidFill>
              </a:rPr>
              <a:t>илюстрира</a:t>
            </a:r>
            <a:r>
              <a:rPr lang="de-DE" sz="2400" dirty="0">
                <a:solidFill>
                  <a:srgbClr val="009EE0"/>
                </a:solidFill>
              </a:rPr>
              <a:t> с </a:t>
            </a:r>
            <a:r>
              <a:rPr lang="de-DE" sz="2400" dirty="0" err="1">
                <a:solidFill>
                  <a:srgbClr val="009EE0"/>
                </a:solidFill>
              </a:rPr>
              <a:t>допълнителна</a:t>
            </a:r>
            <a:r>
              <a:rPr lang="de-DE" sz="2400" dirty="0">
                <a:solidFill>
                  <a:srgbClr val="009EE0"/>
                </a:solidFill>
              </a:rPr>
              <a:t> </a:t>
            </a:r>
            <a:r>
              <a:rPr lang="de-DE" sz="2400" dirty="0" err="1">
                <a:solidFill>
                  <a:srgbClr val="009EE0"/>
                </a:solidFill>
              </a:rPr>
              <a:t>информация</a:t>
            </a:r>
            <a:r>
              <a:rPr lang="de-DE" sz="2400" dirty="0">
                <a:solidFill>
                  <a:srgbClr val="009EE0"/>
                </a:solidFill>
              </a:rPr>
              <a:t> </a:t>
            </a:r>
            <a:r>
              <a:rPr lang="de-DE" sz="2400" dirty="0" err="1">
                <a:solidFill>
                  <a:srgbClr val="009EE0"/>
                </a:solidFill>
              </a:rPr>
              <a:t>или</a:t>
            </a:r>
            <a:r>
              <a:rPr lang="de-DE" sz="2400" dirty="0">
                <a:solidFill>
                  <a:srgbClr val="009EE0"/>
                </a:solidFill>
              </a:rPr>
              <a:t> </a:t>
            </a:r>
            <a:r>
              <a:rPr lang="de-DE" sz="2400" dirty="0" err="1">
                <a:solidFill>
                  <a:srgbClr val="009EE0"/>
                </a:solidFill>
              </a:rPr>
              <a:t>примери</a:t>
            </a:r>
            <a:r>
              <a:rPr lang="de-DE" sz="2400" dirty="0">
                <a:solidFill>
                  <a:srgbClr val="009EE0"/>
                </a:solidFill>
              </a:rPr>
              <a:t>.</a:t>
            </a:r>
          </a:p>
          <a:p>
            <a:endParaRPr lang="de-DE" dirty="0"/>
          </a:p>
        </p:txBody>
      </p:sp>
      <p:sp>
        <p:nvSpPr>
          <p:cNvPr id="13" name="Titel 8">
            <a:extLst>
              <a:ext uri="{FF2B5EF4-FFF2-40B4-BE49-F238E27FC236}">
                <a16:creationId xmlns:a16="http://schemas.microsoft.com/office/drawing/2014/main" id="{3AF7B94F-9398-4DA5-923C-A43C239EC39E}"/>
              </a:ext>
            </a:extLst>
          </p:cNvPr>
          <p:cNvSpPr txBox="1">
            <a:spLocks/>
          </p:cNvSpPr>
          <p:nvPr/>
        </p:nvSpPr>
        <p:spPr>
          <a:xfrm>
            <a:off x="501650" y="412081"/>
            <a:ext cx="7157499"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3600" dirty="0"/>
              <a:t>5. </a:t>
            </a:r>
            <a:r>
              <a:rPr lang="bg-BG" sz="3600" dirty="0"/>
              <a:t>урок</a:t>
            </a:r>
            <a:r>
              <a:rPr lang="de-DE" sz="3600" dirty="0"/>
              <a:t>: „</a:t>
            </a:r>
            <a:r>
              <a:rPr lang="bg-BG" sz="3600" dirty="0"/>
              <a:t>обяснявям</a:t>
            </a:r>
            <a:r>
              <a:rPr lang="de-DE" sz="3600" dirty="0"/>
              <a:t>“</a:t>
            </a:r>
          </a:p>
        </p:txBody>
      </p:sp>
    </p:spTree>
    <p:extLst>
      <p:ext uri="{BB962C8B-B14F-4D97-AF65-F5344CB8AC3E}">
        <p14:creationId xmlns:p14="http://schemas.microsoft.com/office/powerpoint/2010/main" val="1669420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12</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501649" y="3573856"/>
            <a:ext cx="11377161" cy="2182390"/>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7" name="Textfeld 6">
            <a:extLst>
              <a:ext uri="{FF2B5EF4-FFF2-40B4-BE49-F238E27FC236}">
                <a16:creationId xmlns:a16="http://schemas.microsoft.com/office/drawing/2014/main" id="{6AFEE267-65E3-4325-9887-641CEACE671C}"/>
              </a:ext>
            </a:extLst>
          </p:cNvPr>
          <p:cNvSpPr txBox="1"/>
          <p:nvPr/>
        </p:nvSpPr>
        <p:spPr>
          <a:xfrm>
            <a:off x="440420" y="3924915"/>
            <a:ext cx="11263512" cy="2431435"/>
          </a:xfrm>
          <a:prstGeom prst="rect">
            <a:avLst/>
          </a:prstGeom>
          <a:solidFill>
            <a:schemeClr val="bg1"/>
          </a:solidFill>
          <a:ln w="19050">
            <a:solidFill>
              <a:schemeClr val="bg1">
                <a:lumMod val="75000"/>
              </a:schemeClr>
            </a:solidFill>
          </a:ln>
        </p:spPr>
        <p:txBody>
          <a:bodyPr wrap="square" rtlCol="0">
            <a:spAutoFit/>
          </a:bodyPr>
          <a:lstStyle/>
          <a:p>
            <a:r>
              <a:rPr lang="bg-BG" sz="2400" b="1" dirty="0">
                <a:solidFill>
                  <a:schemeClr val="accent1"/>
                </a:solidFill>
                <a:ea typeface="+mj-ea"/>
              </a:rPr>
              <a:t>Опростена дефиниция</a:t>
            </a:r>
            <a:endParaRPr lang="de-DE" sz="2400" b="1" dirty="0">
              <a:solidFill>
                <a:schemeClr val="accent1"/>
              </a:solidFill>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p:txBody>
      </p:sp>
      <p:sp>
        <p:nvSpPr>
          <p:cNvPr id="14" name="Textfeld 13">
            <a:extLst>
              <a:ext uri="{FF2B5EF4-FFF2-40B4-BE49-F238E27FC236}">
                <a16:creationId xmlns:a16="http://schemas.microsoft.com/office/drawing/2014/main" id="{8CF5772D-3047-4BA6-84E8-2B450A5DB77D}"/>
              </a:ext>
            </a:extLst>
          </p:cNvPr>
          <p:cNvSpPr txBox="1"/>
          <p:nvPr/>
        </p:nvSpPr>
        <p:spPr>
          <a:xfrm>
            <a:off x="440420" y="1621434"/>
            <a:ext cx="11234967" cy="1362937"/>
          </a:xfrm>
          <a:prstGeom prst="rect">
            <a:avLst/>
          </a:prstGeom>
          <a:noFill/>
        </p:spPr>
        <p:txBody>
          <a:bodyPr wrap="square">
            <a:spAutoFit/>
          </a:bodyPr>
          <a:lstStyle/>
          <a:p>
            <a:pPr>
              <a:lnSpc>
                <a:spcPct val="107000"/>
              </a:lnSpc>
              <a:spcAft>
                <a:spcPts val="800"/>
              </a:spcAft>
            </a:pPr>
            <a:r>
              <a:rPr lang="bg-BG" sz="2400" dirty="0"/>
              <a:t>Официална дефиниция</a:t>
            </a:r>
          </a:p>
          <a:p>
            <a:pPr>
              <a:lnSpc>
                <a:spcPct val="107000"/>
              </a:lnSpc>
              <a:spcAft>
                <a:spcPts val="800"/>
              </a:spcAft>
            </a:pPr>
            <a:r>
              <a:rPr lang="bg-BG" sz="2400" dirty="0">
                <a:solidFill>
                  <a:srgbClr val="009EE0"/>
                </a:solidFill>
              </a:rPr>
              <a:t>Да се представят</a:t>
            </a:r>
            <a:r>
              <a:rPr lang="de-DE" sz="2400" dirty="0">
                <a:solidFill>
                  <a:srgbClr val="009EE0"/>
                </a:solidFill>
              </a:rPr>
              <a:t> </a:t>
            </a:r>
            <a:r>
              <a:rPr lang="de-DE" sz="2400" dirty="0" err="1">
                <a:solidFill>
                  <a:srgbClr val="009EE0"/>
                </a:solidFill>
              </a:rPr>
              <a:t>факти</a:t>
            </a:r>
            <a:r>
              <a:rPr lang="de-DE" sz="2400" dirty="0">
                <a:solidFill>
                  <a:srgbClr val="009EE0"/>
                </a:solidFill>
              </a:rPr>
              <a:t> </a:t>
            </a:r>
            <a:r>
              <a:rPr lang="de-DE" sz="2400" dirty="0" err="1">
                <a:solidFill>
                  <a:srgbClr val="009EE0"/>
                </a:solidFill>
              </a:rPr>
              <a:t>по</a:t>
            </a:r>
            <a:r>
              <a:rPr lang="de-DE" sz="2400" dirty="0">
                <a:solidFill>
                  <a:srgbClr val="009EE0"/>
                </a:solidFill>
              </a:rPr>
              <a:t> </a:t>
            </a:r>
            <a:r>
              <a:rPr lang="de-DE" sz="2400" dirty="0" err="1">
                <a:solidFill>
                  <a:srgbClr val="009EE0"/>
                </a:solidFill>
              </a:rPr>
              <a:t>разбираем</a:t>
            </a:r>
            <a:r>
              <a:rPr lang="de-DE" sz="2400" dirty="0">
                <a:solidFill>
                  <a:srgbClr val="009EE0"/>
                </a:solidFill>
              </a:rPr>
              <a:t> и </a:t>
            </a:r>
            <a:r>
              <a:rPr lang="bg-BG" sz="2400" dirty="0">
                <a:solidFill>
                  <a:srgbClr val="009EE0"/>
                </a:solidFill>
              </a:rPr>
              <a:t>последователен</a:t>
            </a:r>
            <a:r>
              <a:rPr lang="de-DE" sz="2400" dirty="0">
                <a:solidFill>
                  <a:srgbClr val="009EE0"/>
                </a:solidFill>
              </a:rPr>
              <a:t> </a:t>
            </a:r>
            <a:r>
              <a:rPr lang="de-DE" sz="2400" dirty="0" err="1">
                <a:solidFill>
                  <a:srgbClr val="009EE0"/>
                </a:solidFill>
              </a:rPr>
              <a:t>начин</a:t>
            </a:r>
            <a:r>
              <a:rPr lang="de-DE" sz="2400" dirty="0">
                <a:solidFill>
                  <a:srgbClr val="009EE0"/>
                </a:solidFill>
              </a:rPr>
              <a:t>. О</a:t>
            </a:r>
            <a:r>
              <a:rPr lang="bg-BG" sz="2400" dirty="0">
                <a:solidFill>
                  <a:srgbClr val="009EE0"/>
                </a:solidFill>
              </a:rPr>
              <a:t>бяснението</a:t>
            </a:r>
            <a:r>
              <a:rPr lang="de-DE" sz="2400" dirty="0">
                <a:solidFill>
                  <a:srgbClr val="009EE0"/>
                </a:solidFill>
              </a:rPr>
              <a:t> </a:t>
            </a:r>
            <a:r>
              <a:rPr lang="de-DE" sz="2400" dirty="0" err="1">
                <a:solidFill>
                  <a:srgbClr val="009EE0"/>
                </a:solidFill>
              </a:rPr>
              <a:t>се</a:t>
            </a:r>
            <a:r>
              <a:rPr lang="de-DE" sz="2400" dirty="0">
                <a:solidFill>
                  <a:srgbClr val="009EE0"/>
                </a:solidFill>
              </a:rPr>
              <a:t> </a:t>
            </a:r>
            <a:r>
              <a:rPr lang="de-DE" sz="2400" dirty="0" err="1">
                <a:solidFill>
                  <a:srgbClr val="009EE0"/>
                </a:solidFill>
              </a:rPr>
              <a:t>илюстрира</a:t>
            </a:r>
            <a:r>
              <a:rPr lang="de-DE" sz="2400" dirty="0">
                <a:solidFill>
                  <a:srgbClr val="009EE0"/>
                </a:solidFill>
              </a:rPr>
              <a:t> с </a:t>
            </a:r>
            <a:r>
              <a:rPr lang="de-DE" sz="2400" dirty="0" err="1">
                <a:solidFill>
                  <a:srgbClr val="009EE0"/>
                </a:solidFill>
              </a:rPr>
              <a:t>допълнителна</a:t>
            </a:r>
            <a:r>
              <a:rPr lang="de-DE" sz="2400" dirty="0">
                <a:solidFill>
                  <a:srgbClr val="009EE0"/>
                </a:solidFill>
              </a:rPr>
              <a:t> </a:t>
            </a:r>
            <a:r>
              <a:rPr lang="de-DE" sz="2400" dirty="0" err="1">
                <a:solidFill>
                  <a:srgbClr val="009EE0"/>
                </a:solidFill>
              </a:rPr>
              <a:t>информация</a:t>
            </a:r>
            <a:r>
              <a:rPr lang="de-DE" sz="2400" dirty="0">
                <a:solidFill>
                  <a:srgbClr val="009EE0"/>
                </a:solidFill>
              </a:rPr>
              <a:t> </a:t>
            </a:r>
            <a:r>
              <a:rPr lang="de-DE" sz="2400" dirty="0" err="1">
                <a:solidFill>
                  <a:srgbClr val="009EE0"/>
                </a:solidFill>
              </a:rPr>
              <a:t>или</a:t>
            </a:r>
            <a:r>
              <a:rPr lang="de-DE" sz="2400" dirty="0">
                <a:solidFill>
                  <a:srgbClr val="009EE0"/>
                </a:solidFill>
              </a:rPr>
              <a:t> </a:t>
            </a:r>
            <a:r>
              <a:rPr lang="de-DE" sz="2400" dirty="0" err="1">
                <a:solidFill>
                  <a:srgbClr val="009EE0"/>
                </a:solidFill>
              </a:rPr>
              <a:t>примери</a:t>
            </a:r>
            <a:r>
              <a:rPr lang="de-DE" sz="2400" dirty="0">
                <a:solidFill>
                  <a:srgbClr val="009EE0"/>
                </a:solidFill>
              </a:rPr>
              <a:t>.</a:t>
            </a:r>
          </a:p>
        </p:txBody>
      </p:sp>
      <p:sp>
        <p:nvSpPr>
          <p:cNvPr id="10" name="Titel 8">
            <a:extLst>
              <a:ext uri="{FF2B5EF4-FFF2-40B4-BE49-F238E27FC236}">
                <a16:creationId xmlns:a16="http://schemas.microsoft.com/office/drawing/2014/main" id="{34B427B3-0837-4D90-8279-394E0C713EB1}"/>
              </a:ext>
            </a:extLst>
          </p:cNvPr>
          <p:cNvSpPr txBox="1">
            <a:spLocks/>
          </p:cNvSpPr>
          <p:nvPr/>
        </p:nvSpPr>
        <p:spPr>
          <a:xfrm>
            <a:off x="501650" y="415755"/>
            <a:ext cx="7157499"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sz="3600" dirty="0"/>
              <a:t>5. </a:t>
            </a:r>
            <a:r>
              <a:rPr lang="bg-BG" sz="3600" dirty="0"/>
              <a:t>урок</a:t>
            </a:r>
            <a:r>
              <a:rPr lang="de-DE" sz="3600" dirty="0"/>
              <a:t>: „</a:t>
            </a:r>
            <a:r>
              <a:rPr lang="bg-BG" sz="3600" dirty="0"/>
              <a:t>обяснявам</a:t>
            </a:r>
            <a:r>
              <a:rPr lang="de-DE" sz="3600" dirty="0"/>
              <a:t>“</a:t>
            </a:r>
          </a:p>
        </p:txBody>
      </p:sp>
      <p:sp>
        <p:nvSpPr>
          <p:cNvPr id="2" name="Textfeld 1">
            <a:extLst>
              <a:ext uri="{FF2B5EF4-FFF2-40B4-BE49-F238E27FC236}">
                <a16:creationId xmlns:a16="http://schemas.microsoft.com/office/drawing/2014/main" id="{9DC701F4-9CB1-436B-B536-62ACD3E77040}"/>
              </a:ext>
            </a:extLst>
          </p:cNvPr>
          <p:cNvSpPr txBox="1"/>
          <p:nvPr/>
        </p:nvSpPr>
        <p:spPr>
          <a:xfrm>
            <a:off x="1902072" y="4229218"/>
            <a:ext cx="8769927" cy="1200329"/>
          </a:xfrm>
          <a:prstGeom prst="rect">
            <a:avLst/>
          </a:prstGeom>
          <a:noFill/>
        </p:spPr>
        <p:txBody>
          <a:bodyPr wrap="square" rtlCol="0">
            <a:spAutoFit/>
          </a:bodyPr>
          <a:lstStyle/>
          <a:p>
            <a:endParaRPr lang="ru-RU" sz="2400" dirty="0">
              <a:solidFill>
                <a:srgbClr val="00B050"/>
              </a:solidFill>
            </a:endParaRPr>
          </a:p>
          <a:p>
            <a:r>
              <a:rPr lang="ru-RU" sz="2400" dirty="0">
                <a:solidFill>
                  <a:srgbClr val="00B050"/>
                </a:solidFill>
              </a:rPr>
              <a:t>Изяснете дадения въпрос, използвайки допълнителна информация или примери.</a:t>
            </a:r>
            <a:endParaRPr lang="de-DE" sz="2400" b="1" dirty="0">
              <a:solidFill>
                <a:srgbClr val="00B050"/>
              </a:solidFill>
              <a:cs typeface="Arial" panose="020B0604020202020204" pitchFamily="34" charset="0"/>
            </a:endParaRPr>
          </a:p>
        </p:txBody>
      </p:sp>
    </p:spTree>
    <p:extLst>
      <p:ext uri="{BB962C8B-B14F-4D97-AF65-F5344CB8AC3E}">
        <p14:creationId xmlns:p14="http://schemas.microsoft.com/office/powerpoint/2010/main" val="97939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13</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501649" y="3573856"/>
            <a:ext cx="11377161" cy="2182390"/>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8" name="Textfeld 7">
            <a:extLst>
              <a:ext uri="{FF2B5EF4-FFF2-40B4-BE49-F238E27FC236}">
                <a16:creationId xmlns:a16="http://schemas.microsoft.com/office/drawing/2014/main" id="{C20EEC42-E366-4471-8074-10857D0BE3EB}"/>
              </a:ext>
            </a:extLst>
          </p:cNvPr>
          <p:cNvSpPr txBox="1"/>
          <p:nvPr/>
        </p:nvSpPr>
        <p:spPr>
          <a:xfrm>
            <a:off x="501649" y="1748904"/>
            <a:ext cx="10687050" cy="830997"/>
          </a:xfrm>
          <a:prstGeom prst="rect">
            <a:avLst/>
          </a:prstGeom>
          <a:noFill/>
        </p:spPr>
        <p:txBody>
          <a:bodyPr wrap="square" rtlCol="0">
            <a:spAutoFit/>
          </a:bodyPr>
          <a:lstStyle/>
          <a:p>
            <a:r>
              <a:rPr lang="de-DE" sz="2400" dirty="0">
                <a:solidFill>
                  <a:srgbClr val="FF0000"/>
                </a:solidFill>
              </a:rPr>
              <a:t>1. </a:t>
            </a:r>
            <a:r>
              <a:rPr lang="ru-RU" sz="2400" dirty="0">
                <a:solidFill>
                  <a:srgbClr val="E75112"/>
                </a:solidFill>
              </a:rPr>
              <a:t>Да се сравнят въпроси или факти по зададени или самостоятелно избрани аспекти, за да се открият и представят общи черти, прилики или разлики</a:t>
            </a:r>
            <a:r>
              <a:rPr lang="de-DE" sz="2400" b="1" dirty="0">
                <a:solidFill>
                  <a:srgbClr val="E75112"/>
                </a:solidFill>
              </a:rPr>
              <a:t>.</a:t>
            </a:r>
          </a:p>
        </p:txBody>
      </p:sp>
      <p:sp>
        <p:nvSpPr>
          <p:cNvPr id="10" name="Textfeld 9">
            <a:extLst>
              <a:ext uri="{FF2B5EF4-FFF2-40B4-BE49-F238E27FC236}">
                <a16:creationId xmlns:a16="http://schemas.microsoft.com/office/drawing/2014/main" id="{54F631DF-089E-4D89-8D6A-DD106561E44E}"/>
              </a:ext>
            </a:extLst>
          </p:cNvPr>
          <p:cNvSpPr txBox="1"/>
          <p:nvPr/>
        </p:nvSpPr>
        <p:spPr>
          <a:xfrm>
            <a:off x="501650" y="3232112"/>
            <a:ext cx="10701338" cy="1107996"/>
          </a:xfrm>
          <a:prstGeom prst="rect">
            <a:avLst/>
          </a:prstGeom>
          <a:noFill/>
        </p:spPr>
        <p:txBody>
          <a:bodyPr wrap="square" rtlCol="0">
            <a:spAutoFit/>
          </a:bodyPr>
          <a:lstStyle/>
          <a:p>
            <a:r>
              <a:rPr lang="de-DE" sz="2400" dirty="0">
                <a:solidFill>
                  <a:srgbClr val="009B74"/>
                </a:solidFill>
              </a:rPr>
              <a:t>2. </a:t>
            </a:r>
            <a:r>
              <a:rPr lang="ru-RU" sz="2400" dirty="0">
                <a:solidFill>
                  <a:srgbClr val="00B050"/>
                </a:solidFill>
              </a:rPr>
              <a:t>Да се изрази собствена оценка по въпрос или теза, подкрепена с разбираеми аргументи и обоснована обективно чрез примери.</a:t>
            </a:r>
            <a:endParaRPr lang="de-DE" sz="2400" dirty="0">
              <a:solidFill>
                <a:srgbClr val="00B050"/>
              </a:solidFill>
            </a:endParaRPr>
          </a:p>
          <a:p>
            <a:endParaRPr lang="de-DE" dirty="0"/>
          </a:p>
        </p:txBody>
      </p:sp>
      <p:sp>
        <p:nvSpPr>
          <p:cNvPr id="11" name="Textfeld 10">
            <a:extLst>
              <a:ext uri="{FF2B5EF4-FFF2-40B4-BE49-F238E27FC236}">
                <a16:creationId xmlns:a16="http://schemas.microsoft.com/office/drawing/2014/main" id="{F3BECC1E-41A4-474D-B08C-283B27B2C7AC}"/>
              </a:ext>
            </a:extLst>
          </p:cNvPr>
          <p:cNvSpPr txBox="1"/>
          <p:nvPr/>
        </p:nvSpPr>
        <p:spPr>
          <a:xfrm>
            <a:off x="501648" y="4397192"/>
            <a:ext cx="10815637" cy="1107996"/>
          </a:xfrm>
          <a:prstGeom prst="rect">
            <a:avLst/>
          </a:prstGeom>
          <a:noFill/>
        </p:spPr>
        <p:txBody>
          <a:bodyPr wrap="square" rtlCol="0">
            <a:spAutoFit/>
          </a:bodyPr>
          <a:lstStyle/>
          <a:p>
            <a:r>
              <a:rPr lang="de-DE" sz="2400" dirty="0">
                <a:solidFill>
                  <a:srgbClr val="009EE0"/>
                </a:solidFill>
              </a:rPr>
              <a:t>3.</a:t>
            </a:r>
            <a:r>
              <a:rPr lang="bg-BG" sz="2400" dirty="0">
                <a:solidFill>
                  <a:srgbClr val="009EE0"/>
                </a:solidFill>
              </a:rPr>
              <a:t> Да се представят</a:t>
            </a:r>
            <a:r>
              <a:rPr lang="de-DE" sz="2400" dirty="0">
                <a:solidFill>
                  <a:srgbClr val="009EE0"/>
                </a:solidFill>
              </a:rPr>
              <a:t> </a:t>
            </a:r>
            <a:r>
              <a:rPr lang="de-DE" sz="2400" dirty="0" err="1">
                <a:solidFill>
                  <a:srgbClr val="009EE0"/>
                </a:solidFill>
              </a:rPr>
              <a:t>факти</a:t>
            </a:r>
            <a:r>
              <a:rPr lang="de-DE" sz="2400" dirty="0">
                <a:solidFill>
                  <a:srgbClr val="009EE0"/>
                </a:solidFill>
              </a:rPr>
              <a:t> </a:t>
            </a:r>
            <a:r>
              <a:rPr lang="de-DE" sz="2400" dirty="0" err="1">
                <a:solidFill>
                  <a:srgbClr val="009EE0"/>
                </a:solidFill>
              </a:rPr>
              <a:t>по</a:t>
            </a:r>
            <a:r>
              <a:rPr lang="de-DE" sz="2400" dirty="0">
                <a:solidFill>
                  <a:srgbClr val="009EE0"/>
                </a:solidFill>
              </a:rPr>
              <a:t> </a:t>
            </a:r>
            <a:r>
              <a:rPr lang="de-DE" sz="2400" dirty="0" err="1">
                <a:solidFill>
                  <a:srgbClr val="009EE0"/>
                </a:solidFill>
              </a:rPr>
              <a:t>разбираем</a:t>
            </a:r>
            <a:r>
              <a:rPr lang="de-DE" sz="2400" dirty="0">
                <a:solidFill>
                  <a:srgbClr val="009EE0"/>
                </a:solidFill>
              </a:rPr>
              <a:t> и </a:t>
            </a:r>
            <a:r>
              <a:rPr lang="bg-BG" sz="2400" dirty="0">
                <a:solidFill>
                  <a:srgbClr val="009EE0"/>
                </a:solidFill>
              </a:rPr>
              <a:t>последователен</a:t>
            </a:r>
            <a:r>
              <a:rPr lang="de-DE" sz="2400" dirty="0">
                <a:solidFill>
                  <a:srgbClr val="009EE0"/>
                </a:solidFill>
              </a:rPr>
              <a:t> </a:t>
            </a:r>
            <a:r>
              <a:rPr lang="de-DE" sz="2400" dirty="0" err="1">
                <a:solidFill>
                  <a:srgbClr val="009EE0"/>
                </a:solidFill>
              </a:rPr>
              <a:t>начин</a:t>
            </a:r>
            <a:r>
              <a:rPr lang="de-DE" sz="2400" dirty="0">
                <a:solidFill>
                  <a:srgbClr val="009EE0"/>
                </a:solidFill>
              </a:rPr>
              <a:t>. О</a:t>
            </a:r>
            <a:r>
              <a:rPr lang="bg-BG" sz="2400" dirty="0">
                <a:solidFill>
                  <a:srgbClr val="009EE0"/>
                </a:solidFill>
              </a:rPr>
              <a:t>бяснението</a:t>
            </a:r>
            <a:r>
              <a:rPr lang="de-DE" sz="2400" dirty="0">
                <a:solidFill>
                  <a:srgbClr val="009EE0"/>
                </a:solidFill>
              </a:rPr>
              <a:t> </a:t>
            </a:r>
            <a:r>
              <a:rPr lang="de-DE" sz="2400" dirty="0" err="1">
                <a:solidFill>
                  <a:srgbClr val="009EE0"/>
                </a:solidFill>
              </a:rPr>
              <a:t>се</a:t>
            </a:r>
            <a:r>
              <a:rPr lang="de-DE" sz="2400" dirty="0">
                <a:solidFill>
                  <a:srgbClr val="009EE0"/>
                </a:solidFill>
              </a:rPr>
              <a:t> </a:t>
            </a:r>
            <a:r>
              <a:rPr lang="de-DE" sz="2400" dirty="0" err="1">
                <a:solidFill>
                  <a:srgbClr val="009EE0"/>
                </a:solidFill>
              </a:rPr>
              <a:t>илюстрира</a:t>
            </a:r>
            <a:r>
              <a:rPr lang="de-DE" sz="2400" dirty="0">
                <a:solidFill>
                  <a:srgbClr val="009EE0"/>
                </a:solidFill>
              </a:rPr>
              <a:t> с </a:t>
            </a:r>
            <a:r>
              <a:rPr lang="de-DE" sz="2400" dirty="0" err="1">
                <a:solidFill>
                  <a:srgbClr val="009EE0"/>
                </a:solidFill>
              </a:rPr>
              <a:t>допълнителна</a:t>
            </a:r>
            <a:r>
              <a:rPr lang="de-DE" sz="2400" dirty="0">
                <a:solidFill>
                  <a:srgbClr val="009EE0"/>
                </a:solidFill>
              </a:rPr>
              <a:t> </a:t>
            </a:r>
            <a:r>
              <a:rPr lang="de-DE" sz="2400" dirty="0" err="1">
                <a:solidFill>
                  <a:srgbClr val="009EE0"/>
                </a:solidFill>
              </a:rPr>
              <a:t>информация</a:t>
            </a:r>
            <a:r>
              <a:rPr lang="de-DE" sz="2400" dirty="0">
                <a:solidFill>
                  <a:srgbClr val="009EE0"/>
                </a:solidFill>
              </a:rPr>
              <a:t> </a:t>
            </a:r>
            <a:r>
              <a:rPr lang="de-DE" sz="2400" dirty="0" err="1">
                <a:solidFill>
                  <a:srgbClr val="009EE0"/>
                </a:solidFill>
              </a:rPr>
              <a:t>или</a:t>
            </a:r>
            <a:r>
              <a:rPr lang="de-DE" sz="2400" dirty="0">
                <a:solidFill>
                  <a:srgbClr val="009EE0"/>
                </a:solidFill>
              </a:rPr>
              <a:t> </a:t>
            </a:r>
            <a:r>
              <a:rPr lang="de-DE" sz="2400" dirty="0" err="1">
                <a:solidFill>
                  <a:srgbClr val="009EE0"/>
                </a:solidFill>
              </a:rPr>
              <a:t>примери</a:t>
            </a:r>
            <a:r>
              <a:rPr lang="de-DE" sz="2400" dirty="0">
                <a:solidFill>
                  <a:srgbClr val="009EE0"/>
                </a:solidFill>
              </a:rPr>
              <a:t>.</a:t>
            </a:r>
          </a:p>
          <a:p>
            <a:endParaRPr lang="de-DE" dirty="0"/>
          </a:p>
        </p:txBody>
      </p:sp>
      <p:sp>
        <p:nvSpPr>
          <p:cNvPr id="2" name="Textfeld 1">
            <a:extLst>
              <a:ext uri="{FF2B5EF4-FFF2-40B4-BE49-F238E27FC236}">
                <a16:creationId xmlns:a16="http://schemas.microsoft.com/office/drawing/2014/main" id="{1570F15A-8659-4E0A-AA85-FC38BB93A447}"/>
              </a:ext>
            </a:extLst>
          </p:cNvPr>
          <p:cNvSpPr txBox="1"/>
          <p:nvPr/>
        </p:nvSpPr>
        <p:spPr>
          <a:xfrm>
            <a:off x="1640264" y="5367845"/>
            <a:ext cx="7432807" cy="584775"/>
          </a:xfrm>
          <a:prstGeom prst="rect">
            <a:avLst/>
          </a:prstGeom>
          <a:noFill/>
        </p:spPr>
        <p:txBody>
          <a:bodyPr wrap="square" rtlCol="0">
            <a:spAutoFit/>
          </a:bodyPr>
          <a:lstStyle/>
          <a:p>
            <a:r>
              <a:rPr lang="bg-BG" sz="3200" b="1" dirty="0">
                <a:solidFill>
                  <a:schemeClr val="accent5"/>
                </a:solidFill>
              </a:rPr>
              <a:t>оценявам</a:t>
            </a:r>
            <a:r>
              <a:rPr lang="de-DE" sz="3200" b="1" dirty="0">
                <a:solidFill>
                  <a:schemeClr val="accent5"/>
                </a:solidFill>
              </a:rPr>
              <a:t> --- </a:t>
            </a:r>
            <a:r>
              <a:rPr lang="bg-BG" sz="3200" b="1" dirty="0">
                <a:solidFill>
                  <a:schemeClr val="accent5"/>
                </a:solidFill>
              </a:rPr>
              <a:t>разисквам</a:t>
            </a:r>
            <a:r>
              <a:rPr lang="de-DE" sz="3200" b="1" dirty="0">
                <a:solidFill>
                  <a:schemeClr val="accent5"/>
                </a:solidFill>
              </a:rPr>
              <a:t> --- </a:t>
            </a:r>
            <a:r>
              <a:rPr lang="bg-BG" sz="3200" b="1" dirty="0">
                <a:solidFill>
                  <a:schemeClr val="accent5"/>
                </a:solidFill>
              </a:rPr>
              <a:t>обосновавам</a:t>
            </a:r>
            <a:endParaRPr lang="de-DE" sz="3200" b="1" dirty="0">
              <a:solidFill>
                <a:schemeClr val="accent5"/>
              </a:solidFill>
            </a:endParaRPr>
          </a:p>
        </p:txBody>
      </p:sp>
      <p:sp>
        <p:nvSpPr>
          <p:cNvPr id="4" name="Ellipse 3">
            <a:extLst>
              <a:ext uri="{FF2B5EF4-FFF2-40B4-BE49-F238E27FC236}">
                <a16:creationId xmlns:a16="http://schemas.microsoft.com/office/drawing/2014/main" id="{959FFB73-47D8-43B2-A0C6-491F57A5F42D}"/>
              </a:ext>
            </a:extLst>
          </p:cNvPr>
          <p:cNvSpPr/>
          <p:nvPr/>
        </p:nvSpPr>
        <p:spPr>
          <a:xfrm>
            <a:off x="6400800" y="5203032"/>
            <a:ext cx="2551176" cy="914400"/>
          </a:xfrm>
          <a:prstGeom prst="ellipse">
            <a:avLst/>
          </a:prstGeom>
          <a:noFill/>
          <a:ln w="76200">
            <a:solidFill>
              <a:srgbClr val="F29400"/>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14" name="Titel 8">
            <a:extLst>
              <a:ext uri="{FF2B5EF4-FFF2-40B4-BE49-F238E27FC236}">
                <a16:creationId xmlns:a16="http://schemas.microsoft.com/office/drawing/2014/main" id="{C36A8750-C6D7-40F8-A462-3F10A05D63C6}"/>
              </a:ext>
            </a:extLst>
          </p:cNvPr>
          <p:cNvSpPr>
            <a:spLocks noGrp="1"/>
          </p:cNvSpPr>
          <p:nvPr>
            <p:ph type="title"/>
          </p:nvPr>
        </p:nvSpPr>
        <p:spPr>
          <a:xfrm>
            <a:off x="501651" y="420463"/>
            <a:ext cx="2296414" cy="980469"/>
          </a:xfrm>
        </p:spPr>
        <p:txBody>
          <a:bodyPr/>
          <a:lstStyle/>
          <a:p>
            <a:r>
              <a:rPr lang="de-DE" sz="3600" dirty="0"/>
              <a:t>6. </a:t>
            </a:r>
            <a:r>
              <a:rPr lang="bg-BG" sz="3600" dirty="0"/>
              <a:t>урок</a:t>
            </a:r>
            <a:r>
              <a:rPr lang="de-DE" sz="3600" dirty="0"/>
              <a:t>:</a:t>
            </a:r>
          </a:p>
        </p:txBody>
      </p:sp>
      <p:sp>
        <p:nvSpPr>
          <p:cNvPr id="5" name="Textfeld 4">
            <a:extLst>
              <a:ext uri="{FF2B5EF4-FFF2-40B4-BE49-F238E27FC236}">
                <a16:creationId xmlns:a16="http://schemas.microsoft.com/office/drawing/2014/main" id="{AEAB09E4-24C3-42D1-98FE-BD59E1C72573}"/>
              </a:ext>
            </a:extLst>
          </p:cNvPr>
          <p:cNvSpPr txBox="1"/>
          <p:nvPr/>
        </p:nvSpPr>
        <p:spPr>
          <a:xfrm>
            <a:off x="2224726" y="378593"/>
            <a:ext cx="3685879" cy="646331"/>
          </a:xfrm>
          <a:prstGeom prst="rect">
            <a:avLst/>
          </a:prstGeom>
          <a:noFill/>
        </p:spPr>
        <p:txBody>
          <a:bodyPr wrap="square" rtlCol="0">
            <a:spAutoFit/>
          </a:bodyPr>
          <a:lstStyle/>
          <a:p>
            <a:r>
              <a:rPr lang="de-DE" sz="3600" b="1" dirty="0">
                <a:solidFill>
                  <a:schemeClr val="accent1"/>
                </a:solidFill>
                <a:latin typeface="Arial" panose="020B0604020202020204" pitchFamily="34" charset="0"/>
                <a:ea typeface="+mj-ea"/>
                <a:cs typeface="Arial" panose="020B0604020202020204" pitchFamily="34" charset="0"/>
              </a:rPr>
              <a:t>„</a:t>
            </a:r>
            <a:r>
              <a:rPr lang="bg-BG" sz="3600" b="1" dirty="0">
                <a:solidFill>
                  <a:schemeClr val="accent1"/>
                </a:solidFill>
                <a:latin typeface="Arial" panose="020B0604020202020204" pitchFamily="34" charset="0"/>
                <a:ea typeface="+mj-ea"/>
                <a:cs typeface="Arial" panose="020B0604020202020204" pitchFamily="34" charset="0"/>
              </a:rPr>
              <a:t>обосновавам</a:t>
            </a:r>
            <a:r>
              <a:rPr lang="de-DE" sz="3600" b="1" dirty="0">
                <a:solidFill>
                  <a:schemeClr val="accent1"/>
                </a:solidFill>
                <a:latin typeface="Arial" panose="020B0604020202020204" pitchFamily="34" charset="0"/>
                <a:ea typeface="+mj-ea"/>
                <a:cs typeface="Arial" panose="020B0604020202020204" pitchFamily="34" charset="0"/>
              </a:rPr>
              <a:t>“</a:t>
            </a:r>
            <a:endParaRPr lang="de-DE" dirty="0"/>
          </a:p>
        </p:txBody>
      </p:sp>
    </p:spTree>
    <p:extLst>
      <p:ext uri="{BB962C8B-B14F-4D97-AF65-F5344CB8AC3E}">
        <p14:creationId xmlns:p14="http://schemas.microsoft.com/office/powerpoint/2010/main" val="308355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2" grpId="0"/>
      <p:bldP spid="4"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815395" cy="980469"/>
          </a:xfrm>
        </p:spPr>
        <p:txBody>
          <a:bodyPr/>
          <a:lstStyle/>
          <a:p>
            <a:r>
              <a:rPr lang="de-DE" sz="3200" dirty="0"/>
              <a:t>7. </a:t>
            </a:r>
            <a:r>
              <a:rPr lang="bg-BG" sz="3200" dirty="0"/>
              <a:t>урок</a:t>
            </a:r>
            <a:r>
              <a:rPr lang="de-DE" sz="3200" dirty="0"/>
              <a:t>: „</a:t>
            </a:r>
            <a:r>
              <a:rPr lang="bg-BG" sz="3200" dirty="0"/>
              <a:t>вземам </a:t>
            </a:r>
            <a:r>
              <a:rPr lang="de-DE" sz="3200" dirty="0"/>
              <a:t>(</a:t>
            </a:r>
            <a:r>
              <a:rPr lang="bg-BG" sz="3200" dirty="0"/>
              <a:t>критично) отношение по въпрос</a:t>
            </a:r>
            <a:r>
              <a:rPr lang="de-DE" sz="32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14</a:t>
            </a:fld>
            <a:endParaRPr lang="de-DE" dirty="0"/>
          </a:p>
        </p:txBody>
      </p:sp>
      <p:sp>
        <p:nvSpPr>
          <p:cNvPr id="4" name="Textplatzhalter 3">
            <a:extLst>
              <a:ext uri="{FF2B5EF4-FFF2-40B4-BE49-F238E27FC236}">
                <a16:creationId xmlns:a16="http://schemas.microsoft.com/office/drawing/2014/main" id="{9F004F54-5B3D-428F-B426-5FA925FE5B67}"/>
              </a:ext>
            </a:extLst>
          </p:cNvPr>
          <p:cNvSpPr>
            <a:spLocks noGrp="1"/>
          </p:cNvSpPr>
          <p:nvPr>
            <p:ph type="body" sz="quarter" idx="14"/>
          </p:nvPr>
        </p:nvSpPr>
        <p:spPr>
          <a:xfrm>
            <a:off x="1416116" y="2139903"/>
            <a:ext cx="2504072" cy="3168313"/>
          </a:xfrm>
        </p:spPr>
        <p:txBody>
          <a:bodyPr/>
          <a:lstStyle/>
          <a:p>
            <a:endParaRPr lang="de-DE" dirty="0"/>
          </a:p>
          <a:p>
            <a:endParaRPr lang="de-DE" dirty="0"/>
          </a:p>
          <a:p>
            <a:endParaRPr lang="de-DE" dirty="0"/>
          </a:p>
          <a:p>
            <a:endParaRPr lang="de-DE" dirty="0"/>
          </a:p>
        </p:txBody>
      </p:sp>
      <p:graphicFrame>
        <p:nvGraphicFramePr>
          <p:cNvPr id="5" name="Tabelle 5">
            <a:extLst>
              <a:ext uri="{FF2B5EF4-FFF2-40B4-BE49-F238E27FC236}">
                <a16:creationId xmlns:a16="http://schemas.microsoft.com/office/drawing/2014/main" id="{273FF60A-5947-42A5-AE12-AB3538ADCAA9}"/>
              </a:ext>
            </a:extLst>
          </p:cNvPr>
          <p:cNvGraphicFramePr>
            <a:graphicFrameLocks noGrp="1"/>
          </p:cNvGraphicFramePr>
          <p:nvPr>
            <p:extLst>
              <p:ext uri="{D42A27DB-BD31-4B8C-83A1-F6EECF244321}">
                <p14:modId xmlns:p14="http://schemas.microsoft.com/office/powerpoint/2010/main" val="433509429"/>
              </p:ext>
            </p:extLst>
          </p:nvPr>
        </p:nvGraphicFramePr>
        <p:xfrm>
          <a:off x="516613" y="1520825"/>
          <a:ext cx="10967904" cy="4806951"/>
        </p:xfrm>
        <a:graphic>
          <a:graphicData uri="http://schemas.openxmlformats.org/drawingml/2006/table">
            <a:tbl>
              <a:tblPr firstRow="1" bandRow="1">
                <a:tableStyleId>{5C22544A-7EE6-4342-B048-85BDC9FD1C3A}</a:tableStyleId>
              </a:tblPr>
              <a:tblGrid>
                <a:gridCol w="3328274">
                  <a:extLst>
                    <a:ext uri="{9D8B030D-6E8A-4147-A177-3AD203B41FA5}">
                      <a16:colId xmlns:a16="http://schemas.microsoft.com/office/drawing/2014/main" val="2899760709"/>
                    </a:ext>
                  </a:extLst>
                </a:gridCol>
                <a:gridCol w="7639630">
                  <a:extLst>
                    <a:ext uri="{9D8B030D-6E8A-4147-A177-3AD203B41FA5}">
                      <a16:colId xmlns:a16="http://schemas.microsoft.com/office/drawing/2014/main" val="541680952"/>
                    </a:ext>
                  </a:extLst>
                </a:gridCol>
              </a:tblGrid>
              <a:tr h="467350">
                <a:tc>
                  <a:txBody>
                    <a:bodyPr/>
                    <a:lstStyle/>
                    <a:p>
                      <a:r>
                        <a:rPr lang="bg-BG" sz="2400" dirty="0">
                          <a:latin typeface="Arial" panose="020B0604020202020204" pitchFamily="34" charset="0"/>
                          <a:cs typeface="Arial" panose="020B0604020202020204" pitchFamily="34" charset="0"/>
                        </a:rPr>
                        <a:t>Структура</a:t>
                      </a:r>
                      <a:endParaRPr lang="de-DE" sz="2400" dirty="0">
                        <a:latin typeface="Arial" panose="020B0604020202020204" pitchFamily="34" charset="0"/>
                        <a:cs typeface="Arial" panose="020B0604020202020204" pitchFamily="34" charset="0"/>
                      </a:endParaRPr>
                    </a:p>
                  </a:txBody>
                  <a:tcPr/>
                </a:tc>
                <a:tc>
                  <a:txBody>
                    <a:bodyPr/>
                    <a:lstStyle/>
                    <a:p>
                      <a:r>
                        <a:rPr lang="bg-BG" sz="2400" dirty="0">
                          <a:latin typeface="Arial" panose="020B0604020202020204" pitchFamily="34" charset="0"/>
                          <a:cs typeface="Arial" panose="020B0604020202020204" pitchFamily="34" charset="0"/>
                        </a:rPr>
                        <a:t>Съдържание</a:t>
                      </a:r>
                      <a:endParaRPr lang="de-DE"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16497574"/>
                  </a:ext>
                </a:extLst>
              </a:tr>
              <a:tr h="1028171">
                <a:tc>
                  <a:txBody>
                    <a:bodyPr/>
                    <a:lstStyle/>
                    <a:p>
                      <a:pPr algn="l"/>
                      <a:r>
                        <a:rPr lang="bg-BG" sz="2400" b="1" dirty="0">
                          <a:latin typeface="Arial" panose="020B0604020202020204" pitchFamily="34" charset="0"/>
                          <a:cs typeface="Arial" panose="020B0604020202020204" pitchFamily="34" charset="0"/>
                        </a:rPr>
                        <a:t>Теза</a:t>
                      </a:r>
                      <a:endParaRPr lang="de-DE" sz="2400" b="1" dirty="0">
                        <a:latin typeface="Arial" panose="020B0604020202020204" pitchFamily="34" charset="0"/>
                        <a:cs typeface="Arial" panose="020B0604020202020204" pitchFamily="34" charset="0"/>
                      </a:endParaRPr>
                    </a:p>
                  </a:txBody>
                  <a:tcPr anchor="ctr"/>
                </a:tc>
                <a:tc>
                  <a:txBody>
                    <a:bodyPr/>
                    <a:lstStyle/>
                    <a:p>
                      <a:endParaRPr lang="de-DE" sz="2000" dirty="0">
                        <a:latin typeface="Arial" panose="020B0604020202020204" pitchFamily="34" charset="0"/>
                        <a:cs typeface="Arial" panose="020B0604020202020204" pitchFamily="34" charset="0"/>
                      </a:endParaRPr>
                    </a:p>
                    <a:p>
                      <a:endParaRPr lang="de-DE" sz="2000" dirty="0">
                        <a:latin typeface="Arial" panose="020B0604020202020204" pitchFamily="34" charset="0"/>
                        <a:cs typeface="Arial" panose="020B0604020202020204" pitchFamily="34" charset="0"/>
                      </a:endParaRPr>
                    </a:p>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395020"/>
                  </a:ext>
                </a:extLst>
              </a:tr>
              <a:tr h="1103810">
                <a:tc>
                  <a:txBody>
                    <a:bodyPr/>
                    <a:lstStyle/>
                    <a:p>
                      <a:r>
                        <a:rPr lang="bg-BG" sz="2400" b="1" dirty="0">
                          <a:latin typeface="Arial" panose="020B0604020202020204" pitchFamily="34" charset="0"/>
                          <a:cs typeface="Arial" panose="020B0604020202020204" pitchFamily="34" charset="0"/>
                        </a:rPr>
                        <a:t>Аргумент</a:t>
                      </a:r>
                      <a:endParaRPr lang="de-DE" sz="2400" b="1" dirty="0">
                        <a:latin typeface="Arial" panose="020B0604020202020204" pitchFamily="34" charset="0"/>
                        <a:cs typeface="Arial" panose="020B0604020202020204" pitchFamily="34" charset="0"/>
                      </a:endParaRPr>
                    </a:p>
                  </a:txBody>
                  <a:tcPr anchor="ctr"/>
                </a:tc>
                <a:tc>
                  <a:txBody>
                    <a:bodyPr/>
                    <a:lstStyle/>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43638738"/>
                  </a:ext>
                </a:extLst>
              </a:tr>
              <a:tr h="1103810">
                <a:tc>
                  <a:txBody>
                    <a:bodyPr/>
                    <a:lstStyle/>
                    <a:p>
                      <a:r>
                        <a:rPr lang="bg-BG" sz="2000" b="1" dirty="0">
                          <a:latin typeface="Arial" panose="020B0604020202020204" pitchFamily="34" charset="0"/>
                          <a:cs typeface="Arial" panose="020B0604020202020204" pitchFamily="34" charset="0"/>
                        </a:rPr>
                        <a:t>Пример/Доказателство</a:t>
                      </a:r>
                      <a:endParaRPr lang="de-DE" sz="2000" b="1" dirty="0">
                        <a:latin typeface="Arial" panose="020B0604020202020204" pitchFamily="34" charset="0"/>
                        <a:cs typeface="Arial" panose="020B0604020202020204" pitchFamily="34" charset="0"/>
                      </a:endParaRPr>
                    </a:p>
                  </a:txBody>
                  <a:tcPr anchor="ctr"/>
                </a:tc>
                <a:tc>
                  <a:txBody>
                    <a:bodyPr/>
                    <a:lstStyle/>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94427"/>
                  </a:ext>
                </a:extLst>
              </a:tr>
              <a:tr h="1103810">
                <a:tc>
                  <a:txBody>
                    <a:bodyPr/>
                    <a:lstStyle/>
                    <a:p>
                      <a:r>
                        <a:rPr lang="bg-BG" sz="2400" b="1" dirty="0">
                          <a:latin typeface="Arial" panose="020B0604020202020204" pitchFamily="34" charset="0"/>
                          <a:cs typeface="Arial" panose="020B0604020202020204" pitchFamily="34" charset="0"/>
                        </a:rPr>
                        <a:t>Мнение</a:t>
                      </a:r>
                      <a:endParaRPr lang="de-DE" sz="2400" b="1" dirty="0">
                        <a:latin typeface="Arial" panose="020B0604020202020204" pitchFamily="34" charset="0"/>
                        <a:cs typeface="Arial" panose="020B0604020202020204" pitchFamily="34" charset="0"/>
                      </a:endParaRPr>
                    </a:p>
                  </a:txBody>
                  <a:tcPr anchor="ctr"/>
                </a:tc>
                <a:tc>
                  <a:txBody>
                    <a:bodyPr/>
                    <a:lstStyle/>
                    <a:p>
                      <a:endParaRPr lang="de-DE"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34691991"/>
                  </a:ext>
                </a:extLst>
              </a:tr>
            </a:tbl>
          </a:graphicData>
        </a:graphic>
      </p:graphicFrame>
      <p:sp>
        <p:nvSpPr>
          <p:cNvPr id="6" name="Textfeld 5">
            <a:extLst>
              <a:ext uri="{FF2B5EF4-FFF2-40B4-BE49-F238E27FC236}">
                <a16:creationId xmlns:a16="http://schemas.microsoft.com/office/drawing/2014/main" id="{E7F99BD2-758D-4542-9A76-06227D37F2AE}"/>
              </a:ext>
            </a:extLst>
          </p:cNvPr>
          <p:cNvSpPr txBox="1"/>
          <p:nvPr/>
        </p:nvSpPr>
        <p:spPr>
          <a:xfrm>
            <a:off x="3849122" y="5255202"/>
            <a:ext cx="7632000" cy="1015663"/>
          </a:xfrm>
          <a:prstGeom prst="rect">
            <a:avLst/>
          </a:prstGeom>
          <a:noFill/>
        </p:spPr>
        <p:txBody>
          <a:bodyPr wrap="square" rtlCol="0">
            <a:spAutoFit/>
          </a:bodyPr>
          <a:lstStyle/>
          <a:p>
            <a:pPr fontAlgn="t"/>
            <a:r>
              <a:rPr lang="ru-RU" sz="2000" dirty="0"/>
              <a:t>Смятам, че всеки трябва да се стреми към пестене на енергия, тъй като това допринася за опазването на околната среда и има дългосрочна полза за нас самите.</a:t>
            </a:r>
            <a:endParaRPr lang="de-DE" sz="2000" b="0" i="0" u="none" strike="noStrike" dirty="0">
              <a:effectLst/>
              <a:latin typeface="Arial" panose="020B0604020202020204" pitchFamily="34" charset="0"/>
            </a:endParaRPr>
          </a:p>
        </p:txBody>
      </p:sp>
      <p:sp>
        <p:nvSpPr>
          <p:cNvPr id="7" name="Textfeld 6">
            <a:extLst>
              <a:ext uri="{FF2B5EF4-FFF2-40B4-BE49-F238E27FC236}">
                <a16:creationId xmlns:a16="http://schemas.microsoft.com/office/drawing/2014/main" id="{63788277-69DC-4E77-8659-4B5BF3F2FD6B}"/>
              </a:ext>
            </a:extLst>
          </p:cNvPr>
          <p:cNvSpPr txBox="1"/>
          <p:nvPr/>
        </p:nvSpPr>
        <p:spPr>
          <a:xfrm>
            <a:off x="3854085" y="2134614"/>
            <a:ext cx="7559419" cy="707886"/>
          </a:xfrm>
          <a:prstGeom prst="rect">
            <a:avLst/>
          </a:prstGeom>
          <a:noFill/>
        </p:spPr>
        <p:txBody>
          <a:bodyPr wrap="square" rtlCol="0">
            <a:spAutoFit/>
          </a:bodyPr>
          <a:lstStyle/>
          <a:p>
            <a:pPr fontAlgn="t"/>
            <a:r>
              <a:rPr lang="ru-RU" sz="2000" dirty="0"/>
              <a:t>Спестяването на енергия допринася за опазването на околната среда.</a:t>
            </a:r>
            <a:endParaRPr lang="de-DE" sz="2000" i="0" u="none" strike="noStrike" dirty="0">
              <a:effectLst/>
              <a:latin typeface="Arial" panose="020B0604020202020204" pitchFamily="34" charset="0"/>
            </a:endParaRPr>
          </a:p>
        </p:txBody>
      </p:sp>
      <p:sp>
        <p:nvSpPr>
          <p:cNvPr id="8" name="Textfeld 7">
            <a:extLst>
              <a:ext uri="{FF2B5EF4-FFF2-40B4-BE49-F238E27FC236}">
                <a16:creationId xmlns:a16="http://schemas.microsoft.com/office/drawing/2014/main" id="{4AF331D3-2A06-41C9-9310-F972328F29F8}"/>
              </a:ext>
            </a:extLst>
          </p:cNvPr>
          <p:cNvSpPr txBox="1"/>
          <p:nvPr/>
        </p:nvSpPr>
        <p:spPr>
          <a:xfrm>
            <a:off x="3849122" y="3244071"/>
            <a:ext cx="7632000" cy="707886"/>
          </a:xfrm>
          <a:prstGeom prst="rect">
            <a:avLst/>
          </a:prstGeom>
          <a:noFill/>
        </p:spPr>
        <p:txBody>
          <a:bodyPr wrap="square" rtlCol="0">
            <a:spAutoFit/>
          </a:bodyPr>
          <a:lstStyle/>
          <a:p>
            <a:pPr fontAlgn="t"/>
            <a:r>
              <a:rPr lang="ru-RU" sz="2000" dirty="0"/>
              <a:t>Когато пестим електричество и отопление, използваме по-малко изкопаеми горива като въглища, нефт и газ.</a:t>
            </a:r>
            <a:endParaRPr lang="de-DE" sz="2000" b="0" i="0" u="none" strike="noStrike" dirty="0">
              <a:effectLst/>
              <a:latin typeface="Arial" panose="020B0604020202020204" pitchFamily="34" charset="0"/>
            </a:endParaRPr>
          </a:p>
        </p:txBody>
      </p:sp>
      <p:sp>
        <p:nvSpPr>
          <p:cNvPr id="10" name="Textfeld 9">
            <a:extLst>
              <a:ext uri="{FF2B5EF4-FFF2-40B4-BE49-F238E27FC236}">
                <a16:creationId xmlns:a16="http://schemas.microsoft.com/office/drawing/2014/main" id="{E63FA4C7-4F38-46E2-90C5-13D7C7677DDF}"/>
              </a:ext>
            </a:extLst>
          </p:cNvPr>
          <p:cNvSpPr txBox="1"/>
          <p:nvPr/>
        </p:nvSpPr>
        <p:spPr>
          <a:xfrm>
            <a:off x="3851912" y="4154053"/>
            <a:ext cx="7632000" cy="1015663"/>
          </a:xfrm>
          <a:prstGeom prst="rect">
            <a:avLst/>
          </a:prstGeom>
          <a:noFill/>
        </p:spPr>
        <p:txBody>
          <a:bodyPr wrap="square" rtlCol="0">
            <a:spAutoFit/>
          </a:bodyPr>
          <a:lstStyle/>
          <a:p>
            <a:pPr fontAlgn="t"/>
            <a:r>
              <a:rPr lang="ru-RU" sz="2000" dirty="0"/>
              <a:t>По този начин се намалява отделянето на вредни парникови газове, които причиняват климатичните промени, и се пестят природните ресурси.</a:t>
            </a:r>
            <a:endParaRPr lang="de-DE" sz="2000" b="0" i="0" u="none" strike="noStrike" dirty="0">
              <a:effectLst/>
              <a:latin typeface="Arial" panose="020B0604020202020204" pitchFamily="34" charset="0"/>
            </a:endParaRPr>
          </a:p>
        </p:txBody>
      </p:sp>
    </p:spTree>
    <p:extLst>
      <p:ext uri="{BB962C8B-B14F-4D97-AF65-F5344CB8AC3E}">
        <p14:creationId xmlns:p14="http://schemas.microsoft.com/office/powerpoint/2010/main" val="299544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678968" cy="980469"/>
          </a:xfrm>
        </p:spPr>
        <p:txBody>
          <a:bodyPr/>
          <a:lstStyle/>
          <a:p>
            <a:r>
              <a:rPr lang="de-DE" sz="3200" dirty="0"/>
              <a:t>7. </a:t>
            </a:r>
            <a:r>
              <a:rPr lang="bg-BG" sz="3200" dirty="0"/>
              <a:t>урок</a:t>
            </a:r>
            <a:r>
              <a:rPr lang="de-DE" sz="3200" dirty="0"/>
              <a:t>: „</a:t>
            </a:r>
            <a:r>
              <a:rPr lang="bg-BG" sz="3200" dirty="0"/>
              <a:t>вземам </a:t>
            </a:r>
            <a:r>
              <a:rPr lang="de-DE" sz="3200" dirty="0"/>
              <a:t>(</a:t>
            </a:r>
            <a:r>
              <a:rPr lang="bg-BG" sz="3200" dirty="0"/>
              <a:t>критично) отношение по въпрос</a:t>
            </a:r>
            <a:r>
              <a:rPr lang="de-DE" sz="32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15</a:t>
            </a:fld>
            <a:endParaRPr lang="de-DE" dirty="0"/>
          </a:p>
        </p:txBody>
      </p:sp>
      <p:sp>
        <p:nvSpPr>
          <p:cNvPr id="4" name="Textplatzhalter 3">
            <a:extLst>
              <a:ext uri="{FF2B5EF4-FFF2-40B4-BE49-F238E27FC236}">
                <a16:creationId xmlns:a16="http://schemas.microsoft.com/office/drawing/2014/main" id="{9F004F54-5B3D-428F-B426-5FA925FE5B67}"/>
              </a:ext>
            </a:extLst>
          </p:cNvPr>
          <p:cNvSpPr>
            <a:spLocks noGrp="1"/>
          </p:cNvSpPr>
          <p:nvPr>
            <p:ph type="body" sz="quarter" idx="14"/>
          </p:nvPr>
        </p:nvSpPr>
        <p:spPr>
          <a:xfrm>
            <a:off x="1416116" y="2139903"/>
            <a:ext cx="2504072" cy="3168313"/>
          </a:xfrm>
        </p:spPr>
        <p:txBody>
          <a:bodyPr/>
          <a:lstStyle/>
          <a:p>
            <a:endParaRPr lang="de-DE" dirty="0"/>
          </a:p>
          <a:p>
            <a:endParaRPr lang="de-DE" dirty="0"/>
          </a:p>
          <a:p>
            <a:endParaRPr lang="de-DE" dirty="0"/>
          </a:p>
          <a:p>
            <a:endParaRPr lang="de-DE" dirty="0"/>
          </a:p>
        </p:txBody>
      </p:sp>
      <p:sp>
        <p:nvSpPr>
          <p:cNvPr id="11" name="Textfeld 10">
            <a:extLst>
              <a:ext uri="{FF2B5EF4-FFF2-40B4-BE49-F238E27FC236}">
                <a16:creationId xmlns:a16="http://schemas.microsoft.com/office/drawing/2014/main" id="{1546EFE1-CD15-4D82-8627-FB0FD216D27E}"/>
              </a:ext>
            </a:extLst>
          </p:cNvPr>
          <p:cNvSpPr txBox="1"/>
          <p:nvPr/>
        </p:nvSpPr>
        <p:spPr>
          <a:xfrm>
            <a:off x="2519190" y="2377690"/>
            <a:ext cx="7157499" cy="1938992"/>
          </a:xfrm>
          <a:prstGeom prst="rect">
            <a:avLst/>
          </a:prstGeom>
          <a:solidFill>
            <a:schemeClr val="bg1"/>
          </a:solidFill>
          <a:ln>
            <a:solidFill>
              <a:schemeClr val="bg1">
                <a:lumMod val="75000"/>
              </a:schemeClr>
            </a:solidFill>
          </a:ln>
        </p:spPr>
        <p:txBody>
          <a:bodyPr wrap="square">
            <a:spAutoFit/>
          </a:bodyPr>
          <a:lstStyle/>
          <a:p>
            <a:pPr algn="ctr"/>
            <a:endParaRPr lang="de-DE" sz="2400" b="0" i="0" dirty="0">
              <a:solidFill>
                <a:schemeClr val="accent1"/>
              </a:solidFill>
              <a:effectLst/>
              <a:latin typeface="-apple-system"/>
            </a:endParaRPr>
          </a:p>
          <a:p>
            <a:pPr algn="ctr"/>
            <a:r>
              <a:rPr lang="de-DE" sz="2400" dirty="0">
                <a:solidFill>
                  <a:schemeClr val="accent1"/>
                </a:solidFill>
                <a:latin typeface="Arial" panose="020B0604020202020204" pitchFamily="34" charset="0"/>
                <a:cs typeface="Arial" panose="020B0604020202020204" pitchFamily="34" charset="0"/>
              </a:rPr>
              <a:t>„</a:t>
            </a:r>
            <a:r>
              <a:rPr lang="ru-RU" sz="2400" dirty="0">
                <a:solidFill>
                  <a:srgbClr val="E75112"/>
                </a:solidFill>
              </a:rPr>
              <a:t>Не бих искал да пестя енергия и да се ограничавам излишно, докато другите не обръщат внимание на собственото си енергопотребление</a:t>
            </a:r>
            <a:r>
              <a:rPr lang="de-DE" sz="2400" b="0" i="0" dirty="0">
                <a:solidFill>
                  <a:schemeClr val="accent1"/>
                </a:solidFill>
                <a:effectLst/>
                <a:latin typeface="Arial" panose="020B0604020202020204" pitchFamily="34" charset="0"/>
                <a:cs typeface="Arial" panose="020B0604020202020204" pitchFamily="34" charset="0"/>
              </a:rPr>
              <a:t>.“</a:t>
            </a:r>
          </a:p>
          <a:p>
            <a:pPr algn="ctr"/>
            <a:endParaRPr lang="de-DE" sz="2400" b="0" i="0" dirty="0">
              <a:solidFill>
                <a:schemeClr val="accent1"/>
              </a:solidFill>
              <a:effectLst/>
              <a:latin typeface="-apple-system"/>
            </a:endParaRPr>
          </a:p>
        </p:txBody>
      </p:sp>
      <p:sp>
        <p:nvSpPr>
          <p:cNvPr id="13" name="Textfeld 12">
            <a:extLst>
              <a:ext uri="{FF2B5EF4-FFF2-40B4-BE49-F238E27FC236}">
                <a16:creationId xmlns:a16="http://schemas.microsoft.com/office/drawing/2014/main" id="{B329E077-73F4-48F3-95A6-56E40F60AE67}"/>
              </a:ext>
            </a:extLst>
          </p:cNvPr>
          <p:cNvSpPr txBox="1"/>
          <p:nvPr/>
        </p:nvSpPr>
        <p:spPr>
          <a:xfrm>
            <a:off x="3438362" y="4952020"/>
            <a:ext cx="5324253" cy="461665"/>
          </a:xfrm>
          <a:prstGeom prst="rect">
            <a:avLst/>
          </a:prstGeom>
          <a:noFill/>
        </p:spPr>
        <p:txBody>
          <a:bodyPr wrap="square">
            <a:spAutoFit/>
          </a:bodyPr>
          <a:lstStyle/>
          <a:p>
            <a:pPr algn="ctr"/>
            <a:r>
              <a:rPr lang="bg-BG" sz="2400" b="1" i="0" dirty="0">
                <a:solidFill>
                  <a:srgbClr val="1D2125"/>
                </a:solidFill>
                <a:effectLst/>
                <a:latin typeface="Arial" panose="020B0604020202020204" pitchFamily="34" charset="0"/>
                <a:cs typeface="Arial" panose="020B0604020202020204" pitchFamily="34" charset="0"/>
              </a:rPr>
              <a:t>Вземи отношение по въпроса.</a:t>
            </a:r>
            <a:endParaRPr lang="de-DE" sz="2400" b="1" i="0" dirty="0">
              <a:solidFill>
                <a:srgbClr val="1D2125"/>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960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1301583" cy="980469"/>
          </a:xfrm>
        </p:spPr>
        <p:txBody>
          <a:bodyPr/>
          <a:lstStyle/>
          <a:p>
            <a:r>
              <a:rPr lang="de-DE" dirty="0"/>
              <a:t>8. </a:t>
            </a:r>
            <a:r>
              <a:rPr lang="bg-BG" dirty="0"/>
              <a:t>урок</a:t>
            </a:r>
            <a:r>
              <a:rPr lang="de-DE" dirty="0"/>
              <a:t>: „</a:t>
            </a:r>
            <a:r>
              <a:rPr lang="bg-BG" dirty="0"/>
              <a:t>разсъждавам/размишлявам</a:t>
            </a:r>
            <a:r>
              <a:rPr lang="de-DE" dirty="0"/>
              <a:t>“, </a:t>
            </a:r>
            <a:r>
              <a:rPr lang="bg-BG" dirty="0"/>
              <a:t>обсъждам/дискутирам</a:t>
            </a:r>
            <a:r>
              <a:rPr lang="de-DE" dirty="0"/>
              <a:t>“ (1)</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16</a:t>
            </a:fld>
            <a:endParaRPr lang="de-DE" dirty="0"/>
          </a:p>
        </p:txBody>
      </p:sp>
      <p:sp>
        <p:nvSpPr>
          <p:cNvPr id="4" name="Textfeld 3">
            <a:extLst>
              <a:ext uri="{FF2B5EF4-FFF2-40B4-BE49-F238E27FC236}">
                <a16:creationId xmlns:a16="http://schemas.microsoft.com/office/drawing/2014/main" id="{B30CDFBB-15E4-4C81-8CB2-CF291B6075C5}"/>
              </a:ext>
            </a:extLst>
          </p:cNvPr>
          <p:cNvSpPr txBox="1"/>
          <p:nvPr/>
        </p:nvSpPr>
        <p:spPr>
          <a:xfrm>
            <a:off x="514291" y="1959431"/>
            <a:ext cx="7752631" cy="3447098"/>
          </a:xfrm>
          <a:prstGeom prst="rect">
            <a:avLst/>
          </a:prstGeom>
          <a:noFill/>
        </p:spPr>
        <p:txBody>
          <a:bodyPr wrap="square" rtlCol="0">
            <a:spAutoFit/>
          </a:bodyPr>
          <a:lstStyle/>
          <a:p>
            <a:r>
              <a:rPr lang="bg-BG" sz="2400" b="1" dirty="0">
                <a:highlight>
                  <a:srgbClr val="C0C0C0"/>
                </a:highlight>
              </a:rPr>
              <a:t>Обобщение</a:t>
            </a:r>
            <a:endParaRPr lang="de-DE" sz="2400" b="1" dirty="0">
              <a:highlight>
                <a:srgbClr val="C0C0C0"/>
              </a:highlight>
            </a:endParaRPr>
          </a:p>
          <a:p>
            <a:endParaRPr lang="bg-BG" b="1" dirty="0"/>
          </a:p>
          <a:p>
            <a:r>
              <a:rPr lang="bg-BG" sz="1600" b="1" dirty="0"/>
              <a:t>Думи от 7</a:t>
            </a:r>
            <a:r>
              <a:rPr lang="de-DE" sz="1600" b="1" dirty="0"/>
              <a:t>. </a:t>
            </a:r>
            <a:r>
              <a:rPr lang="bg-BG" sz="1600" b="1" dirty="0"/>
              <a:t>и</a:t>
            </a:r>
            <a:r>
              <a:rPr lang="de-DE" sz="1600" b="1" dirty="0"/>
              <a:t> 8. </a:t>
            </a:r>
            <a:r>
              <a:rPr lang="bg-BG" sz="1600" b="1" dirty="0"/>
              <a:t>урок</a:t>
            </a:r>
            <a:r>
              <a:rPr lang="de-DE" sz="1600" b="1" dirty="0"/>
              <a:t>:</a:t>
            </a:r>
          </a:p>
          <a:p>
            <a:endParaRPr lang="de-DE" sz="1600" dirty="0"/>
          </a:p>
          <a:p>
            <a:pPr defTabSz="719138"/>
            <a:r>
              <a:rPr lang="bg-BG" sz="1600" dirty="0"/>
              <a:t>обсъждам</a:t>
            </a:r>
            <a:r>
              <a:rPr lang="de-DE" sz="1600" dirty="0"/>
              <a:t> 		</a:t>
            </a:r>
            <a:r>
              <a:rPr lang="bg-BG" sz="1600" dirty="0"/>
              <a:t>разсъждавам      </a:t>
            </a:r>
            <a:r>
              <a:rPr lang="de-DE" sz="1600" dirty="0"/>
              <a:t> 	</a:t>
            </a:r>
            <a:r>
              <a:rPr lang="bg-BG" sz="1600" dirty="0"/>
              <a:t>пестициди</a:t>
            </a:r>
            <a:r>
              <a:rPr lang="de-DE" sz="1600" dirty="0"/>
              <a:t> 		</a:t>
            </a:r>
            <a:r>
              <a:rPr lang="bg-BG" sz="1600" dirty="0"/>
              <a:t>овощарство</a:t>
            </a:r>
            <a:r>
              <a:rPr lang="de-DE" sz="1600" dirty="0"/>
              <a:t> </a:t>
            </a:r>
          </a:p>
          <a:p>
            <a:pPr defTabSz="719138"/>
            <a:r>
              <a:rPr lang="bg-BG" sz="1600" dirty="0"/>
              <a:t>противоречив</a:t>
            </a:r>
            <a:r>
              <a:rPr lang="de-DE" sz="1600" dirty="0"/>
              <a:t>		</a:t>
            </a:r>
            <a:r>
              <a:rPr lang="bg-BG" sz="1600" dirty="0"/>
              <a:t>тема</a:t>
            </a:r>
            <a:r>
              <a:rPr lang="de-DE" sz="1600" dirty="0"/>
              <a:t> 			</a:t>
            </a:r>
            <a:r>
              <a:rPr lang="bg-BG" sz="1600" dirty="0"/>
              <a:t>реколта</a:t>
            </a:r>
            <a:r>
              <a:rPr lang="de-DE" sz="1600" dirty="0"/>
              <a:t> 		</a:t>
            </a:r>
            <a:r>
              <a:rPr lang="bg-BG" sz="1600" dirty="0"/>
              <a:t>вредители</a:t>
            </a:r>
            <a:r>
              <a:rPr lang="de-DE" sz="1600" dirty="0"/>
              <a:t> </a:t>
            </a:r>
          </a:p>
          <a:p>
            <a:pPr defTabSz="719138"/>
            <a:r>
              <a:rPr lang="bg-BG" sz="1600" dirty="0"/>
              <a:t>рискове</a:t>
            </a:r>
            <a:r>
              <a:rPr lang="de-DE" sz="1600" dirty="0"/>
              <a:t>			</a:t>
            </a:r>
            <a:r>
              <a:rPr lang="bg-BG" sz="1600" dirty="0"/>
              <a:t>добив</a:t>
            </a:r>
            <a:r>
              <a:rPr lang="de-DE" sz="1600" dirty="0"/>
              <a:t> 			</a:t>
            </a:r>
            <a:r>
              <a:rPr lang="bg-BG" sz="1600" dirty="0"/>
              <a:t>увеличаване на добива   потребител</a:t>
            </a:r>
            <a:r>
              <a:rPr lang="de-DE" sz="1600" dirty="0"/>
              <a:t> </a:t>
            </a:r>
          </a:p>
          <a:p>
            <a:pPr defTabSz="719138"/>
            <a:r>
              <a:rPr lang="bg-BG" sz="1600" dirty="0"/>
              <a:t>хранителни продукти</a:t>
            </a:r>
            <a:r>
              <a:rPr lang="de-DE" sz="1600" dirty="0"/>
              <a:t> 	</a:t>
            </a:r>
            <a:r>
              <a:rPr lang="bg-BG" sz="1600" dirty="0"/>
              <a:t>здраве        </a:t>
            </a:r>
            <a:r>
              <a:rPr lang="de-DE" sz="1600" dirty="0"/>
              <a:t> 		</a:t>
            </a:r>
            <a:r>
              <a:rPr lang="bg-BG" sz="1600" dirty="0"/>
              <a:t>предимство </a:t>
            </a:r>
            <a:r>
              <a:rPr lang="de-DE" sz="1600" dirty="0"/>
              <a:t> 		</a:t>
            </a:r>
            <a:r>
              <a:rPr lang="bg-BG" sz="1600" dirty="0"/>
              <a:t>недостатък</a:t>
            </a:r>
            <a:r>
              <a:rPr lang="de-DE" sz="1600" dirty="0"/>
              <a:t> </a:t>
            </a:r>
            <a:r>
              <a:rPr lang="bg-BG" sz="1600" dirty="0"/>
              <a:t>устойчивост</a:t>
            </a:r>
            <a:r>
              <a:rPr lang="de-DE" sz="1600" dirty="0"/>
              <a:t> 		</a:t>
            </a:r>
            <a:r>
              <a:rPr lang="bg-BG" sz="1600" dirty="0"/>
              <a:t>порочен кръг</a:t>
            </a:r>
            <a:r>
              <a:rPr lang="de-DE" sz="1600" dirty="0"/>
              <a:t> 		</a:t>
            </a:r>
            <a:r>
              <a:rPr lang="bg-BG" sz="1600" dirty="0"/>
              <a:t>околна среда</a:t>
            </a:r>
            <a:r>
              <a:rPr lang="de-DE" sz="1600" dirty="0"/>
              <a:t>		</a:t>
            </a:r>
            <a:r>
              <a:rPr lang="bg-BG" sz="1600" dirty="0"/>
              <a:t>видео</a:t>
            </a:r>
            <a:endParaRPr lang="de-DE" sz="1600" dirty="0"/>
          </a:p>
          <a:p>
            <a:pPr defTabSz="719138"/>
            <a:r>
              <a:rPr lang="bg-BG" sz="1600" dirty="0"/>
              <a:t>алтернативни методи</a:t>
            </a:r>
            <a:r>
              <a:rPr lang="de-DE" sz="1600" dirty="0"/>
              <a:t>	</a:t>
            </a:r>
            <a:r>
              <a:rPr lang="bg-BG" sz="1600" dirty="0"/>
              <a:t>естествени врагове</a:t>
            </a:r>
            <a:r>
              <a:rPr lang="de-DE" sz="1600" dirty="0"/>
              <a:t>	</a:t>
            </a:r>
            <a:r>
              <a:rPr lang="bg-BG" sz="1600" dirty="0"/>
              <a:t>устойчив</a:t>
            </a:r>
            <a:r>
              <a:rPr lang="de-DE" sz="1600" dirty="0"/>
              <a:t> 		</a:t>
            </a:r>
            <a:r>
              <a:rPr lang="bg-BG" sz="1600" dirty="0"/>
              <a:t>упражнение</a:t>
            </a:r>
            <a:r>
              <a:rPr lang="de-DE" sz="1600" dirty="0"/>
              <a:t> </a:t>
            </a:r>
            <a:r>
              <a:rPr lang="bg-BG" sz="1600" dirty="0"/>
              <a:t>облак от думи </a:t>
            </a:r>
            <a:r>
              <a:rPr lang="de-DE" sz="1600" dirty="0"/>
              <a:t> 		</a:t>
            </a:r>
            <a:r>
              <a:rPr lang="bg-BG" sz="1600" dirty="0"/>
              <a:t>работен лист</a:t>
            </a:r>
            <a:r>
              <a:rPr lang="de-DE" sz="1600" dirty="0"/>
              <a:t> 		</a:t>
            </a:r>
            <a:r>
              <a:rPr lang="bg-BG" sz="1600" dirty="0"/>
              <a:t>аргументи</a:t>
            </a:r>
            <a:r>
              <a:rPr lang="de-DE" sz="1600" dirty="0"/>
              <a:t> 		</a:t>
            </a:r>
            <a:r>
              <a:rPr lang="bg-BG" sz="1600" dirty="0"/>
              <a:t>мнение</a:t>
            </a:r>
            <a:r>
              <a:rPr lang="de-DE" sz="1600" dirty="0"/>
              <a:t> </a:t>
            </a:r>
            <a:endParaRPr lang="bg-BG" sz="1600" dirty="0"/>
          </a:p>
          <a:p>
            <a:pPr defTabSz="719138"/>
            <a:r>
              <a:rPr lang="bg-BG" sz="1600" dirty="0"/>
              <a:t>въведение</a:t>
            </a:r>
            <a:r>
              <a:rPr lang="de-DE" sz="1600" dirty="0"/>
              <a:t>		</a:t>
            </a:r>
            <a:r>
              <a:rPr lang="bg-BG" sz="1600" dirty="0"/>
              <a:t>мисли   </a:t>
            </a:r>
            <a:r>
              <a:rPr lang="de-DE" sz="1600" dirty="0"/>
              <a:t> 		</a:t>
            </a:r>
            <a:r>
              <a:rPr lang="bg-BG" sz="1600" dirty="0"/>
              <a:t>оператор</a:t>
            </a:r>
            <a:r>
              <a:rPr lang="de-DE" sz="1600" dirty="0"/>
              <a:t>	</a:t>
            </a:r>
            <a:r>
              <a:rPr lang="bg-BG" sz="1600" dirty="0"/>
              <a:t>              обосновавам</a:t>
            </a:r>
            <a:endParaRPr lang="de-DE" sz="1600" dirty="0"/>
          </a:p>
          <a:p>
            <a:pPr defTabSz="719138"/>
            <a:r>
              <a:rPr lang="bg-BG" sz="1600" dirty="0"/>
              <a:t>про</a:t>
            </a:r>
            <a:r>
              <a:rPr lang="de-DE" sz="1600" dirty="0"/>
              <a:t> 			</a:t>
            </a:r>
            <a:r>
              <a:rPr lang="bg-BG" sz="1600" dirty="0"/>
              <a:t>контра</a:t>
            </a:r>
            <a:r>
              <a:rPr lang="de-DE" sz="1600" dirty="0"/>
              <a:t> 			</a:t>
            </a:r>
            <a:r>
              <a:rPr lang="bg-BG" sz="1600" dirty="0"/>
              <a:t>решение</a:t>
            </a:r>
            <a:endParaRPr lang="de-DE" sz="1600" dirty="0"/>
          </a:p>
        </p:txBody>
      </p:sp>
      <p:sp>
        <p:nvSpPr>
          <p:cNvPr id="6" name="Textfeld 5">
            <a:extLst>
              <a:ext uri="{FF2B5EF4-FFF2-40B4-BE49-F238E27FC236}">
                <a16:creationId xmlns:a16="http://schemas.microsoft.com/office/drawing/2014/main" id="{4021233C-76A1-46DA-B1E4-7289B2C5E996}"/>
              </a:ext>
            </a:extLst>
          </p:cNvPr>
          <p:cNvSpPr txBox="1"/>
          <p:nvPr/>
        </p:nvSpPr>
        <p:spPr>
          <a:xfrm>
            <a:off x="8663041" y="2604192"/>
            <a:ext cx="3140192" cy="615553"/>
          </a:xfrm>
          <a:prstGeom prst="rect">
            <a:avLst/>
          </a:prstGeom>
          <a:noFill/>
        </p:spPr>
        <p:txBody>
          <a:bodyPr wrap="square" rtlCol="0">
            <a:spAutoFit/>
          </a:bodyPr>
          <a:lstStyle/>
          <a:p>
            <a:endParaRPr lang="de-DE" sz="1600" b="1" dirty="0"/>
          </a:p>
          <a:p>
            <a:endParaRPr lang="de-DE" dirty="0"/>
          </a:p>
        </p:txBody>
      </p:sp>
      <p:pic>
        <p:nvPicPr>
          <p:cNvPr id="7" name="Grafik 6">
            <a:extLst>
              <a:ext uri="{FF2B5EF4-FFF2-40B4-BE49-F238E27FC236}">
                <a16:creationId xmlns:a16="http://schemas.microsoft.com/office/drawing/2014/main" id="{1D2E7228-607F-4A31-9D50-A7F74436E2EB}"/>
              </a:ext>
            </a:extLst>
          </p:cNvPr>
          <p:cNvPicPr>
            <a:picLocks noChangeAspect="1"/>
          </p:cNvPicPr>
          <p:nvPr/>
        </p:nvPicPr>
        <p:blipFill>
          <a:blip r:embed="rId3"/>
          <a:stretch>
            <a:fillRect/>
          </a:stretch>
        </p:blipFill>
        <p:spPr>
          <a:xfrm>
            <a:off x="8646667" y="2917135"/>
            <a:ext cx="2914062" cy="3259254"/>
          </a:xfrm>
          <a:prstGeom prst="rect">
            <a:avLst/>
          </a:prstGeom>
        </p:spPr>
      </p:pic>
    </p:spTree>
    <p:extLst>
      <p:ext uri="{BB962C8B-B14F-4D97-AF65-F5344CB8AC3E}">
        <p14:creationId xmlns:p14="http://schemas.microsoft.com/office/powerpoint/2010/main" val="210381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17</a:t>
            </a:fld>
            <a:endParaRPr lang="de-DE" dirty="0"/>
          </a:p>
        </p:txBody>
      </p:sp>
      <p:sp>
        <p:nvSpPr>
          <p:cNvPr id="8" name="Titel 8">
            <a:extLst>
              <a:ext uri="{FF2B5EF4-FFF2-40B4-BE49-F238E27FC236}">
                <a16:creationId xmlns:a16="http://schemas.microsoft.com/office/drawing/2014/main" id="{70DB85C3-15D6-4448-A1DD-D9D6986893F0}"/>
              </a:ext>
            </a:extLst>
          </p:cNvPr>
          <p:cNvSpPr txBox="1">
            <a:spLocks/>
          </p:cNvSpPr>
          <p:nvPr/>
        </p:nvSpPr>
        <p:spPr>
          <a:xfrm>
            <a:off x="501650" y="404813"/>
            <a:ext cx="11385550"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dirty="0"/>
              <a:t>9. </a:t>
            </a:r>
            <a:r>
              <a:rPr lang="bg-BG" dirty="0"/>
              <a:t>урок</a:t>
            </a:r>
            <a:r>
              <a:rPr lang="de-DE" dirty="0"/>
              <a:t>: „</a:t>
            </a:r>
            <a:r>
              <a:rPr lang="bg-BG" dirty="0"/>
              <a:t>разсъждавам/размишлявам</a:t>
            </a:r>
            <a:r>
              <a:rPr lang="de-DE" dirty="0"/>
              <a:t>“, </a:t>
            </a:r>
            <a:r>
              <a:rPr lang="bg-BG" dirty="0"/>
              <a:t>обсъждам/дискутирам</a:t>
            </a:r>
            <a:r>
              <a:rPr lang="de-DE" dirty="0"/>
              <a:t>“ (</a:t>
            </a:r>
            <a:r>
              <a:rPr lang="bg-BG" dirty="0"/>
              <a:t>2</a:t>
            </a:r>
            <a:r>
              <a:rPr lang="de-DE" dirty="0"/>
              <a:t>)</a:t>
            </a:r>
          </a:p>
        </p:txBody>
      </p:sp>
      <p:sp>
        <p:nvSpPr>
          <p:cNvPr id="10" name="Textfeld 9">
            <a:extLst>
              <a:ext uri="{FF2B5EF4-FFF2-40B4-BE49-F238E27FC236}">
                <a16:creationId xmlns:a16="http://schemas.microsoft.com/office/drawing/2014/main" id="{2BB92E11-DFC2-492D-ACDD-9971117CE4EC}"/>
              </a:ext>
            </a:extLst>
          </p:cNvPr>
          <p:cNvSpPr txBox="1"/>
          <p:nvPr/>
        </p:nvSpPr>
        <p:spPr>
          <a:xfrm>
            <a:off x="501650" y="1624370"/>
            <a:ext cx="10705066" cy="4493538"/>
          </a:xfrm>
          <a:prstGeom prst="rect">
            <a:avLst/>
          </a:prstGeom>
          <a:noFill/>
        </p:spPr>
        <p:txBody>
          <a:bodyPr wrap="square" rtlCol="0">
            <a:spAutoFit/>
          </a:bodyPr>
          <a:lstStyle/>
          <a:p>
            <a:r>
              <a:rPr lang="bg-BG" sz="2400" u="sng" dirty="0"/>
              <a:t>Групова работна задача </a:t>
            </a:r>
            <a:r>
              <a:rPr lang="de-DE" sz="2400" u="sng" dirty="0"/>
              <a:t>:</a:t>
            </a:r>
          </a:p>
          <a:p>
            <a:pPr marL="342900" indent="-342900">
              <a:buFont typeface="+mj-lt"/>
              <a:buAutoNum type="arabicPeriod"/>
            </a:pPr>
            <a:r>
              <a:rPr lang="bg-BG" sz="2200" dirty="0"/>
              <a:t>Направете </a:t>
            </a:r>
            <a:r>
              <a:rPr lang="bg-BG" sz="2200" b="1" dirty="0"/>
              <a:t>скрийншот</a:t>
            </a:r>
            <a:r>
              <a:rPr lang="bg-BG" sz="2200" dirty="0"/>
              <a:t> на задачите.</a:t>
            </a:r>
            <a:endParaRPr lang="de-DE" sz="2200" dirty="0"/>
          </a:p>
          <a:p>
            <a:pPr marL="342900" indent="-342900">
              <a:buFont typeface="+mj-lt"/>
              <a:buAutoNum type="arabicPeriod"/>
            </a:pPr>
            <a:r>
              <a:rPr lang="ru-RU" sz="2200" dirty="0"/>
              <a:t>Влезте в </a:t>
            </a:r>
            <a:r>
              <a:rPr lang="ru-RU" sz="2200" b="1" dirty="0"/>
              <a:t>групата</a:t>
            </a:r>
            <a:r>
              <a:rPr lang="ru-RU" sz="2200" dirty="0"/>
              <a:t>, определена от преподавателя.</a:t>
            </a:r>
          </a:p>
          <a:p>
            <a:pPr marL="342900" indent="-342900">
              <a:buFont typeface="+mj-lt"/>
              <a:buAutoNum type="arabicPeriod"/>
            </a:pPr>
            <a:r>
              <a:rPr lang="ru-RU" sz="2200" dirty="0"/>
              <a:t>Прочетете взаимно текстовете от работния лист.</a:t>
            </a:r>
          </a:p>
          <a:p>
            <a:pPr marL="342900" indent="-342900">
              <a:buFont typeface="+mj-lt"/>
              <a:buAutoNum type="arabicPeriod"/>
            </a:pPr>
            <a:r>
              <a:rPr lang="ru-RU" sz="2200" dirty="0"/>
              <a:t>Сравнете накратко </a:t>
            </a:r>
            <a:r>
              <a:rPr lang="ru-RU" sz="2200" b="1" dirty="0"/>
              <a:t>разликите</a:t>
            </a:r>
            <a:r>
              <a:rPr lang="ru-RU" sz="2200" dirty="0"/>
              <a:t> между задачите от работния лист за операторите „разсъждавам/размишлявам“ и „обсъждам/дискутирам“.</a:t>
            </a:r>
          </a:p>
          <a:p>
            <a:pPr marL="342900" indent="-342900">
              <a:buFont typeface="+mj-lt"/>
              <a:buAutoNum type="arabicPeriod"/>
            </a:pPr>
            <a:r>
              <a:rPr lang="bg-BG" sz="2200" dirty="0"/>
              <a:t>Напишете заедно един </a:t>
            </a:r>
            <a:r>
              <a:rPr lang="bg-BG" sz="2200" b="1" dirty="0"/>
              <a:t>текст</a:t>
            </a:r>
            <a:r>
              <a:rPr lang="bg-BG" sz="2200" dirty="0"/>
              <a:t>.</a:t>
            </a:r>
          </a:p>
          <a:p>
            <a:r>
              <a:rPr lang="ru-RU" sz="2200" dirty="0"/>
              <a:t>     Добавете собствени аспекти и идеи (вж. работен лист, таблица към задача б).</a:t>
            </a:r>
          </a:p>
          <a:p>
            <a:pPr marL="342900" indent="-342900">
              <a:buFont typeface="Arial" panose="020B0604020202020204" pitchFamily="34" charset="0"/>
              <a:buChar char="•"/>
            </a:pPr>
            <a:r>
              <a:rPr lang="ru-RU" sz="2200" dirty="0"/>
              <a:t>Група А, четни номера (2, 4, 6 …):</a:t>
            </a:r>
          </a:p>
          <a:p>
            <a:r>
              <a:rPr lang="bg-BG" sz="2200" b="1" dirty="0"/>
              <a:t>Разгледайте</a:t>
            </a:r>
            <a:r>
              <a:rPr lang="de-DE" sz="2200" dirty="0"/>
              <a:t> </a:t>
            </a:r>
            <a:r>
              <a:rPr lang="bg-BG" sz="2200" dirty="0"/>
              <a:t>до каква степен е уместно използването на пестициди в овощарството.</a:t>
            </a:r>
            <a:endParaRPr lang="de-DE" sz="2200" dirty="0"/>
          </a:p>
          <a:p>
            <a:pPr marL="342900" indent="-342900">
              <a:buFont typeface="Arial" panose="020B0604020202020204" pitchFamily="34" charset="0"/>
              <a:buChar char="•"/>
            </a:pPr>
            <a:r>
              <a:rPr lang="ru-RU" sz="2200" dirty="0"/>
              <a:t>Група Б, нечетно число (1, 3, 5, …):</a:t>
            </a:r>
          </a:p>
          <a:p>
            <a:r>
              <a:rPr lang="bg-BG" sz="2200" b="1" dirty="0"/>
              <a:t>Разсъждавайте</a:t>
            </a:r>
            <a:r>
              <a:rPr lang="de-DE" sz="2200" dirty="0"/>
              <a:t> </a:t>
            </a:r>
            <a:r>
              <a:rPr lang="bg-BG" sz="2200" dirty="0"/>
              <a:t>по въпроса за употребата на пестициди в овощарството.</a:t>
            </a:r>
            <a:endParaRPr lang="de-DE" sz="2200" dirty="0"/>
          </a:p>
          <a:p>
            <a:r>
              <a:rPr lang="bg-BG" sz="2200" dirty="0">
                <a:solidFill>
                  <a:srgbClr val="000000"/>
                </a:solidFill>
                <a:latin typeface="Calibri"/>
              </a:rPr>
              <a:t>6. </a:t>
            </a:r>
            <a:r>
              <a:rPr lang="bg-BG" sz="2200" dirty="0"/>
              <a:t>Предайте </a:t>
            </a:r>
            <a:r>
              <a:rPr lang="bg-BG" sz="2200" b="1" dirty="0"/>
              <a:t>текста на преподавателя</a:t>
            </a:r>
            <a:r>
              <a:rPr lang="bg-BG" sz="2200" dirty="0"/>
              <a:t>.</a:t>
            </a:r>
            <a:endParaRPr kumimoji="0" lang="de-DE" sz="2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43970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18</a:t>
            </a:fld>
            <a:endParaRPr lang="de-DE" dirty="0"/>
          </a:p>
        </p:txBody>
      </p:sp>
      <p:sp>
        <p:nvSpPr>
          <p:cNvPr id="8" name="Titel 8">
            <a:extLst>
              <a:ext uri="{FF2B5EF4-FFF2-40B4-BE49-F238E27FC236}">
                <a16:creationId xmlns:a16="http://schemas.microsoft.com/office/drawing/2014/main" id="{70DB85C3-15D6-4448-A1DD-D9D6986893F0}"/>
              </a:ext>
            </a:extLst>
          </p:cNvPr>
          <p:cNvSpPr txBox="1">
            <a:spLocks/>
          </p:cNvSpPr>
          <p:nvPr/>
        </p:nvSpPr>
        <p:spPr>
          <a:xfrm>
            <a:off x="501650" y="439513"/>
            <a:ext cx="11537950" cy="980469"/>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2400" b="1" i="0" kern="1200">
                <a:solidFill>
                  <a:schemeClr val="accent1"/>
                </a:solidFill>
                <a:latin typeface="Arial" panose="020B0604020202020204" pitchFamily="34" charset="0"/>
                <a:ea typeface="+mj-ea"/>
                <a:cs typeface="Arial" panose="020B0604020202020204" pitchFamily="34" charset="0"/>
              </a:defRPr>
            </a:lvl1pPr>
          </a:lstStyle>
          <a:p>
            <a:r>
              <a:rPr lang="de-DE" dirty="0"/>
              <a:t>9. </a:t>
            </a:r>
            <a:r>
              <a:rPr lang="bg-BG" dirty="0"/>
              <a:t>урок</a:t>
            </a:r>
            <a:r>
              <a:rPr lang="de-DE" dirty="0"/>
              <a:t>: „</a:t>
            </a:r>
            <a:r>
              <a:rPr lang="bg-BG" dirty="0"/>
              <a:t>разсъждавам/размишлявам</a:t>
            </a:r>
            <a:r>
              <a:rPr lang="de-DE" dirty="0"/>
              <a:t>“, </a:t>
            </a:r>
            <a:r>
              <a:rPr lang="bg-BG" dirty="0"/>
              <a:t>обсъждам/ дискутирам</a:t>
            </a:r>
            <a:r>
              <a:rPr lang="de-DE" dirty="0"/>
              <a:t>“ (2</a:t>
            </a:r>
            <a:r>
              <a:rPr lang="bg-BG" dirty="0"/>
              <a:t>)</a:t>
            </a:r>
            <a:endParaRPr lang="de-DE" dirty="0"/>
          </a:p>
        </p:txBody>
      </p:sp>
      <p:graphicFrame>
        <p:nvGraphicFramePr>
          <p:cNvPr id="2" name="Tabelle 3">
            <a:extLst>
              <a:ext uri="{FF2B5EF4-FFF2-40B4-BE49-F238E27FC236}">
                <a16:creationId xmlns:a16="http://schemas.microsoft.com/office/drawing/2014/main" id="{F320325F-9827-4E43-A4E3-67CD424CDF4C}"/>
              </a:ext>
            </a:extLst>
          </p:cNvPr>
          <p:cNvGraphicFramePr>
            <a:graphicFrameLocks noGrp="1"/>
          </p:cNvGraphicFramePr>
          <p:nvPr>
            <p:extLst>
              <p:ext uri="{D42A27DB-BD31-4B8C-83A1-F6EECF244321}">
                <p14:modId xmlns:p14="http://schemas.microsoft.com/office/powerpoint/2010/main" val="3142417116"/>
              </p:ext>
            </p:extLst>
          </p:nvPr>
        </p:nvGraphicFramePr>
        <p:xfrm>
          <a:off x="501649" y="1951038"/>
          <a:ext cx="11173738" cy="4079716"/>
        </p:xfrm>
        <a:graphic>
          <a:graphicData uri="http://schemas.openxmlformats.org/drawingml/2006/table">
            <a:tbl>
              <a:tblPr firstRow="1" bandRow="1">
                <a:tableStyleId>{5C22544A-7EE6-4342-B048-85BDC9FD1C3A}</a:tableStyleId>
              </a:tblPr>
              <a:tblGrid>
                <a:gridCol w="5586869">
                  <a:extLst>
                    <a:ext uri="{9D8B030D-6E8A-4147-A177-3AD203B41FA5}">
                      <a16:colId xmlns:a16="http://schemas.microsoft.com/office/drawing/2014/main" val="4022034216"/>
                    </a:ext>
                  </a:extLst>
                </a:gridCol>
                <a:gridCol w="5586869">
                  <a:extLst>
                    <a:ext uri="{9D8B030D-6E8A-4147-A177-3AD203B41FA5}">
                      <a16:colId xmlns:a16="http://schemas.microsoft.com/office/drawing/2014/main" val="908358153"/>
                    </a:ext>
                  </a:extLst>
                </a:gridCol>
              </a:tblGrid>
              <a:tr h="738981">
                <a:tc>
                  <a:txBody>
                    <a:bodyPr/>
                    <a:lstStyle/>
                    <a:p>
                      <a:pPr algn="ctr"/>
                      <a:r>
                        <a:rPr lang="de-DE" sz="2400" dirty="0"/>
                        <a:t>„</a:t>
                      </a:r>
                      <a:r>
                        <a:rPr lang="bg-BG" sz="2400" dirty="0"/>
                        <a:t>разсъждавам/размишлявам</a:t>
                      </a:r>
                      <a:r>
                        <a:rPr lang="de-DE" sz="2400" dirty="0"/>
                        <a:t>“</a:t>
                      </a:r>
                    </a:p>
                  </a:txBody>
                  <a:tcPr anchor="ctr">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a:txBody>
                    <a:bodyPr/>
                    <a:lstStyle/>
                    <a:p>
                      <a:pPr algn="ctr"/>
                      <a:r>
                        <a:rPr lang="de-DE" sz="2400" dirty="0"/>
                        <a:t>„</a:t>
                      </a:r>
                      <a:r>
                        <a:rPr lang="bg-BG" sz="2400" dirty="0"/>
                        <a:t>обсъждам /дискутирам</a:t>
                      </a:r>
                      <a:r>
                        <a:rPr lang="de-DE" sz="2400" dirty="0"/>
                        <a:t>“</a:t>
                      </a:r>
                    </a:p>
                  </a:txBody>
                  <a:tcPr anchor="ctr">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805116836"/>
                  </a:ext>
                </a:extLst>
              </a:tr>
              <a:tr h="738981">
                <a:tc>
                  <a:txBody>
                    <a:bodyPr/>
                    <a:lstStyle/>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p>
                      <a:pPr>
                        <a:lnSpc>
                          <a:spcPct val="150000"/>
                        </a:lnSpc>
                      </a:pPr>
                      <a:endParaRPr lang="de-DE" dirty="0"/>
                    </a:p>
                  </a:txBody>
                  <a:tcPr>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c>
                  <a:txBody>
                    <a:bodyPr/>
                    <a:lstStyle/>
                    <a:p>
                      <a:pPr>
                        <a:lnSpc>
                          <a:spcPct val="150000"/>
                        </a:lnSpc>
                      </a:pPr>
                      <a:endParaRPr lang="de-DE" dirty="0"/>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354200189"/>
                  </a:ext>
                </a:extLst>
              </a:tr>
            </a:tbl>
          </a:graphicData>
        </a:graphic>
      </p:graphicFrame>
    </p:spTree>
    <p:extLst>
      <p:ext uri="{BB962C8B-B14F-4D97-AF65-F5344CB8AC3E}">
        <p14:creationId xmlns:p14="http://schemas.microsoft.com/office/powerpoint/2010/main" val="2309085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826152" cy="980469"/>
          </a:xfrm>
        </p:spPr>
        <p:txBody>
          <a:bodyPr/>
          <a:lstStyle/>
          <a:p>
            <a:r>
              <a:rPr lang="de-DE" sz="3600" dirty="0"/>
              <a:t>10. </a:t>
            </a:r>
            <a:r>
              <a:rPr lang="bg-BG" sz="3600" dirty="0"/>
              <a:t>урок</a:t>
            </a:r>
            <a:r>
              <a:rPr lang="de-DE" sz="3600" dirty="0"/>
              <a:t>: „</a:t>
            </a:r>
            <a:r>
              <a:rPr lang="bg-BG" sz="3600" dirty="0"/>
              <a:t>оценявам</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19</a:t>
            </a:fld>
            <a:endParaRPr lang="de-DE" dirty="0"/>
          </a:p>
        </p:txBody>
      </p:sp>
      <p:sp>
        <p:nvSpPr>
          <p:cNvPr id="10" name="Textplatzhalter 3">
            <a:extLst>
              <a:ext uri="{FF2B5EF4-FFF2-40B4-BE49-F238E27FC236}">
                <a16:creationId xmlns:a16="http://schemas.microsoft.com/office/drawing/2014/main" id="{D79BE6CF-E7BE-4F61-8841-1FD6056F20C3}"/>
              </a:ext>
            </a:extLst>
          </p:cNvPr>
          <p:cNvSpPr>
            <a:spLocks noGrp="1"/>
          </p:cNvSpPr>
          <p:nvPr>
            <p:ph type="body" sz="quarter" idx="14"/>
          </p:nvPr>
        </p:nvSpPr>
        <p:spPr>
          <a:xfrm>
            <a:off x="501651" y="1520825"/>
            <a:ext cx="11173736" cy="4806950"/>
          </a:xfrm>
        </p:spPr>
        <p:txBody>
          <a:bodyPr/>
          <a:lstStyle/>
          <a:p>
            <a:pPr marL="0" indent="0">
              <a:lnSpc>
                <a:spcPct val="100000"/>
              </a:lnSpc>
              <a:buNone/>
            </a:pPr>
            <a:r>
              <a:rPr lang="bg-BG" sz="2400" b="1" dirty="0"/>
              <a:t>Тези</a:t>
            </a:r>
            <a:endParaRPr lang="de-DE" sz="2400" b="1" dirty="0"/>
          </a:p>
          <a:p>
            <a:pPr>
              <a:lnSpc>
                <a:spcPct val="100000"/>
              </a:lnSpc>
            </a:pPr>
            <a:r>
              <a:rPr lang="ru-RU" sz="1800" dirty="0"/>
              <a:t>Пестицидите са най-доброто средство за борба с вредителите</a:t>
            </a:r>
            <a:r>
              <a:rPr lang="de-DE" sz="1800" dirty="0"/>
              <a:t>.</a:t>
            </a:r>
          </a:p>
          <a:p>
            <a:pPr>
              <a:lnSpc>
                <a:spcPct val="100000"/>
              </a:lnSpc>
            </a:pPr>
            <a:r>
              <a:rPr lang="ru-RU" sz="1800" dirty="0"/>
              <a:t>Свободата на словото в една демокрация няма граници.</a:t>
            </a:r>
          </a:p>
          <a:p>
            <a:pPr>
              <a:lnSpc>
                <a:spcPct val="100000"/>
              </a:lnSpc>
            </a:pPr>
            <a:r>
              <a:rPr lang="bg-BG" sz="1800" dirty="0"/>
              <a:t>Използването н</a:t>
            </a:r>
            <a:r>
              <a:rPr lang="ru-RU" sz="1800" dirty="0"/>
              <a:t>а мобилни телефони в училище трябва да бъде ограничено</a:t>
            </a:r>
            <a:r>
              <a:rPr lang="de-DE" sz="1800" dirty="0"/>
              <a:t>.</a:t>
            </a:r>
          </a:p>
          <a:p>
            <a:pPr>
              <a:lnSpc>
                <a:spcPct val="100000"/>
              </a:lnSpc>
            </a:pPr>
            <a:r>
              <a:rPr lang="ru-RU" sz="1800" dirty="0"/>
              <a:t>Започването на учебния ден в 9 часа вместо в 8 часа би повишило ефективността на учениците</a:t>
            </a:r>
            <a:r>
              <a:rPr lang="de-DE" sz="1800" dirty="0"/>
              <a:t>.</a:t>
            </a:r>
          </a:p>
          <a:p>
            <a:pPr>
              <a:lnSpc>
                <a:spcPct val="100000"/>
              </a:lnSpc>
            </a:pPr>
            <a:r>
              <a:rPr lang="de-DE" sz="1800" dirty="0"/>
              <a:t>…</a:t>
            </a:r>
          </a:p>
          <a:p>
            <a:pPr>
              <a:lnSpc>
                <a:spcPct val="100000"/>
              </a:lnSpc>
            </a:pPr>
            <a:r>
              <a:rPr lang="de-DE" sz="1800" dirty="0"/>
              <a:t>…</a:t>
            </a:r>
          </a:p>
          <a:p>
            <a:pPr>
              <a:lnSpc>
                <a:spcPct val="100000"/>
              </a:lnSpc>
            </a:pPr>
            <a:r>
              <a:rPr lang="de-DE" sz="1800" dirty="0"/>
              <a:t>…</a:t>
            </a:r>
          </a:p>
          <a:p>
            <a:r>
              <a:rPr lang="de-DE" sz="1800" dirty="0"/>
              <a:t>…</a:t>
            </a:r>
          </a:p>
          <a:p>
            <a:r>
              <a:rPr lang="de-DE" sz="1800" dirty="0"/>
              <a:t>…</a:t>
            </a:r>
            <a:endParaRPr lang="de-DE" sz="2400" dirty="0"/>
          </a:p>
          <a:p>
            <a:endParaRPr lang="de-DE" dirty="0"/>
          </a:p>
        </p:txBody>
      </p:sp>
    </p:spTree>
    <p:extLst>
      <p:ext uri="{BB962C8B-B14F-4D97-AF65-F5344CB8AC3E}">
        <p14:creationId xmlns:p14="http://schemas.microsoft.com/office/powerpoint/2010/main" val="3000235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233753D-D207-4B78-DACA-0112B423FED9}"/>
              </a:ext>
            </a:extLst>
          </p:cNvPr>
          <p:cNvSpPr>
            <a:spLocks noGrp="1"/>
          </p:cNvSpPr>
          <p:nvPr>
            <p:ph type="title"/>
          </p:nvPr>
        </p:nvSpPr>
        <p:spPr>
          <a:xfrm>
            <a:off x="514902" y="418065"/>
            <a:ext cx="8848827" cy="980469"/>
          </a:xfrm>
        </p:spPr>
        <p:txBody>
          <a:bodyPr/>
          <a:lstStyle/>
          <a:p>
            <a:r>
              <a:rPr lang="ru-RU" dirty="0"/>
              <a:t>Допълнителни материали към дигиталния курс</a:t>
            </a:r>
            <a:br>
              <a:rPr lang="de-DE" dirty="0"/>
            </a:br>
            <a:r>
              <a:rPr lang="de-DE" dirty="0"/>
              <a:t>„</a:t>
            </a:r>
            <a:r>
              <a:rPr lang="bg-BG" dirty="0"/>
              <a:t>Оператори</a:t>
            </a:r>
            <a:r>
              <a:rPr lang="de-DE" dirty="0"/>
              <a:t>“</a:t>
            </a:r>
          </a:p>
        </p:txBody>
      </p:sp>
      <p:sp>
        <p:nvSpPr>
          <p:cNvPr id="7" name="Textplatzhalter 6">
            <a:extLst>
              <a:ext uri="{FF2B5EF4-FFF2-40B4-BE49-F238E27FC236}">
                <a16:creationId xmlns:a16="http://schemas.microsoft.com/office/drawing/2014/main" id="{B3ABFF00-79BA-A5B7-637C-1D13CB9273BE}"/>
              </a:ext>
            </a:extLst>
          </p:cNvPr>
          <p:cNvSpPr>
            <a:spLocks noGrp="1"/>
          </p:cNvSpPr>
          <p:nvPr>
            <p:ph type="body" sz="quarter" idx="13"/>
          </p:nvPr>
        </p:nvSpPr>
        <p:spPr>
          <a:xfrm>
            <a:off x="514902" y="1674686"/>
            <a:ext cx="10650810" cy="4470081"/>
          </a:xfrm>
        </p:spPr>
        <p:txBody>
          <a:bodyPr/>
          <a:lstStyle/>
          <a:p>
            <a:r>
              <a:rPr lang="ru-RU" sz="1600" dirty="0"/>
              <a:t>Тази презентация може да се използва като допълнение към курса в LOGINEO NRW LMS „Оператори“. Слайдовете могат да се показват в използваната платформа за видеоконференции и да служат като дигитален еквивалент на писане на дъската. С щракване с десния бутон върху слайда могат да се изберат „Опции за показалец“, а след това „Писалка“ или „Маркер“, което позволява работа върху слайда по време на представянето.</a:t>
            </a:r>
          </a:p>
          <a:p>
            <a:r>
              <a:rPr lang="ru-RU" sz="1600" dirty="0"/>
              <a:t>Слайдовете трябва да бъдат преведени и на други езици; при необходимост могат да бъдат създадени и собствени учебни приложения. Обясненията за това ще намерите в плана на урока. Насоки за начините на използване на слайдовете са включени в бележки.</a:t>
            </a:r>
          </a:p>
          <a:p>
            <a:r>
              <a:rPr lang="ru-RU" sz="1600" dirty="0"/>
              <a:t>Дигиталният курс, сценарият на урока и слайдовете са предложени като пример и могат да бъдат адаптирани според нуждите на конкретната учебна група.</a:t>
            </a:r>
          </a:p>
        </p:txBody>
      </p:sp>
      <p:sp>
        <p:nvSpPr>
          <p:cNvPr id="2" name="Foliennummernplatzhalter 5">
            <a:extLst>
              <a:ext uri="{FF2B5EF4-FFF2-40B4-BE49-F238E27FC236}">
                <a16:creationId xmlns:a16="http://schemas.microsoft.com/office/drawing/2014/main" id="{3EEAE5CC-F2E4-71D5-66CA-5A02F327982A}"/>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a:t>
            </a:fld>
            <a:endParaRPr lang="de-DE" dirty="0"/>
          </a:p>
        </p:txBody>
      </p:sp>
    </p:spTree>
    <p:extLst>
      <p:ext uri="{BB962C8B-B14F-4D97-AF65-F5344CB8AC3E}">
        <p14:creationId xmlns:p14="http://schemas.microsoft.com/office/powerpoint/2010/main" val="538320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1062821" cy="980469"/>
          </a:xfrm>
        </p:spPr>
        <p:txBody>
          <a:bodyPr/>
          <a:lstStyle/>
          <a:p>
            <a:r>
              <a:rPr lang="de-DE" sz="3600" dirty="0"/>
              <a:t>10. </a:t>
            </a:r>
            <a:r>
              <a:rPr lang="bg-BG" sz="3600" dirty="0"/>
              <a:t>урок</a:t>
            </a:r>
            <a:r>
              <a:rPr lang="de-DE" sz="3600" dirty="0"/>
              <a:t>: „</a:t>
            </a:r>
            <a:r>
              <a:rPr lang="bg-BG" sz="3600" dirty="0"/>
              <a:t>оценявам</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20</a:t>
            </a:fld>
            <a:endParaRPr lang="de-DE" dirty="0"/>
          </a:p>
        </p:txBody>
      </p:sp>
      <p:sp>
        <p:nvSpPr>
          <p:cNvPr id="7" name="Textfeld 6">
            <a:extLst>
              <a:ext uri="{FF2B5EF4-FFF2-40B4-BE49-F238E27FC236}">
                <a16:creationId xmlns:a16="http://schemas.microsoft.com/office/drawing/2014/main" id="{35B7347D-D83A-4DBC-8F8F-AA40700B8B16}"/>
              </a:ext>
            </a:extLst>
          </p:cNvPr>
          <p:cNvSpPr txBox="1"/>
          <p:nvPr/>
        </p:nvSpPr>
        <p:spPr>
          <a:xfrm>
            <a:off x="510092" y="1728425"/>
            <a:ext cx="11234967" cy="958404"/>
          </a:xfrm>
          <a:prstGeom prst="rect">
            <a:avLst/>
          </a:prstGeom>
          <a:noFill/>
        </p:spPr>
        <p:txBody>
          <a:bodyPr wrap="square">
            <a:spAutoFit/>
          </a:bodyPr>
          <a:lstStyle/>
          <a:p>
            <a:pPr>
              <a:spcBef>
                <a:spcPct val="0"/>
              </a:spcBef>
            </a:pPr>
            <a:r>
              <a:rPr lang="bg-BG" sz="2400" b="1" dirty="0">
                <a:solidFill>
                  <a:schemeClr val="accent1"/>
                </a:solidFill>
              </a:rPr>
              <a:t>Официална дефиниция</a:t>
            </a:r>
            <a:endParaRPr lang="de-DE" sz="2400" b="1" dirty="0">
              <a:solidFill>
                <a:schemeClr val="accent1"/>
              </a:solidFill>
            </a:endParaRPr>
          </a:p>
          <a:p>
            <a:pPr>
              <a:lnSpc>
                <a:spcPct val="150000"/>
              </a:lnSpc>
              <a:spcBef>
                <a:spcPct val="0"/>
              </a:spcBef>
            </a:pPr>
            <a:r>
              <a:rPr lang="bg-BG" sz="2400" b="1" dirty="0">
                <a:solidFill>
                  <a:srgbClr val="009EE0"/>
                </a:solidFill>
              </a:rPr>
              <a:t>Да се формулира и обоснове </a:t>
            </a:r>
            <a:r>
              <a:rPr lang="de-DE" sz="2400" b="1" dirty="0" err="1">
                <a:solidFill>
                  <a:srgbClr val="009EE0"/>
                </a:solidFill>
              </a:rPr>
              <a:t>собствена</a:t>
            </a:r>
            <a:r>
              <a:rPr lang="de-DE" sz="2400" b="1" dirty="0">
                <a:solidFill>
                  <a:srgbClr val="009EE0"/>
                </a:solidFill>
              </a:rPr>
              <a:t> </a:t>
            </a:r>
            <a:r>
              <a:rPr lang="de-DE" sz="2400" b="1" dirty="0" err="1">
                <a:solidFill>
                  <a:srgbClr val="009EE0"/>
                </a:solidFill>
              </a:rPr>
              <a:t>оценка</a:t>
            </a:r>
            <a:r>
              <a:rPr lang="de-DE" sz="2400" b="1" dirty="0">
                <a:solidFill>
                  <a:srgbClr val="009EE0"/>
                </a:solidFill>
              </a:rPr>
              <a:t> </a:t>
            </a:r>
            <a:r>
              <a:rPr lang="de-DE" sz="2400" b="1" dirty="0" err="1">
                <a:solidFill>
                  <a:srgbClr val="009EE0"/>
                </a:solidFill>
              </a:rPr>
              <a:t>по</a:t>
            </a:r>
            <a:r>
              <a:rPr lang="de-DE" sz="2400" b="1" dirty="0">
                <a:solidFill>
                  <a:srgbClr val="009EE0"/>
                </a:solidFill>
              </a:rPr>
              <a:t> </a:t>
            </a:r>
            <a:r>
              <a:rPr lang="bg-BG" sz="2400" b="1" dirty="0">
                <a:solidFill>
                  <a:srgbClr val="009EE0"/>
                </a:solidFill>
              </a:rPr>
              <a:t>дадени </a:t>
            </a:r>
            <a:r>
              <a:rPr lang="de-DE" sz="2400" b="1" dirty="0" err="1">
                <a:solidFill>
                  <a:srgbClr val="009EE0"/>
                </a:solidFill>
              </a:rPr>
              <a:t>факти</a:t>
            </a:r>
            <a:r>
              <a:rPr lang="de-DE" sz="2400" b="1" dirty="0">
                <a:solidFill>
                  <a:srgbClr val="009EE0"/>
                </a:solidFill>
              </a:rPr>
              <a:t> </a:t>
            </a:r>
            <a:r>
              <a:rPr lang="de-DE" sz="2400" b="1" dirty="0" err="1">
                <a:solidFill>
                  <a:srgbClr val="009EE0"/>
                </a:solidFill>
              </a:rPr>
              <a:t>или</a:t>
            </a:r>
            <a:r>
              <a:rPr lang="de-DE" sz="2400" b="1" dirty="0">
                <a:solidFill>
                  <a:srgbClr val="009EE0"/>
                </a:solidFill>
              </a:rPr>
              <a:t> </a:t>
            </a:r>
            <a:r>
              <a:rPr lang="de-DE" sz="2400" b="1" dirty="0" err="1">
                <a:solidFill>
                  <a:srgbClr val="009EE0"/>
                </a:solidFill>
              </a:rPr>
              <a:t>въпроси</a:t>
            </a:r>
            <a:r>
              <a:rPr lang="bg-BG" sz="2400" b="1" dirty="0">
                <a:solidFill>
                  <a:srgbClr val="009EE0"/>
                </a:solidFill>
              </a:rPr>
              <a:t>.</a:t>
            </a:r>
            <a:endParaRPr lang="de-DE" sz="2400" dirty="0">
              <a:solidFill>
                <a:srgbClr val="009EE0"/>
              </a:solidFill>
            </a:endParaRPr>
          </a:p>
        </p:txBody>
      </p:sp>
      <p:sp>
        <p:nvSpPr>
          <p:cNvPr id="11" name="Textfeld 10">
            <a:extLst>
              <a:ext uri="{FF2B5EF4-FFF2-40B4-BE49-F238E27FC236}">
                <a16:creationId xmlns:a16="http://schemas.microsoft.com/office/drawing/2014/main" id="{A691DB97-2696-4A26-8EF5-8701128278A5}"/>
              </a:ext>
            </a:extLst>
          </p:cNvPr>
          <p:cNvSpPr txBox="1"/>
          <p:nvPr/>
        </p:nvSpPr>
        <p:spPr>
          <a:xfrm>
            <a:off x="510440" y="3394954"/>
            <a:ext cx="11263512" cy="2431435"/>
          </a:xfrm>
          <a:prstGeom prst="rect">
            <a:avLst/>
          </a:prstGeom>
          <a:solidFill>
            <a:schemeClr val="bg1"/>
          </a:solidFill>
          <a:ln w="19050">
            <a:solidFill>
              <a:schemeClr val="bg1">
                <a:lumMod val="75000"/>
              </a:schemeClr>
            </a:solidFill>
          </a:ln>
        </p:spPr>
        <p:txBody>
          <a:bodyPr wrap="square" rtlCol="0">
            <a:spAutoFit/>
          </a:bodyPr>
          <a:lstStyle/>
          <a:p>
            <a:pPr>
              <a:spcBef>
                <a:spcPct val="0"/>
              </a:spcBef>
            </a:pPr>
            <a:r>
              <a:rPr lang="bg-BG" sz="2400" b="1" dirty="0">
                <a:solidFill>
                  <a:schemeClr val="accent1"/>
                </a:solidFill>
              </a:rPr>
              <a:t>Опростена дефиниция</a:t>
            </a:r>
            <a:endParaRPr lang="de-DE" sz="2400" b="1"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3200" dirty="0">
              <a:solidFill>
                <a:srgbClr val="009EE0"/>
              </a:solidFill>
              <a:latin typeface="Calibri"/>
            </a:endParaRPr>
          </a:p>
        </p:txBody>
      </p:sp>
      <p:sp>
        <p:nvSpPr>
          <p:cNvPr id="2" name="Textfeld 1">
            <a:extLst>
              <a:ext uri="{FF2B5EF4-FFF2-40B4-BE49-F238E27FC236}">
                <a16:creationId xmlns:a16="http://schemas.microsoft.com/office/drawing/2014/main" id="{7259D9B5-57E5-446E-BF6A-E7A7D5A775F3}"/>
              </a:ext>
            </a:extLst>
          </p:cNvPr>
          <p:cNvSpPr txBox="1"/>
          <p:nvPr/>
        </p:nvSpPr>
        <p:spPr>
          <a:xfrm>
            <a:off x="768624" y="4050541"/>
            <a:ext cx="10336698" cy="461665"/>
          </a:xfrm>
          <a:prstGeom prst="rect">
            <a:avLst/>
          </a:prstGeom>
          <a:noFill/>
        </p:spPr>
        <p:txBody>
          <a:bodyPr wrap="square" rtlCol="0">
            <a:spAutoFit/>
          </a:bodyPr>
          <a:lstStyle/>
          <a:p>
            <a:pPr lvl="0">
              <a:defRPr/>
            </a:pPr>
            <a:r>
              <a:rPr lang="ru-RU" sz="2400" dirty="0">
                <a:solidFill>
                  <a:srgbClr val="009B74"/>
                </a:solidFill>
              </a:rPr>
              <a:t>Посочете причините за и против зададения въпрос.</a:t>
            </a:r>
            <a:endParaRPr kumimoji="0" lang="de-DE" sz="2400" b="0" i="0" u="none" strike="noStrike" kern="1200" cap="none" spc="0" normalizeH="0" baseline="0" noProof="0" dirty="0">
              <a:ln>
                <a:noFill/>
              </a:ln>
              <a:solidFill>
                <a:srgbClr val="009B74"/>
              </a:solidFill>
              <a:effectLst/>
              <a:uLnTx/>
              <a:uFillTx/>
              <a:latin typeface="Calibri"/>
            </a:endParaRPr>
          </a:p>
        </p:txBody>
      </p:sp>
    </p:spTree>
    <p:extLst>
      <p:ext uri="{BB962C8B-B14F-4D97-AF65-F5344CB8AC3E}">
        <p14:creationId xmlns:p14="http://schemas.microsoft.com/office/powerpoint/2010/main" val="280630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10590562" cy="980469"/>
          </a:xfrm>
        </p:spPr>
        <p:txBody>
          <a:bodyPr/>
          <a:lstStyle/>
          <a:p>
            <a:r>
              <a:rPr lang="de-DE" sz="3600" dirty="0"/>
              <a:t>1.</a:t>
            </a:r>
            <a:r>
              <a:rPr lang="bg-BG" sz="3600" dirty="0"/>
              <a:t>урок</a:t>
            </a:r>
            <a:r>
              <a:rPr lang="de-DE" sz="3600" dirty="0"/>
              <a:t>: „</a:t>
            </a:r>
            <a:r>
              <a:rPr lang="bg-BG" sz="3600" dirty="0"/>
              <a:t>назовавам, </a:t>
            </a:r>
            <a:r>
              <a:rPr lang="de-DE" sz="3600" dirty="0" err="1"/>
              <a:t>посочвам</a:t>
            </a:r>
            <a:r>
              <a:rPr lang="bg-BG" sz="3600" dirty="0"/>
              <a:t>, </a:t>
            </a:r>
            <a:r>
              <a:rPr lang="de-DE" sz="3600" dirty="0" err="1"/>
              <a:t>определя</a:t>
            </a:r>
            <a:r>
              <a:rPr lang="bg-BG" sz="3600" dirty="0"/>
              <a:t>м</a:t>
            </a:r>
            <a:r>
              <a:rPr lang="de-DE" sz="3600" dirty="0">
                <a:solidFill>
                  <a:srgbClr val="E75112"/>
                </a:solidFill>
              </a:rPr>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3</a:t>
            </a:fld>
            <a:endParaRPr lang="de-DE" dirty="0"/>
          </a:p>
        </p:txBody>
      </p:sp>
      <p:sp>
        <p:nvSpPr>
          <p:cNvPr id="5" name="Textplatzhalter 4">
            <a:extLst>
              <a:ext uri="{FF2B5EF4-FFF2-40B4-BE49-F238E27FC236}">
                <a16:creationId xmlns:a16="http://schemas.microsoft.com/office/drawing/2014/main" id="{B12DE56E-1BFB-4D51-A8B2-4C7EB72A10E0}"/>
              </a:ext>
            </a:extLst>
          </p:cNvPr>
          <p:cNvSpPr>
            <a:spLocks noGrp="1"/>
          </p:cNvSpPr>
          <p:nvPr>
            <p:ph type="body" sz="quarter" idx="14"/>
          </p:nvPr>
        </p:nvSpPr>
        <p:spPr>
          <a:xfrm>
            <a:off x="1254696" y="1762812"/>
            <a:ext cx="9682608" cy="1809946"/>
          </a:xfrm>
        </p:spPr>
        <p:txBody>
          <a:bodyPr/>
          <a:lstStyle/>
          <a:p>
            <a:pPr marL="0" indent="0">
              <a:lnSpc>
                <a:spcPct val="100000"/>
              </a:lnSpc>
              <a:spcBef>
                <a:spcPct val="0"/>
              </a:spcBef>
              <a:buNone/>
            </a:pPr>
            <a:r>
              <a:rPr lang="bg-BG" sz="2400" b="1" dirty="0">
                <a:solidFill>
                  <a:schemeClr val="bg2">
                    <a:lumMod val="50000"/>
                  </a:schemeClr>
                </a:solidFill>
              </a:rPr>
              <a:t>Официална дефиниция</a:t>
            </a:r>
            <a:endParaRPr lang="bg-BG" sz="3200" b="1" dirty="0">
              <a:solidFill>
                <a:schemeClr val="bg2">
                  <a:lumMod val="50000"/>
                </a:schemeClr>
              </a:solidFill>
            </a:endParaRPr>
          </a:p>
          <a:p>
            <a:pPr marL="0" indent="0">
              <a:lnSpc>
                <a:spcPct val="100000"/>
              </a:lnSpc>
              <a:spcBef>
                <a:spcPct val="0"/>
              </a:spcBef>
              <a:buNone/>
            </a:pPr>
            <a:r>
              <a:rPr lang="bg-BG" sz="3200" b="1" dirty="0">
                <a:solidFill>
                  <a:schemeClr val="bg2">
                    <a:lumMod val="50000"/>
                  </a:schemeClr>
                </a:solidFill>
              </a:rPr>
              <a:t>Да се представи информация по дадена тема или да се изброят аспектите на определена ситуация.</a:t>
            </a:r>
            <a:endParaRPr lang="de-DE" sz="3200" b="1" dirty="0">
              <a:solidFill>
                <a:schemeClr val="bg2">
                  <a:lumMod val="50000"/>
                </a:schemeClr>
              </a:solidFill>
            </a:endParaRPr>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1099788" y="3893269"/>
            <a:ext cx="9992424" cy="2221573"/>
          </a:xfrm>
          <a:prstGeom prst="rect">
            <a:avLst/>
          </a:prstGeom>
          <a:solidFill>
            <a:schemeClr val="bg1"/>
          </a:solidFill>
          <a:ln>
            <a:solidFill>
              <a:schemeClr val="bg1">
                <a:lumMod val="75000"/>
              </a:schemeClr>
            </a:solidFill>
          </a:ln>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Font typeface="Wingdings 2" panose="05020102010507070707" pitchFamily="18" charset="2"/>
              <a:buNone/>
            </a:pPr>
            <a:endParaRPr lang="de-DE" sz="2400" b="1" dirty="0">
              <a:solidFill>
                <a:schemeClr val="accent1"/>
              </a:solidFill>
              <a:ea typeface="+mj-ea"/>
            </a:endParaRPr>
          </a:p>
        </p:txBody>
      </p:sp>
      <p:sp>
        <p:nvSpPr>
          <p:cNvPr id="2" name="Textfeld 1">
            <a:extLst>
              <a:ext uri="{FF2B5EF4-FFF2-40B4-BE49-F238E27FC236}">
                <a16:creationId xmlns:a16="http://schemas.microsoft.com/office/drawing/2014/main" id="{85A19D6C-5A71-4488-85B3-B02F27230832}"/>
              </a:ext>
            </a:extLst>
          </p:cNvPr>
          <p:cNvSpPr txBox="1"/>
          <p:nvPr/>
        </p:nvSpPr>
        <p:spPr>
          <a:xfrm>
            <a:off x="1764519" y="4050615"/>
            <a:ext cx="8972778" cy="1446550"/>
          </a:xfrm>
          <a:prstGeom prst="rect">
            <a:avLst/>
          </a:prstGeom>
          <a:noFill/>
        </p:spPr>
        <p:txBody>
          <a:bodyPr wrap="square" rtlCol="0">
            <a:spAutoFit/>
          </a:bodyPr>
          <a:lstStyle/>
          <a:p>
            <a:pPr>
              <a:spcBef>
                <a:spcPct val="0"/>
              </a:spcBef>
            </a:pPr>
            <a:r>
              <a:rPr lang="bg-BG" sz="2400" b="1" dirty="0">
                <a:solidFill>
                  <a:schemeClr val="accent1"/>
                </a:solidFill>
              </a:rPr>
              <a:t>Опростена дефиниция</a:t>
            </a:r>
            <a:endParaRPr lang="de-DE" sz="2400" b="1" dirty="0">
              <a:solidFill>
                <a:schemeClr val="accent1"/>
              </a:solidFill>
            </a:endParaRPr>
          </a:p>
          <a:p>
            <a:r>
              <a:rPr lang="de-DE" sz="3200" b="1" dirty="0" err="1">
                <a:solidFill>
                  <a:srgbClr val="00B050"/>
                </a:solidFill>
              </a:rPr>
              <a:t>Назовете</a:t>
            </a:r>
            <a:r>
              <a:rPr lang="de-DE" sz="3200" b="1" dirty="0">
                <a:solidFill>
                  <a:srgbClr val="00B050"/>
                </a:solidFill>
              </a:rPr>
              <a:t>, </a:t>
            </a:r>
            <a:r>
              <a:rPr lang="de-DE" sz="3200" b="1" dirty="0" err="1">
                <a:solidFill>
                  <a:srgbClr val="00B050"/>
                </a:solidFill>
              </a:rPr>
              <a:t>избройте</a:t>
            </a:r>
            <a:r>
              <a:rPr lang="de-DE" sz="3200" b="1" dirty="0">
                <a:solidFill>
                  <a:srgbClr val="00B050"/>
                </a:solidFill>
              </a:rPr>
              <a:t>, </a:t>
            </a:r>
            <a:r>
              <a:rPr lang="de-DE" sz="3200" b="1" dirty="0" err="1">
                <a:solidFill>
                  <a:srgbClr val="00B050"/>
                </a:solidFill>
              </a:rPr>
              <a:t>посочете</a:t>
            </a:r>
            <a:r>
              <a:rPr lang="de-DE" sz="3200" b="1" dirty="0">
                <a:solidFill>
                  <a:srgbClr val="00B050"/>
                </a:solidFill>
              </a:rPr>
              <a:t> </a:t>
            </a:r>
            <a:r>
              <a:rPr lang="de-DE" sz="3200" b="1" dirty="0" err="1">
                <a:solidFill>
                  <a:srgbClr val="00B050"/>
                </a:solidFill>
              </a:rPr>
              <a:t>факти</a:t>
            </a:r>
            <a:r>
              <a:rPr lang="de-DE" sz="3200" b="1" dirty="0">
                <a:solidFill>
                  <a:srgbClr val="00B050"/>
                </a:solidFill>
              </a:rPr>
              <a:t>, </a:t>
            </a:r>
            <a:r>
              <a:rPr lang="de-DE" sz="3200" b="1" dirty="0" err="1">
                <a:solidFill>
                  <a:srgbClr val="00B050"/>
                </a:solidFill>
              </a:rPr>
              <a:t>личности</a:t>
            </a:r>
            <a:r>
              <a:rPr lang="de-DE" sz="3200" b="1" dirty="0">
                <a:solidFill>
                  <a:srgbClr val="00B050"/>
                </a:solidFill>
              </a:rPr>
              <a:t>, </a:t>
            </a:r>
            <a:r>
              <a:rPr lang="de-DE" sz="3200" b="1" dirty="0" err="1">
                <a:solidFill>
                  <a:srgbClr val="00B050"/>
                </a:solidFill>
              </a:rPr>
              <a:t>предмети</a:t>
            </a:r>
            <a:r>
              <a:rPr lang="bg-BG" sz="3200" b="1" dirty="0">
                <a:solidFill>
                  <a:srgbClr val="00B050"/>
                </a:solidFill>
              </a:rPr>
              <a:t> или обекти</a:t>
            </a:r>
            <a:r>
              <a:rPr lang="de-DE" sz="3200" b="1" dirty="0">
                <a:solidFill>
                  <a:srgbClr val="00B050"/>
                </a:solidFill>
              </a:rPr>
              <a:t> </a:t>
            </a:r>
            <a:r>
              <a:rPr lang="de-DE" sz="3200" b="1" dirty="0" err="1">
                <a:solidFill>
                  <a:srgbClr val="00B050"/>
                </a:solidFill>
              </a:rPr>
              <a:t>по</a:t>
            </a:r>
            <a:r>
              <a:rPr lang="de-DE" sz="3200" b="1" dirty="0">
                <a:solidFill>
                  <a:srgbClr val="00B050"/>
                </a:solidFill>
              </a:rPr>
              <a:t> </a:t>
            </a:r>
            <a:r>
              <a:rPr lang="de-DE" sz="3200" b="1" dirty="0" err="1">
                <a:solidFill>
                  <a:srgbClr val="00B050"/>
                </a:solidFill>
              </a:rPr>
              <a:t>дадената</a:t>
            </a:r>
            <a:r>
              <a:rPr lang="de-DE" sz="3200" b="1" dirty="0">
                <a:solidFill>
                  <a:srgbClr val="00B050"/>
                </a:solidFill>
              </a:rPr>
              <a:t> </a:t>
            </a:r>
            <a:r>
              <a:rPr lang="de-DE" sz="3200" b="1" dirty="0" err="1">
                <a:solidFill>
                  <a:srgbClr val="00B050"/>
                </a:solidFill>
              </a:rPr>
              <a:t>тема</a:t>
            </a:r>
            <a:r>
              <a:rPr lang="de-DE" sz="3200" b="1" dirty="0">
                <a:solidFill>
                  <a:srgbClr val="00B050"/>
                </a:solidFill>
              </a:rPr>
              <a:t>.</a:t>
            </a:r>
            <a:endParaRPr lang="bg-BG" sz="3200" b="1" dirty="0">
              <a:solidFill>
                <a:srgbClr val="00B050"/>
              </a:solidFill>
            </a:endParaRPr>
          </a:p>
        </p:txBody>
      </p:sp>
    </p:spTree>
    <p:extLst>
      <p:ext uri="{BB962C8B-B14F-4D97-AF65-F5344CB8AC3E}">
        <p14:creationId xmlns:p14="http://schemas.microsoft.com/office/powerpoint/2010/main" val="194082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1" y="439513"/>
            <a:ext cx="2259838" cy="980469"/>
          </a:xfrm>
        </p:spPr>
        <p:txBody>
          <a:bodyPr/>
          <a:lstStyle/>
          <a:p>
            <a:r>
              <a:rPr lang="de-DE" sz="3600" dirty="0"/>
              <a:t>2. </a:t>
            </a:r>
            <a:r>
              <a:rPr lang="bg-BG" sz="3600" dirty="0"/>
              <a:t>урок</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4</a:t>
            </a:fld>
            <a:endParaRPr lang="de-DE" dirty="0"/>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1982977" y="1529710"/>
            <a:ext cx="8249159" cy="1560962"/>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bg-BG" sz="2400" dirty="0">
                <a:solidFill>
                  <a:srgbClr val="009EE0"/>
                </a:solidFill>
              </a:rPr>
              <a:t>Напишете</a:t>
            </a:r>
            <a:r>
              <a:rPr lang="ru-RU" sz="2400" dirty="0">
                <a:solidFill>
                  <a:srgbClr val="009EE0"/>
                </a:solidFill>
              </a:rPr>
              <a:t> възможно най-подробна информация за предмета, личността, състоянието и др</a:t>
            </a:r>
            <a:r>
              <a:rPr lang="de-DE" sz="2400" dirty="0">
                <a:solidFill>
                  <a:srgbClr val="009EE0"/>
                </a:solidFill>
              </a:rPr>
              <a:t>. </a:t>
            </a:r>
            <a:r>
              <a:rPr lang="ru-RU" sz="2400" dirty="0">
                <a:solidFill>
                  <a:srgbClr val="009EE0"/>
                </a:solidFill>
              </a:rPr>
              <a:t>Използвайте свои думи при описанието. </a:t>
            </a:r>
            <a:endParaRPr lang="de-DE" sz="2400" dirty="0">
              <a:solidFill>
                <a:schemeClr val="tx2">
                  <a:lumMod val="50000"/>
                  <a:lumOff val="50000"/>
                </a:schemeClr>
              </a:solidFill>
            </a:endParaRPr>
          </a:p>
        </p:txBody>
      </p:sp>
      <p:sp>
        <p:nvSpPr>
          <p:cNvPr id="6" name="Textfeld 5">
            <a:extLst>
              <a:ext uri="{FF2B5EF4-FFF2-40B4-BE49-F238E27FC236}">
                <a16:creationId xmlns:a16="http://schemas.microsoft.com/office/drawing/2014/main" id="{A54668DF-05F8-4939-9B52-E39F51AD721A}"/>
              </a:ext>
            </a:extLst>
          </p:cNvPr>
          <p:cNvSpPr txBox="1"/>
          <p:nvPr/>
        </p:nvSpPr>
        <p:spPr>
          <a:xfrm>
            <a:off x="1827975" y="3767328"/>
            <a:ext cx="9848088" cy="2062103"/>
          </a:xfrm>
          <a:prstGeom prst="rect">
            <a:avLst/>
          </a:prstGeom>
          <a:noFill/>
        </p:spPr>
        <p:txBody>
          <a:bodyPr wrap="square" rtlCol="0">
            <a:spAutoFit/>
          </a:bodyPr>
          <a:lstStyle/>
          <a:p>
            <a:r>
              <a:rPr lang="bg-BG" sz="3200" b="1" dirty="0">
                <a:solidFill>
                  <a:schemeClr val="tx2">
                    <a:lumMod val="75000"/>
                    <a:lumOff val="25000"/>
                  </a:schemeClr>
                </a:solidFill>
              </a:rPr>
              <a:t>назовавам</a:t>
            </a:r>
            <a:endParaRPr lang="de-DE" sz="3200" b="1" dirty="0">
              <a:solidFill>
                <a:schemeClr val="tx2">
                  <a:lumMod val="75000"/>
                  <a:lumOff val="25000"/>
                </a:schemeClr>
              </a:solidFill>
            </a:endParaRPr>
          </a:p>
          <a:p>
            <a:r>
              <a:rPr lang="de-DE" sz="3200" b="1" dirty="0">
                <a:solidFill>
                  <a:schemeClr val="tx2">
                    <a:lumMod val="75000"/>
                    <a:lumOff val="25000"/>
                  </a:schemeClr>
                </a:solidFill>
              </a:rPr>
              <a:t>		</a:t>
            </a:r>
            <a:r>
              <a:rPr lang="bg-BG" sz="3200" b="1" dirty="0">
                <a:solidFill>
                  <a:schemeClr val="tx2">
                    <a:lumMod val="75000"/>
                    <a:lumOff val="25000"/>
                  </a:schemeClr>
                </a:solidFill>
              </a:rPr>
              <a:t>     описвам</a:t>
            </a:r>
            <a:endParaRPr lang="de-DE" sz="3200" b="1" dirty="0">
              <a:solidFill>
                <a:schemeClr val="tx2">
                  <a:lumMod val="75000"/>
                  <a:lumOff val="25000"/>
                </a:schemeClr>
              </a:solidFill>
            </a:endParaRPr>
          </a:p>
          <a:p>
            <a:r>
              <a:rPr lang="de-DE" sz="3200" b="1" dirty="0">
                <a:solidFill>
                  <a:schemeClr val="tx2">
                    <a:lumMod val="75000"/>
                    <a:lumOff val="25000"/>
                  </a:schemeClr>
                </a:solidFill>
              </a:rPr>
              <a:t>				        </a:t>
            </a:r>
            <a:r>
              <a:rPr lang="bg-BG" sz="3200" b="1" dirty="0">
                <a:solidFill>
                  <a:schemeClr val="tx2">
                    <a:lumMod val="75000"/>
                    <a:lumOff val="25000"/>
                  </a:schemeClr>
                </a:solidFill>
              </a:rPr>
              <a:t>сравнявам</a:t>
            </a:r>
            <a:r>
              <a:rPr lang="de-DE" sz="3200" b="1" dirty="0">
                <a:solidFill>
                  <a:schemeClr val="tx2">
                    <a:lumMod val="75000"/>
                    <a:lumOff val="25000"/>
                  </a:schemeClr>
                </a:solidFill>
              </a:rPr>
              <a:t> </a:t>
            </a:r>
          </a:p>
          <a:p>
            <a:r>
              <a:rPr lang="de-DE" sz="3200" b="1" dirty="0">
                <a:solidFill>
                  <a:schemeClr val="tx2">
                    <a:lumMod val="75000"/>
                    <a:lumOff val="25000"/>
                  </a:schemeClr>
                </a:solidFill>
              </a:rPr>
              <a:t>							     </a:t>
            </a:r>
            <a:r>
              <a:rPr lang="bg-BG" sz="3200" b="1" dirty="0">
                <a:solidFill>
                  <a:schemeClr val="tx2">
                    <a:lumMod val="75000"/>
                    <a:lumOff val="25000"/>
                  </a:schemeClr>
                </a:solidFill>
              </a:rPr>
              <a:t>обяснявам</a:t>
            </a:r>
            <a:endParaRPr lang="de-DE" sz="3200" b="1" dirty="0">
              <a:solidFill>
                <a:schemeClr val="tx2">
                  <a:lumMod val="75000"/>
                  <a:lumOff val="25000"/>
                </a:schemeClr>
              </a:solidFill>
            </a:endParaRPr>
          </a:p>
        </p:txBody>
      </p:sp>
      <p:sp>
        <p:nvSpPr>
          <p:cNvPr id="7" name="Ellipse 6">
            <a:extLst>
              <a:ext uri="{FF2B5EF4-FFF2-40B4-BE49-F238E27FC236}">
                <a16:creationId xmlns:a16="http://schemas.microsoft.com/office/drawing/2014/main" id="{3523191B-61F5-4DE2-A1E6-6DC46A7F40DB}"/>
              </a:ext>
            </a:extLst>
          </p:cNvPr>
          <p:cNvSpPr/>
          <p:nvPr/>
        </p:nvSpPr>
        <p:spPr>
          <a:xfrm>
            <a:off x="3737256" y="4183898"/>
            <a:ext cx="2505456" cy="1060704"/>
          </a:xfrm>
          <a:prstGeom prst="ellipse">
            <a:avLst/>
          </a:prstGeom>
          <a:noFill/>
          <a:ln w="76200">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2" name="Textfeld 1">
            <a:extLst>
              <a:ext uri="{FF2B5EF4-FFF2-40B4-BE49-F238E27FC236}">
                <a16:creationId xmlns:a16="http://schemas.microsoft.com/office/drawing/2014/main" id="{6D290A6B-EF13-4220-A361-FF103A28F6F4}"/>
              </a:ext>
            </a:extLst>
          </p:cNvPr>
          <p:cNvSpPr txBox="1"/>
          <p:nvPr/>
        </p:nvSpPr>
        <p:spPr>
          <a:xfrm>
            <a:off x="2168165" y="363385"/>
            <a:ext cx="4909292" cy="646331"/>
          </a:xfrm>
          <a:prstGeom prst="rect">
            <a:avLst/>
          </a:prstGeom>
          <a:noFill/>
        </p:spPr>
        <p:txBody>
          <a:bodyPr wrap="square" rtlCol="0">
            <a:spAutoFit/>
          </a:bodyPr>
          <a:lstStyle/>
          <a:p>
            <a:r>
              <a:rPr lang="de-DE" sz="3600" b="1" dirty="0">
                <a:solidFill>
                  <a:srgbClr val="E75112"/>
                </a:solidFill>
                <a:latin typeface="Arial" panose="020B0604020202020204" pitchFamily="34" charset="0"/>
                <a:cs typeface="Arial" panose="020B0604020202020204" pitchFamily="34" charset="0"/>
              </a:rPr>
              <a:t>„</a:t>
            </a:r>
            <a:r>
              <a:rPr lang="bg-BG" sz="3600" b="1" dirty="0">
                <a:solidFill>
                  <a:srgbClr val="E75112"/>
                </a:solidFill>
                <a:latin typeface="Arial" panose="020B0604020202020204" pitchFamily="34" charset="0"/>
                <a:cs typeface="Arial" panose="020B0604020202020204" pitchFamily="34" charset="0"/>
              </a:rPr>
              <a:t>описвам</a:t>
            </a:r>
            <a:r>
              <a:rPr lang="de-DE" sz="3600" b="1" dirty="0">
                <a:solidFill>
                  <a:srgbClr val="E75112"/>
                </a:solidFill>
                <a:latin typeface="Arial" panose="020B0604020202020204" pitchFamily="34" charset="0"/>
                <a:cs typeface="Arial" panose="020B0604020202020204" pitchFamily="34" charset="0"/>
              </a:rPr>
              <a:t>“</a:t>
            </a:r>
            <a:endParaRPr lang="de-DE" sz="3600" b="1" dirty="0">
              <a:solidFill>
                <a:srgbClr val="E75112"/>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15249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kumimoji="0" lang="de-DE"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3. </a:t>
            </a:r>
            <a:r>
              <a:rPr kumimoji="0" lang="bg-BG"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урок</a:t>
            </a:r>
            <a:r>
              <a:rPr kumimoji="0" lang="de-DE"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 „</a:t>
            </a:r>
            <a:r>
              <a:rPr kumimoji="0" lang="bg-BG"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представям</a:t>
            </a:r>
            <a:r>
              <a:rPr kumimoji="0" lang="de-DE" sz="3600" b="1" i="0" u="none" strike="noStrike" kern="1200" cap="none" spc="0" normalizeH="0" baseline="0" noProof="0" dirty="0">
                <a:ln>
                  <a:noFill/>
                </a:ln>
                <a:solidFill>
                  <a:srgbClr val="E75112"/>
                </a:solidFill>
                <a:effectLst/>
                <a:uLnTx/>
                <a:uFillTx/>
                <a:latin typeface="Arial" panose="020B0604020202020204" pitchFamily="34" charset="0"/>
                <a:ea typeface="+mj-ea"/>
                <a:cs typeface="Arial" panose="020B0604020202020204" pitchFamily="34" charset="0"/>
              </a:rPr>
              <a:t>“</a:t>
            </a:r>
            <a:endParaRPr lang="de-DE" sz="3600" dirty="0"/>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5</a:t>
            </a:fld>
            <a:endParaRPr lang="de-DE" dirty="0"/>
          </a:p>
        </p:txBody>
      </p:sp>
      <p:sp>
        <p:nvSpPr>
          <p:cNvPr id="5" name="Textplatzhalter 4">
            <a:extLst>
              <a:ext uri="{FF2B5EF4-FFF2-40B4-BE49-F238E27FC236}">
                <a16:creationId xmlns:a16="http://schemas.microsoft.com/office/drawing/2014/main" id="{B12DE56E-1BFB-4D51-A8B2-4C7EB72A10E0}"/>
              </a:ext>
            </a:extLst>
          </p:cNvPr>
          <p:cNvSpPr>
            <a:spLocks noGrp="1"/>
          </p:cNvSpPr>
          <p:nvPr>
            <p:ph type="body" sz="quarter" idx="14"/>
          </p:nvPr>
        </p:nvSpPr>
        <p:spPr>
          <a:xfrm>
            <a:off x="1254696" y="1520825"/>
            <a:ext cx="9682608" cy="1571244"/>
          </a:xfrm>
        </p:spPr>
        <p:txBody>
          <a:bodyPr/>
          <a:lstStyle/>
          <a:p>
            <a:pPr marL="0" indent="0">
              <a:lnSpc>
                <a:spcPct val="150000"/>
              </a:lnSpc>
              <a:buNone/>
            </a:pPr>
            <a:r>
              <a:rPr lang="ru-RU" sz="3200" b="1" dirty="0">
                <a:solidFill>
                  <a:schemeClr val="tx1">
                    <a:lumMod val="50000"/>
                    <a:lumOff val="50000"/>
                  </a:schemeClr>
                </a:solidFill>
              </a:rPr>
              <a:t>Да се представи структурирано факт, контекст или въпрос.</a:t>
            </a:r>
            <a:endParaRPr lang="de-DE" sz="3200" b="1" dirty="0">
              <a:solidFill>
                <a:schemeClr val="tx1">
                  <a:lumMod val="50000"/>
                  <a:lumOff val="50000"/>
                </a:schemeClr>
              </a:solidFill>
            </a:endParaRPr>
          </a:p>
        </p:txBody>
      </p:sp>
      <p:sp>
        <p:nvSpPr>
          <p:cNvPr id="12" name="Textplatzhalter 4">
            <a:extLst>
              <a:ext uri="{FF2B5EF4-FFF2-40B4-BE49-F238E27FC236}">
                <a16:creationId xmlns:a16="http://schemas.microsoft.com/office/drawing/2014/main" id="{A11D6FB3-CABF-4ED0-9A7E-DBE72F10435D}"/>
              </a:ext>
            </a:extLst>
          </p:cNvPr>
          <p:cNvSpPr txBox="1">
            <a:spLocks/>
          </p:cNvSpPr>
          <p:nvPr/>
        </p:nvSpPr>
        <p:spPr>
          <a:xfrm>
            <a:off x="1177578" y="3235042"/>
            <a:ext cx="9992424" cy="2978335"/>
          </a:xfrm>
          <a:prstGeom prst="rect">
            <a:avLst/>
          </a:prstGeom>
          <a:solidFill>
            <a:schemeClr val="bg1"/>
          </a:solidFill>
          <a:ln>
            <a:solidFill>
              <a:schemeClr val="bg1">
                <a:lumMod val="75000"/>
              </a:schemeClr>
            </a:solidFill>
          </a:ln>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ct val="0"/>
              </a:spcBef>
              <a:spcAft>
                <a:spcPts val="0"/>
              </a:spcAft>
              <a:buClrTx/>
              <a:buSzTx/>
              <a:buNone/>
            </a:pPr>
            <a:r>
              <a:rPr lang="bg-BG" sz="2400" b="1" dirty="0">
                <a:solidFill>
                  <a:srgbClr val="E75112"/>
                </a:solidFill>
                <a:latin typeface="Calibri"/>
                <a:cs typeface="+mn-cs"/>
              </a:rPr>
              <a:t>Опростена дефиниция</a:t>
            </a:r>
            <a:endParaRPr lang="de-DE" sz="2400" b="1" dirty="0">
              <a:solidFill>
                <a:srgbClr val="E75112"/>
              </a:solidFill>
              <a:latin typeface="Calibri"/>
              <a:cs typeface="+mn-cs"/>
            </a:endParaRPr>
          </a:p>
        </p:txBody>
      </p:sp>
      <p:sp>
        <p:nvSpPr>
          <p:cNvPr id="2" name="Textfeld 1">
            <a:extLst>
              <a:ext uri="{FF2B5EF4-FFF2-40B4-BE49-F238E27FC236}">
                <a16:creationId xmlns:a16="http://schemas.microsoft.com/office/drawing/2014/main" id="{85A19D6C-5A71-4488-85B3-B02F27230832}"/>
              </a:ext>
            </a:extLst>
          </p:cNvPr>
          <p:cNvSpPr txBox="1"/>
          <p:nvPr/>
        </p:nvSpPr>
        <p:spPr>
          <a:xfrm>
            <a:off x="1764519" y="4050615"/>
            <a:ext cx="8972778" cy="1569660"/>
          </a:xfrm>
          <a:prstGeom prst="rect">
            <a:avLst/>
          </a:prstGeom>
          <a:noFill/>
        </p:spPr>
        <p:txBody>
          <a:bodyPr wrap="square" rtlCol="0">
            <a:spAutoFit/>
          </a:bodyPr>
          <a:lstStyle/>
          <a:p>
            <a:r>
              <a:rPr lang="ru-RU" sz="3200" b="1" dirty="0">
                <a:solidFill>
                  <a:srgbClr val="1D2125"/>
                </a:solidFill>
                <a:latin typeface="Open Sans" pitchFamily="2" charset="0"/>
              </a:rPr>
              <a:t>Напишете информация по дадената тема, така че читателят да може лесно да проследи мисълта ви.</a:t>
            </a:r>
            <a:endParaRPr lang="de-DE" sz="3200" b="1" dirty="0"/>
          </a:p>
        </p:txBody>
      </p:sp>
    </p:spTree>
    <p:extLst>
      <p:ext uri="{BB962C8B-B14F-4D97-AF65-F5344CB8AC3E}">
        <p14:creationId xmlns:p14="http://schemas.microsoft.com/office/powerpoint/2010/main" val="372693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lang="de-DE" sz="3600" dirty="0"/>
              <a:t>3. </a:t>
            </a:r>
            <a:r>
              <a:rPr lang="bg-BG" sz="3600" dirty="0"/>
              <a:t>урок</a:t>
            </a:r>
            <a:r>
              <a:rPr lang="de-DE" sz="3600" dirty="0"/>
              <a:t>: „</a:t>
            </a:r>
            <a:r>
              <a:rPr lang="bg-BG" sz="3600" dirty="0"/>
              <a:t>представям</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6</a:t>
            </a:fld>
            <a:endParaRPr lang="de-DE" dirty="0"/>
          </a:p>
        </p:txBody>
      </p:sp>
      <p:sp>
        <p:nvSpPr>
          <p:cNvPr id="4" name="Textplatzhalter 3">
            <a:extLst>
              <a:ext uri="{FF2B5EF4-FFF2-40B4-BE49-F238E27FC236}">
                <a16:creationId xmlns:a16="http://schemas.microsoft.com/office/drawing/2014/main" id="{4DE7B8DA-3A3C-4A31-95BF-11E920693516}"/>
              </a:ext>
            </a:extLst>
          </p:cNvPr>
          <p:cNvSpPr>
            <a:spLocks noGrp="1"/>
          </p:cNvSpPr>
          <p:nvPr>
            <p:ph type="body" sz="quarter" idx="14"/>
          </p:nvPr>
        </p:nvSpPr>
        <p:spPr>
          <a:xfrm>
            <a:off x="1385740" y="3317272"/>
            <a:ext cx="3827283" cy="1257204"/>
          </a:xfrm>
          <a:noFill/>
          <a:ln>
            <a:noFill/>
          </a:ln>
        </p:spPr>
        <p:txBody>
          <a:bodyPr/>
          <a:lstStyle/>
          <a:p>
            <a:pPr marL="0" lvl="0" indent="0">
              <a:lnSpc>
                <a:spcPct val="107000"/>
              </a:lnSpc>
              <a:spcAft>
                <a:spcPts val="800"/>
              </a:spcAft>
              <a:buNone/>
            </a:pPr>
            <a:r>
              <a:rPr lang="bg-BG" sz="2400" dirty="0">
                <a:effectLst/>
                <a:latin typeface="Calibri" panose="020F0502020204030204" pitchFamily="34" charset="0"/>
                <a:ea typeface="Calibri" panose="020F0502020204030204" pitchFamily="34" charset="0"/>
                <a:cs typeface="Arial" panose="020B0604020202020204" pitchFamily="34" charset="0"/>
              </a:rPr>
              <a:t>Представянето на информация изисква ясна и логи</a:t>
            </a:r>
            <a:r>
              <a:rPr lang="bg-BG" sz="2400" dirty="0">
                <a:latin typeface="Calibri" panose="020F0502020204030204" pitchFamily="34" charset="0"/>
                <a:ea typeface="Calibri" panose="020F0502020204030204" pitchFamily="34" charset="0"/>
              </a:rPr>
              <a:t>ч</a:t>
            </a:r>
            <a:r>
              <a:rPr lang="bg-BG" sz="2400" dirty="0">
                <a:effectLst/>
                <a:latin typeface="Calibri" panose="020F0502020204030204" pitchFamily="34" charset="0"/>
                <a:ea typeface="Calibri" panose="020F0502020204030204" pitchFamily="34" charset="0"/>
                <a:cs typeface="Arial" panose="020B0604020202020204" pitchFamily="34" charset="0"/>
              </a:rPr>
              <a:t>на обосновка.</a:t>
            </a:r>
            <a:endParaRPr lang="de-DE"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extfeld 1">
            <a:extLst>
              <a:ext uri="{FF2B5EF4-FFF2-40B4-BE49-F238E27FC236}">
                <a16:creationId xmlns:a16="http://schemas.microsoft.com/office/drawing/2014/main" id="{6F1493E8-6E79-4276-8350-B2277F02C6A6}"/>
              </a:ext>
            </a:extLst>
          </p:cNvPr>
          <p:cNvSpPr txBox="1"/>
          <p:nvPr/>
        </p:nvSpPr>
        <p:spPr>
          <a:xfrm>
            <a:off x="503857" y="1691336"/>
            <a:ext cx="4326787" cy="1200329"/>
          </a:xfrm>
          <a:prstGeom prst="rect">
            <a:avLst/>
          </a:prstGeom>
          <a:noFill/>
        </p:spPr>
        <p:txBody>
          <a:bodyPr wrap="square" rtlCol="0">
            <a:spAutoFit/>
          </a:bodyPr>
          <a:lstStyle/>
          <a:p>
            <a:r>
              <a:rPr lang="bg-BG" sz="2400" dirty="0"/>
              <a:t>Трябва </a:t>
            </a:r>
            <a:r>
              <a:rPr lang="ru-RU" sz="2400" dirty="0"/>
              <a:t>да се представи структурирано факт, контекст или въпрос.</a:t>
            </a:r>
            <a:endParaRPr lang="de-DE" sz="2400" dirty="0"/>
          </a:p>
        </p:txBody>
      </p:sp>
      <p:sp>
        <p:nvSpPr>
          <p:cNvPr id="5" name="Textfeld 4">
            <a:extLst>
              <a:ext uri="{FF2B5EF4-FFF2-40B4-BE49-F238E27FC236}">
                <a16:creationId xmlns:a16="http://schemas.microsoft.com/office/drawing/2014/main" id="{BD49327F-E3AB-4B53-8EAA-8332BF01D297}"/>
              </a:ext>
            </a:extLst>
          </p:cNvPr>
          <p:cNvSpPr txBox="1"/>
          <p:nvPr/>
        </p:nvSpPr>
        <p:spPr>
          <a:xfrm>
            <a:off x="2959314" y="4723348"/>
            <a:ext cx="3742661" cy="1260345"/>
          </a:xfrm>
          <a:prstGeom prst="rect">
            <a:avLst/>
          </a:prstGeom>
          <a:noFill/>
        </p:spPr>
        <p:txBody>
          <a:bodyPr wrap="square" rtlCol="0">
            <a:spAutoFit/>
          </a:bodyPr>
          <a:lstStyle/>
          <a:p>
            <a:pPr marL="0" marR="0" lvl="0" indent="0" algn="l" defTabSz="914400" rtl="0" eaLnBrk="1" fontAlgn="auto" latinLnBrk="0" hangingPunct="1">
              <a:lnSpc>
                <a:spcPct val="107000"/>
              </a:lnSpc>
              <a:spcBef>
                <a:spcPts val="1000"/>
              </a:spcBef>
              <a:spcAft>
                <a:spcPts val="300"/>
              </a:spcAft>
              <a:buClr>
                <a:srgbClr val="E75112"/>
              </a:buClr>
              <a:buSzPct val="83000"/>
              <a:buFont typeface="Wingdings 2" panose="05020102010507070707" pitchFamily="18" charset="2"/>
              <a:buNone/>
              <a:tabLst/>
              <a:defRPr/>
            </a:pPr>
            <a:r>
              <a:rPr kumimoji="0" lang="bg-BG"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Пише се само за това, което се изисква в задачата.</a:t>
            </a:r>
            <a:endParaRPr kumimoji="0" 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BA8645C7-A21A-4EEC-92F4-0AD3CE420284}"/>
              </a:ext>
            </a:extLst>
          </p:cNvPr>
          <p:cNvSpPr txBox="1"/>
          <p:nvPr/>
        </p:nvSpPr>
        <p:spPr>
          <a:xfrm>
            <a:off x="6298608" y="1853733"/>
            <a:ext cx="3338622" cy="830997"/>
          </a:xfrm>
          <a:prstGeom prst="rect">
            <a:avLst/>
          </a:prstGeom>
          <a:noFill/>
        </p:spPr>
        <p:txBody>
          <a:bodyPr wrap="square" rtlCol="0">
            <a:spAutoFit/>
          </a:bodyPr>
          <a:lstStyle/>
          <a:p>
            <a:r>
              <a:rPr lang="ru-RU" sz="2400" dirty="0"/>
              <a:t>При представянето</a:t>
            </a:r>
            <a:r>
              <a:rPr lang="de-DE" sz="2400" dirty="0"/>
              <a:t> </a:t>
            </a:r>
            <a:r>
              <a:rPr lang="ru-RU" sz="2400" dirty="0"/>
              <a:t>не е необходима структура.</a:t>
            </a:r>
          </a:p>
        </p:txBody>
      </p:sp>
      <p:sp>
        <p:nvSpPr>
          <p:cNvPr id="12" name="Textfeld 11">
            <a:extLst>
              <a:ext uri="{FF2B5EF4-FFF2-40B4-BE49-F238E27FC236}">
                <a16:creationId xmlns:a16="http://schemas.microsoft.com/office/drawing/2014/main" id="{75A822FA-A02F-43B0-834D-7438EE05B573}"/>
              </a:ext>
            </a:extLst>
          </p:cNvPr>
          <p:cNvSpPr txBox="1"/>
          <p:nvPr/>
        </p:nvSpPr>
        <p:spPr>
          <a:xfrm>
            <a:off x="7311677" y="3660995"/>
            <a:ext cx="3242930" cy="1260345"/>
          </a:xfrm>
          <a:prstGeom prst="rect">
            <a:avLst/>
          </a:prstGeom>
          <a:noFill/>
        </p:spPr>
        <p:txBody>
          <a:bodyPr wrap="square" rtlCol="0">
            <a:spAutoFit/>
          </a:bodyPr>
          <a:lstStyle/>
          <a:p>
            <a:pPr lvl="0">
              <a:lnSpc>
                <a:spcPct val="107000"/>
              </a:lnSpc>
              <a:spcBef>
                <a:spcPts val="1000"/>
              </a:spcBef>
              <a:spcAft>
                <a:spcPts val="300"/>
              </a:spcAft>
              <a:buClr>
                <a:srgbClr val="E75112"/>
              </a:buClr>
              <a:buSzPct val="83000"/>
              <a:defRPr/>
            </a:pPr>
            <a:r>
              <a:rPr lang="ru-RU" sz="2400" dirty="0"/>
              <a:t>Читателят трябва да може лесно да следва мисълта ти.</a:t>
            </a:r>
            <a:endParaRPr kumimoji="0" 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91073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feld 15">
            <a:extLst>
              <a:ext uri="{FF2B5EF4-FFF2-40B4-BE49-F238E27FC236}">
                <a16:creationId xmlns:a16="http://schemas.microsoft.com/office/drawing/2014/main" id="{ACB6C57A-8014-4106-97A1-A8AD279B85A0}"/>
              </a:ext>
            </a:extLst>
          </p:cNvPr>
          <p:cNvSpPr txBox="1"/>
          <p:nvPr/>
        </p:nvSpPr>
        <p:spPr>
          <a:xfrm>
            <a:off x="497720" y="1865974"/>
            <a:ext cx="4031749" cy="3970318"/>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bg-BG" b="1" dirty="0">
                <a:latin typeface="Arial" panose="020B0604020202020204" pitchFamily="34" charset="0"/>
                <a:cs typeface="Arial" panose="020B0604020202020204" pitchFamily="34" charset="0"/>
              </a:rPr>
              <a:t>Разлики</a:t>
            </a:r>
            <a:r>
              <a:rPr lang="de-DE" b="1" dirty="0">
                <a:latin typeface="Arial" panose="020B0604020202020204" pitchFamily="34" charset="0"/>
                <a:cs typeface="Arial" panose="020B0604020202020204" pitchFamily="34" charset="0"/>
              </a:rPr>
              <a:t>:</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384429"/>
            <a:ext cx="7157499" cy="980469"/>
          </a:xfrm>
        </p:spPr>
        <p:txBody>
          <a:bodyPr/>
          <a:lstStyle/>
          <a:p>
            <a:r>
              <a:rPr lang="de-DE" sz="3600" dirty="0"/>
              <a:t>4. </a:t>
            </a:r>
            <a:r>
              <a:rPr lang="bg-BG" sz="3600" dirty="0"/>
              <a:t>урок</a:t>
            </a:r>
            <a:r>
              <a:rPr lang="de-DE" sz="3600" dirty="0"/>
              <a:t>: „</a:t>
            </a:r>
            <a:r>
              <a:rPr lang="bg-BG" sz="3600" dirty="0"/>
              <a:t>сравнявам</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7</a:t>
            </a:fld>
            <a:endParaRPr lang="de-DE" dirty="0"/>
          </a:p>
        </p:txBody>
      </p:sp>
      <p:sp>
        <p:nvSpPr>
          <p:cNvPr id="13" name="Halbbogen 12">
            <a:extLst>
              <a:ext uri="{FF2B5EF4-FFF2-40B4-BE49-F238E27FC236}">
                <a16:creationId xmlns:a16="http://schemas.microsoft.com/office/drawing/2014/main" id="{11975542-6CFC-4335-938B-B2AB5F3DB15F}"/>
              </a:ext>
            </a:extLst>
          </p:cNvPr>
          <p:cNvSpPr/>
          <p:nvPr/>
        </p:nvSpPr>
        <p:spPr>
          <a:xfrm rot="16200000">
            <a:off x="3647429" y="2032828"/>
            <a:ext cx="1402574" cy="1508568"/>
          </a:xfrm>
          <a:prstGeom prst="blockArc">
            <a:avLst/>
          </a:prstGeom>
          <a:solidFill>
            <a:srgbClr val="F2940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solidFill>
                <a:schemeClr val="tx1"/>
              </a:solidFill>
            </a:endParaRPr>
          </a:p>
        </p:txBody>
      </p:sp>
      <p:sp>
        <p:nvSpPr>
          <p:cNvPr id="17" name="Textfeld 16">
            <a:extLst>
              <a:ext uri="{FF2B5EF4-FFF2-40B4-BE49-F238E27FC236}">
                <a16:creationId xmlns:a16="http://schemas.microsoft.com/office/drawing/2014/main" id="{F047A2E8-75B6-49FF-938B-7D77F1FE269A}"/>
              </a:ext>
            </a:extLst>
          </p:cNvPr>
          <p:cNvSpPr txBox="1"/>
          <p:nvPr/>
        </p:nvSpPr>
        <p:spPr>
          <a:xfrm>
            <a:off x="7659149" y="1865974"/>
            <a:ext cx="4031749" cy="3970318"/>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bg-BG" b="1" dirty="0">
                <a:latin typeface="Arial" panose="020B0604020202020204" pitchFamily="34" charset="0"/>
                <a:cs typeface="Arial" panose="020B0604020202020204" pitchFamily="34" charset="0"/>
              </a:rPr>
              <a:t>Прилики</a:t>
            </a:r>
            <a:r>
              <a:rPr lang="de-DE" b="1" dirty="0">
                <a:latin typeface="Arial" panose="020B0604020202020204" pitchFamily="34" charset="0"/>
                <a:cs typeface="Arial" panose="020B0604020202020204" pitchFamily="34" charset="0"/>
              </a:rPr>
              <a:t>:</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11" name="Zylinder 10">
            <a:extLst>
              <a:ext uri="{FF2B5EF4-FFF2-40B4-BE49-F238E27FC236}">
                <a16:creationId xmlns:a16="http://schemas.microsoft.com/office/drawing/2014/main" id="{38455B12-55C8-4117-8347-B5502DB06AA4}"/>
              </a:ext>
            </a:extLst>
          </p:cNvPr>
          <p:cNvSpPr/>
          <p:nvPr/>
        </p:nvSpPr>
        <p:spPr>
          <a:xfrm>
            <a:off x="4348716" y="1551038"/>
            <a:ext cx="1828800" cy="2353835"/>
          </a:xfrm>
          <a:prstGeom prst="can">
            <a:avLst/>
          </a:prstGeom>
          <a:solidFill>
            <a:srgbClr val="F2940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14" name="Zylinder 13">
            <a:extLst>
              <a:ext uri="{FF2B5EF4-FFF2-40B4-BE49-F238E27FC236}">
                <a16:creationId xmlns:a16="http://schemas.microsoft.com/office/drawing/2014/main" id="{940B4B34-5EC9-45C9-8493-CB7CFDDFB423}"/>
              </a:ext>
            </a:extLst>
          </p:cNvPr>
          <p:cNvSpPr/>
          <p:nvPr/>
        </p:nvSpPr>
        <p:spPr>
          <a:xfrm>
            <a:off x="5937235" y="2883397"/>
            <a:ext cx="1421848" cy="2877204"/>
          </a:xfrm>
          <a:prstGeom prst="can">
            <a:avLst/>
          </a:prstGeom>
          <a:solidFill>
            <a:srgbClr val="00B0F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p>
        </p:txBody>
      </p:sp>
      <p:sp>
        <p:nvSpPr>
          <p:cNvPr id="15" name="Halbbogen 14">
            <a:extLst>
              <a:ext uri="{FF2B5EF4-FFF2-40B4-BE49-F238E27FC236}">
                <a16:creationId xmlns:a16="http://schemas.microsoft.com/office/drawing/2014/main" id="{C54D6E65-674B-467D-98B1-ABAC842B955F}"/>
              </a:ext>
            </a:extLst>
          </p:cNvPr>
          <p:cNvSpPr/>
          <p:nvPr/>
        </p:nvSpPr>
        <p:spPr>
          <a:xfrm rot="5237054">
            <a:off x="6483783" y="3822270"/>
            <a:ext cx="1662833" cy="964377"/>
          </a:xfrm>
          <a:prstGeom prst="blockArc">
            <a:avLst>
              <a:gd name="adj1" fmla="val 11096492"/>
              <a:gd name="adj2" fmla="val 0"/>
              <a:gd name="adj3" fmla="val 25000"/>
            </a:avLst>
          </a:prstGeom>
          <a:solidFill>
            <a:srgbClr val="00B050"/>
          </a:solidFill>
          <a:ln w="3175">
            <a:solidFill>
              <a:srgbClr val="5F5F5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de-DE" sz="2250" dirty="0">
              <a:solidFill>
                <a:schemeClr val="tx1"/>
              </a:solidFill>
            </a:endParaRPr>
          </a:p>
        </p:txBody>
      </p:sp>
    </p:spTree>
    <p:extLst>
      <p:ext uri="{BB962C8B-B14F-4D97-AF65-F5344CB8AC3E}">
        <p14:creationId xmlns:p14="http://schemas.microsoft.com/office/powerpoint/2010/main" val="4251355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lang="de-DE" sz="3600" dirty="0"/>
              <a:t>4. </a:t>
            </a:r>
            <a:r>
              <a:rPr lang="bg-BG" sz="3600" dirty="0"/>
              <a:t>урок</a:t>
            </a:r>
            <a:r>
              <a:rPr lang="de-DE" sz="3600" dirty="0"/>
              <a:t>: „</a:t>
            </a:r>
            <a:r>
              <a:rPr lang="bg-BG" sz="3600" dirty="0"/>
              <a:t>сравнявам</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8</a:t>
            </a:fld>
            <a:endParaRPr lang="de-DE" dirty="0"/>
          </a:p>
        </p:txBody>
      </p:sp>
      <p:pic>
        <p:nvPicPr>
          <p:cNvPr id="6" name="Grafik 5">
            <a:extLst>
              <a:ext uri="{FF2B5EF4-FFF2-40B4-BE49-F238E27FC236}">
                <a16:creationId xmlns:a16="http://schemas.microsoft.com/office/drawing/2014/main" id="{C8EF3B4B-E4FE-4B17-B871-2CDCC7BA02A1}"/>
              </a:ext>
            </a:extLst>
          </p:cNvPr>
          <p:cNvPicPr>
            <a:picLocks noChangeAspect="1"/>
          </p:cNvPicPr>
          <p:nvPr/>
        </p:nvPicPr>
        <p:blipFill>
          <a:blip r:embed="rId3"/>
          <a:stretch>
            <a:fillRect/>
          </a:stretch>
        </p:blipFill>
        <p:spPr>
          <a:xfrm>
            <a:off x="2383203" y="1509302"/>
            <a:ext cx="7464886" cy="4669248"/>
          </a:xfrm>
          <a:prstGeom prst="rect">
            <a:avLst/>
          </a:prstGeom>
        </p:spPr>
      </p:pic>
      <p:pic>
        <p:nvPicPr>
          <p:cNvPr id="5" name="Grafik 4">
            <a:extLst>
              <a:ext uri="{FF2B5EF4-FFF2-40B4-BE49-F238E27FC236}">
                <a16:creationId xmlns:a16="http://schemas.microsoft.com/office/drawing/2014/main" id="{58C7420E-C353-4627-912A-011F782C6D3E}"/>
              </a:ext>
            </a:extLst>
          </p:cNvPr>
          <p:cNvPicPr>
            <a:picLocks noChangeAspect="1"/>
          </p:cNvPicPr>
          <p:nvPr/>
        </p:nvPicPr>
        <p:blipFill>
          <a:blip r:embed="rId4"/>
          <a:stretch>
            <a:fillRect/>
          </a:stretch>
        </p:blipFill>
        <p:spPr>
          <a:xfrm>
            <a:off x="1580734" y="1518379"/>
            <a:ext cx="9030533" cy="4809395"/>
          </a:xfrm>
          <a:prstGeom prst="rect">
            <a:avLst/>
          </a:prstGeom>
        </p:spPr>
      </p:pic>
    </p:spTree>
    <p:extLst>
      <p:ext uri="{BB962C8B-B14F-4D97-AF65-F5344CB8AC3E}">
        <p14:creationId xmlns:p14="http://schemas.microsoft.com/office/powerpoint/2010/main" val="2183909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FBCE1234-7256-8885-BC25-4C4BC082830B}"/>
              </a:ext>
            </a:extLst>
          </p:cNvPr>
          <p:cNvSpPr>
            <a:spLocks noGrp="1"/>
          </p:cNvSpPr>
          <p:nvPr>
            <p:ph type="title"/>
          </p:nvPr>
        </p:nvSpPr>
        <p:spPr>
          <a:xfrm>
            <a:off x="501650" y="439513"/>
            <a:ext cx="7157499" cy="980469"/>
          </a:xfrm>
        </p:spPr>
        <p:txBody>
          <a:bodyPr/>
          <a:lstStyle/>
          <a:p>
            <a:r>
              <a:rPr lang="de-DE" sz="3600" dirty="0"/>
              <a:t>4. </a:t>
            </a:r>
            <a:r>
              <a:rPr lang="bg-BG" sz="3600" dirty="0"/>
              <a:t>урок</a:t>
            </a:r>
            <a:r>
              <a:rPr lang="de-DE" sz="3600" dirty="0"/>
              <a:t>: „</a:t>
            </a:r>
            <a:r>
              <a:rPr lang="bg-BG" sz="3600" dirty="0"/>
              <a:t>сравнявам</a:t>
            </a:r>
            <a:r>
              <a:rPr lang="de-DE" sz="3600" dirty="0"/>
              <a:t>“</a:t>
            </a:r>
          </a:p>
        </p:txBody>
      </p:sp>
      <p:sp>
        <p:nvSpPr>
          <p:cNvPr id="3" name="Foliennummernplatzhalter 5">
            <a:extLst>
              <a:ext uri="{FF2B5EF4-FFF2-40B4-BE49-F238E27FC236}">
                <a16:creationId xmlns:a16="http://schemas.microsoft.com/office/drawing/2014/main" id="{FCD8C944-C2F2-6512-793C-31972BAA37D2}"/>
              </a:ext>
            </a:extLst>
          </p:cNvPr>
          <p:cNvSpPr>
            <a:spLocks noGrp="1"/>
          </p:cNvSpPr>
          <p:nvPr>
            <p:ph type="sldNum" sz="quarter" idx="4"/>
          </p:nvPr>
        </p:nvSpPr>
        <p:spPr>
          <a:xfrm>
            <a:off x="10854588" y="6356350"/>
            <a:ext cx="820799" cy="365125"/>
          </a:xfrm>
          <a:prstGeom prst="rect">
            <a:avLst/>
          </a:prstGeom>
        </p:spPr>
        <p:txBody>
          <a:bodyPr vert="horz" lIns="0" tIns="0" rIns="0" bIns="0" rtlCol="0" anchor="ctr"/>
          <a:lstStyle>
            <a:lvl1pPr algn="l">
              <a:defRPr sz="1000">
                <a:solidFill>
                  <a:schemeClr val="tx1"/>
                </a:solidFill>
              </a:defRPr>
            </a:lvl1pPr>
          </a:lstStyle>
          <a:p>
            <a:pPr algn="r"/>
            <a:fld id="{BD55EF62-6C11-432A-B6B1-8FDA77A7568D}" type="slidenum">
              <a:rPr lang="de-DE" smtClean="0"/>
              <a:pPr algn="r"/>
              <a:t>9</a:t>
            </a:fld>
            <a:endParaRPr lang="de-DE" dirty="0"/>
          </a:p>
        </p:txBody>
      </p:sp>
      <p:sp>
        <p:nvSpPr>
          <p:cNvPr id="8" name="Textplatzhalter 4">
            <a:extLst>
              <a:ext uri="{FF2B5EF4-FFF2-40B4-BE49-F238E27FC236}">
                <a16:creationId xmlns:a16="http://schemas.microsoft.com/office/drawing/2014/main" id="{BE544292-5807-45A1-B06A-AD76B487CEC4}"/>
              </a:ext>
            </a:extLst>
          </p:cNvPr>
          <p:cNvSpPr txBox="1">
            <a:spLocks/>
          </p:cNvSpPr>
          <p:nvPr/>
        </p:nvSpPr>
        <p:spPr>
          <a:xfrm>
            <a:off x="501650" y="4091232"/>
            <a:ext cx="11040154" cy="2012211"/>
          </a:xfrm>
          <a:prstGeom prst="rect">
            <a:avLst/>
          </a:prstGeom>
          <a:solidFill>
            <a:schemeClr val="bg1"/>
          </a:solidFill>
          <a:ln>
            <a:solidFill>
              <a:schemeClr val="bg1">
                <a:lumMod val="75000"/>
              </a:schemeClr>
            </a:solidFill>
          </a:ln>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bg-BG" sz="2400" b="1" dirty="0">
                <a:solidFill>
                  <a:schemeClr val="accent1"/>
                </a:solidFill>
              </a:rPr>
              <a:t> Опростена дефиниция</a:t>
            </a:r>
            <a:endParaRPr lang="de-DE" sz="2400" b="1" dirty="0">
              <a:solidFill>
                <a:schemeClr val="accent1"/>
              </a:solidFill>
            </a:endParaRPr>
          </a:p>
        </p:txBody>
      </p:sp>
      <p:sp>
        <p:nvSpPr>
          <p:cNvPr id="10" name="Textplatzhalter 4">
            <a:extLst>
              <a:ext uri="{FF2B5EF4-FFF2-40B4-BE49-F238E27FC236}">
                <a16:creationId xmlns:a16="http://schemas.microsoft.com/office/drawing/2014/main" id="{3BA9350E-D154-4DD2-8AA9-14B11FCC2CA2}"/>
              </a:ext>
            </a:extLst>
          </p:cNvPr>
          <p:cNvSpPr txBox="1">
            <a:spLocks/>
          </p:cNvSpPr>
          <p:nvPr/>
        </p:nvSpPr>
        <p:spPr>
          <a:xfrm>
            <a:off x="508793" y="1747874"/>
            <a:ext cx="11377161" cy="2258517"/>
          </a:xfrm>
          <a:prstGeom prst="rect">
            <a:avLst/>
          </a:prstGeom>
        </p:spPr>
        <p:txBody>
          <a:bodyPr vert="horz" lIns="0" tIns="0" rIns="0" bIns="0" rtlCol="0">
            <a:noAutofit/>
          </a:bodyPr>
          <a:lstStyle>
            <a:lvl1pPr marL="342900" indent="-342900" algn="l" defTabSz="914400" rtl="0" eaLnBrk="1" latinLnBrk="0" hangingPunct="1">
              <a:lnSpc>
                <a:spcPts val="3000"/>
              </a:lnSpc>
              <a:spcBef>
                <a:spcPts val="1000"/>
              </a:spcBef>
              <a:spcAft>
                <a:spcPts val="300"/>
              </a:spcAft>
              <a:buClr>
                <a:schemeClr val="accent1"/>
              </a:buClr>
              <a:buSzPct val="83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1pPr>
            <a:lvl2pPr marL="666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2pPr>
            <a:lvl3pPr marL="990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3pPr>
            <a:lvl4pPr marL="1314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4pPr>
            <a:lvl5pPr marL="1638900" indent="-342900" algn="l" defTabSz="914400" rtl="0" eaLnBrk="1" latinLnBrk="0" hangingPunct="1">
              <a:lnSpc>
                <a:spcPts val="3000"/>
              </a:lnSpc>
              <a:spcBef>
                <a:spcPts val="500"/>
              </a:spcBef>
              <a:spcAft>
                <a:spcPts val="300"/>
              </a:spcAft>
              <a:buClr>
                <a:schemeClr val="accent1"/>
              </a:buClr>
              <a:buSzPct val="85000"/>
              <a:buFont typeface="Wingdings 2" panose="05020102010507070707" pitchFamily="18" charset="2"/>
              <a:buChar char=""/>
              <a:defRPr sz="19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bg-BG" sz="2400" b="1" dirty="0">
                <a:solidFill>
                  <a:schemeClr val="bg2">
                    <a:lumMod val="50000"/>
                  </a:schemeClr>
                </a:solidFill>
              </a:rPr>
              <a:t>Официална дефиниция</a:t>
            </a:r>
            <a:endParaRPr lang="de-DE" sz="2400" b="1" dirty="0">
              <a:solidFill>
                <a:schemeClr val="bg2">
                  <a:lumMod val="50000"/>
                </a:schemeClr>
              </a:solidFill>
            </a:endParaRPr>
          </a:p>
          <a:p>
            <a:pPr marL="0" indent="0">
              <a:buNone/>
            </a:pPr>
            <a:r>
              <a:rPr lang="ru-RU" sz="2400" dirty="0">
                <a:solidFill>
                  <a:schemeClr val="bg2">
                    <a:lumMod val="50000"/>
                  </a:schemeClr>
                </a:solidFill>
              </a:rPr>
              <a:t>Да се сравнят въпроси или факти по зададени или самостоятелно избрани аспекти, за да се открият и представят общи черти, прилики или разлики.</a:t>
            </a:r>
            <a:endParaRPr lang="de-DE" sz="2400" dirty="0">
              <a:solidFill>
                <a:schemeClr val="bg2">
                  <a:lumMod val="50000"/>
                </a:schemeClr>
              </a:solidFill>
            </a:endParaRPr>
          </a:p>
        </p:txBody>
      </p:sp>
      <p:sp>
        <p:nvSpPr>
          <p:cNvPr id="2" name="Textfeld 1">
            <a:extLst>
              <a:ext uri="{FF2B5EF4-FFF2-40B4-BE49-F238E27FC236}">
                <a16:creationId xmlns:a16="http://schemas.microsoft.com/office/drawing/2014/main" id="{C7F72B52-5821-4BF0-A1A0-297C4E58F40F}"/>
              </a:ext>
            </a:extLst>
          </p:cNvPr>
          <p:cNvSpPr txBox="1"/>
          <p:nvPr/>
        </p:nvSpPr>
        <p:spPr>
          <a:xfrm>
            <a:off x="1426247" y="4419124"/>
            <a:ext cx="9339505" cy="1661993"/>
          </a:xfrm>
          <a:prstGeom prst="rect">
            <a:avLst/>
          </a:prstGeom>
          <a:noFill/>
        </p:spPr>
        <p:txBody>
          <a:bodyPr wrap="square" rtlCol="0">
            <a:spAutoFit/>
          </a:bodyPr>
          <a:lstStyle/>
          <a:p>
            <a:pPr marL="92075" lvl="0">
              <a:lnSpc>
                <a:spcPct val="150000"/>
              </a:lnSpc>
              <a:spcBef>
                <a:spcPct val="0"/>
              </a:spcBef>
              <a:defRPr/>
            </a:pPr>
            <a:r>
              <a:rPr lang="ru-RU" sz="2800" dirty="0">
                <a:solidFill>
                  <a:srgbClr val="00B050"/>
                </a:solidFill>
              </a:rPr>
              <a:t>Посочете приликите или разликите между няколко обекта, хора и др.</a:t>
            </a:r>
            <a:r>
              <a:rPr lang="bg-BG" sz="2800" b="1" dirty="0">
                <a:solidFill>
                  <a:srgbClr val="00B050"/>
                </a:solidFill>
                <a:latin typeface="Arial" panose="020B0604020202020204" pitchFamily="34" charset="0"/>
                <a:cs typeface="Arial" panose="020B0604020202020204" pitchFamily="34" charset="0"/>
              </a:rPr>
              <a:t>.</a:t>
            </a:r>
            <a:endParaRPr kumimoji="0" lang="de-DE" sz="2800" b="1"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785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Lst>
  </p:timing>
</p:sld>
</file>

<file path=ppt/theme/theme1.xml><?xml version="1.0" encoding="utf-8"?>
<a:theme xmlns:a="http://schemas.openxmlformats.org/drawingml/2006/main" name="Office">
  <a:themeElements>
    <a:clrScheme name="Benutzerdefiniert 4">
      <a:dk1>
        <a:srgbClr val="000000"/>
      </a:dk1>
      <a:lt1>
        <a:srgbClr val="FFFFFF"/>
      </a:lt1>
      <a:dk2>
        <a:srgbClr val="0E2841"/>
      </a:dk2>
      <a:lt2>
        <a:srgbClr val="EDEDED"/>
      </a:lt2>
      <a:accent1>
        <a:srgbClr val="E75112"/>
      </a:accent1>
      <a:accent2>
        <a:srgbClr val="ACACAC"/>
      </a:accent2>
      <a:accent3>
        <a:srgbClr val="969696"/>
      </a:accent3>
      <a:accent4>
        <a:srgbClr val="787878"/>
      </a:accent4>
      <a:accent5>
        <a:srgbClr val="009036"/>
      </a:accent5>
      <a:accent6>
        <a:srgbClr val="E2001A"/>
      </a:accent6>
      <a:hlink>
        <a:srgbClr val="175E54"/>
      </a:hlink>
      <a:folHlink>
        <a:srgbClr val="009B74"/>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3175">
          <a:solidFill>
            <a:srgbClr val="5F5F5F"/>
          </a:solidFill>
        </a:ln>
      </a:spPr>
      <a:bodyPr lIns="36000" tIns="36000" rIns="36000" bIns="36000" rtlCol="0" anchor="ctr"/>
      <a:lstStyle>
        <a:defPPr algn="ctr">
          <a:defRPr sz="2250"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1773</Words>
  <Application>Microsoft Office PowerPoint</Application>
  <PresentationFormat>Breitbild</PresentationFormat>
  <Paragraphs>211</Paragraphs>
  <Slides>20</Slides>
  <Notes>18</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20</vt:i4>
      </vt:variant>
    </vt:vector>
  </HeadingPairs>
  <TitlesOfParts>
    <vt:vector size="30" baseType="lpstr">
      <vt:lpstr>-apple-system</vt:lpstr>
      <vt:lpstr>Aptos</vt:lpstr>
      <vt:lpstr>Arial</vt:lpstr>
      <vt:lpstr>BentonSans Medium</vt:lpstr>
      <vt:lpstr>Calibri</vt:lpstr>
      <vt:lpstr>Calibri Light</vt:lpstr>
      <vt:lpstr>Open Sans</vt:lpstr>
      <vt:lpstr>Wingdings 2</vt:lpstr>
      <vt:lpstr>Office</vt:lpstr>
      <vt:lpstr>Benutzerdefiniertes Design</vt:lpstr>
      <vt:lpstr>HSU digital</vt:lpstr>
      <vt:lpstr>Допълнителни материали към дигиталния курс „Оператори“</vt:lpstr>
      <vt:lpstr>1.урок: „назовавам, посочвам, определям“</vt:lpstr>
      <vt:lpstr>2. урок:</vt:lpstr>
      <vt:lpstr>3. урок: „представям“</vt:lpstr>
      <vt:lpstr>3. урок: „представям“</vt:lpstr>
      <vt:lpstr>4. урок: „сравнявам“</vt:lpstr>
      <vt:lpstr>4. урок: „сравнявам“</vt:lpstr>
      <vt:lpstr>4. урок: „сравнявам“</vt:lpstr>
      <vt:lpstr>4. урок: „сравнявам“</vt:lpstr>
      <vt:lpstr>PowerPoint-Präsentation</vt:lpstr>
      <vt:lpstr>PowerPoint-Präsentation</vt:lpstr>
      <vt:lpstr>6. урок:</vt:lpstr>
      <vt:lpstr>7. урок: „вземам (критично) отношение по въпрос“</vt:lpstr>
      <vt:lpstr>7. урок: „вземам (критично) отношение по въпрос“</vt:lpstr>
      <vt:lpstr>8. урок: „разсъждавам/размишлявам“, обсъждам/дискутирам“ (1)</vt:lpstr>
      <vt:lpstr>PowerPoint-Präsentation</vt:lpstr>
      <vt:lpstr>PowerPoint-Präsentation</vt:lpstr>
      <vt:lpstr>10. урок: „оценявам“</vt:lpstr>
      <vt:lpstr>10. урок: „оценявам“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erste Zeile.</dc:title>
  <dc:creator>Lutz Stöcker</dc:creator>
  <cp:lastModifiedBy>Missal, Dagmar</cp:lastModifiedBy>
  <cp:revision>230</cp:revision>
  <dcterms:created xsi:type="dcterms:W3CDTF">2024-06-07T16:28:00Z</dcterms:created>
  <dcterms:modified xsi:type="dcterms:W3CDTF">2026-01-29T20:27:52Z</dcterms:modified>
</cp:coreProperties>
</file>