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9" d="100"/>
          <a:sy n="79" d="100"/>
        </p:scale>
        <p:origin x="302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9A271-3E09-413D-9DA2-47625004F4D0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E4299-0AF1-45A9-830A-A6F24A3F13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51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Fragezeichen: https://</a:t>
            </a:r>
            <a:r>
              <a:rPr lang="de-DE" dirty="0" err="1" smtClean="0"/>
              <a:t>pixabay.com</a:t>
            </a:r>
            <a:r>
              <a:rPr lang="de-DE" dirty="0" smtClean="0"/>
              <a:t>/de/</a:t>
            </a:r>
            <a:r>
              <a:rPr lang="de-DE" dirty="0" err="1" smtClean="0"/>
              <a:t>illustrations</a:t>
            </a:r>
            <a:r>
              <a:rPr lang="de-DE" dirty="0" smtClean="0"/>
              <a:t>/fragezeichen-hinweis-anfrage-460864/ - freie kommerzielle Nutzung, kein </a:t>
            </a:r>
            <a:r>
              <a:rPr lang="de-DE" smtClean="0"/>
              <a:t>Bildnachweis nötig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E4299-0AF1-45A9-830A-A6F24A3F13D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44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16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58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17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33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73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33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7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21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69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498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35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C62F4-D068-9045-A721-AC03B8B0C52A}" type="datetimeFigureOut">
              <a:rPr lang="de-DE" smtClean="0"/>
              <a:t>17.10.2022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33C78-2F5F-A24E-96A4-ED77E29CFB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642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ed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qua-lis.nrw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44380" y="495143"/>
            <a:ext cx="6177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Welche Frage ist für Ihr Projekt relevant?</a:t>
            </a:r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367636" y="5297583"/>
            <a:ext cx="6177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Welche Frage ist für Ihr Projekt relevant?</a:t>
            </a:r>
            <a:endParaRPr lang="de-DE" sz="2400" dirty="0"/>
          </a:p>
        </p:txBody>
      </p:sp>
      <p:sp>
        <p:nvSpPr>
          <p:cNvPr id="2054" name="Fußzeilenplatzhalter 2053"/>
          <p:cNvSpPr>
            <a:spLocks noGrp="1"/>
          </p:cNvSpPr>
          <p:nvPr>
            <p:ph type="ftr" sz="quarter" idx="11"/>
          </p:nvPr>
        </p:nvSpPr>
        <p:spPr>
          <a:xfrm>
            <a:off x="254000" y="8383694"/>
            <a:ext cx="6267692" cy="486833"/>
          </a:xfrm>
        </p:spPr>
        <p:txBody>
          <a:bodyPr/>
          <a:lstStyle/>
          <a:p>
            <a:r>
              <a:rPr lang="de-DE" sz="900" dirty="0" smtClean="0"/>
              <a:t>Diese Beschreibung (Titel, Untertitel, Text, Logo</a:t>
            </a:r>
            <a:r>
              <a:rPr lang="de-DE" sz="900" dirty="0" smtClean="0"/>
              <a:t>,</a:t>
            </a:r>
            <a:r>
              <a:rPr lang="de-DE" sz="900" dirty="0" smtClean="0"/>
              <a:t>. </a:t>
            </a:r>
            <a:r>
              <a:rPr lang="de-DE" sz="900" dirty="0" err="1" smtClean="0"/>
              <a:t>etc</a:t>
            </a:r>
            <a:r>
              <a:rPr lang="de-DE" sz="900" dirty="0"/>
              <a:t> – Abweichungen sind gekennzeichnet</a:t>
            </a:r>
            <a:r>
              <a:rPr lang="de-DE" sz="900" dirty="0" smtClean="0"/>
              <a:t>) steht </a:t>
            </a:r>
            <a:r>
              <a:rPr lang="de-DE" sz="900" dirty="0"/>
              <a:t>unter der Lizenz </a:t>
            </a:r>
            <a:r>
              <a:rPr lang="de-DE" sz="900" u="sng" dirty="0">
                <a:hlinkClick r:id="rId3"/>
              </a:rPr>
              <a:t>CC </a:t>
            </a:r>
            <a:r>
              <a:rPr lang="de-DE" sz="900" u="sng" dirty="0" err="1">
                <a:hlinkClick r:id="rId3"/>
              </a:rPr>
              <a:t>BY</a:t>
            </a:r>
            <a:r>
              <a:rPr lang="de-DE" sz="900" u="sng" dirty="0">
                <a:hlinkClick r:id="rId3"/>
              </a:rPr>
              <a:t>-SA 4.0</a:t>
            </a:r>
            <a:r>
              <a:rPr lang="de-DE" sz="900" dirty="0"/>
              <a:t> und kann unter deren Bedingungen kostenlos und frei verwendet, verändert und weitergegeben werden. Urheber im Sinne der Lizenz ist die </a:t>
            </a:r>
            <a:r>
              <a:rPr lang="de-DE" sz="900" u="sng" dirty="0">
                <a:hlinkClick r:id="rId4"/>
              </a:rPr>
              <a:t>QUA-LiS NRW</a:t>
            </a:r>
            <a:r>
              <a:rPr lang="de-DE" sz="900" dirty="0"/>
              <a:t>. </a:t>
            </a:r>
            <a:endParaRPr lang="de-DE" sz="900" dirty="0"/>
          </a:p>
        </p:txBody>
      </p:sp>
      <p:pic>
        <p:nvPicPr>
          <p:cNvPr id="2055" name="Grafik 20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480" y="8789262"/>
            <a:ext cx="730545" cy="255600"/>
          </a:xfrm>
          <a:prstGeom prst="rect">
            <a:avLst/>
          </a:prstGeom>
        </p:spPr>
      </p:pic>
      <p:pic>
        <p:nvPicPr>
          <p:cNvPr id="1026" name="Picture 2" descr="Kostenlose Illustrationen zum Thema Fragezeich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948" y="1214605"/>
            <a:ext cx="2917063" cy="291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Kostenlose Illustrationen zum Thema Fragezeich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852" y="5707357"/>
            <a:ext cx="2917063" cy="291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547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Bildschirmpräsentation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2022-10-17T08:07:02Z</dcterms:created>
  <dcterms:modified xsi:type="dcterms:W3CDTF">2022-10-17T09:17:33Z</dcterms:modified>
</cp:coreProperties>
</file>